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notesSlides/notesSlide1.xml" ContentType="application/vnd.openxmlformats-officedocument.presentationml.notesSlide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notesSlides/notesSlide2.xml" ContentType="application/vnd.openxmlformats-officedocument.presentationml.notesSlid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24"/>
  </p:notesMasterIdLst>
  <p:sldIdLst>
    <p:sldId id="256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0" r:id="rId19"/>
    <p:sldId id="269" r:id="rId20"/>
    <p:sldId id="268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72762-2199-48CD-A632-99E1780EF579}" v="1183" dt="2026-02-26T09:07:19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Enea Alunno" userId="8c64c28e-16ea-4b5d-811a-85269e1f751d" providerId="ADAL" clId="{9CA851DE-556D-4913-87D9-7DC53DE4CAFB}"/>
    <pc:docChg chg="undo custSel addSld delSld modSld sldOrd">
      <pc:chgData name="Davide Enea Alunno" userId="8c64c28e-16ea-4b5d-811a-85269e1f751d" providerId="ADAL" clId="{9CA851DE-556D-4913-87D9-7DC53DE4CAFB}" dt="2026-02-26T09:13:38.868" v="11743" actId="1076"/>
      <pc:docMkLst>
        <pc:docMk/>
      </pc:docMkLst>
      <pc:sldChg chg="modSp mod">
        <pc:chgData name="Davide Enea Alunno" userId="8c64c28e-16ea-4b5d-811a-85269e1f751d" providerId="ADAL" clId="{9CA851DE-556D-4913-87D9-7DC53DE4CAFB}" dt="2026-02-24T11:47:46.303" v="3640" actId="20577"/>
        <pc:sldMkLst>
          <pc:docMk/>
          <pc:sldMk cId="2302813420" sldId="256"/>
        </pc:sldMkLst>
        <pc:spChg chg="mod">
          <ac:chgData name="Davide Enea Alunno" userId="8c64c28e-16ea-4b5d-811a-85269e1f751d" providerId="ADAL" clId="{9CA851DE-556D-4913-87D9-7DC53DE4CAFB}" dt="2026-02-24T11:47:46.303" v="3640" actId="20577"/>
          <ac:spMkLst>
            <pc:docMk/>
            <pc:sldMk cId="2302813420" sldId="256"/>
            <ac:spMk id="5" creationId="{DED1B624-4A2D-6B1D-08E3-FEDA7E65B906}"/>
          </ac:spMkLst>
        </pc:spChg>
      </pc:sldChg>
      <pc:sldChg chg="addSp modSp ord setBg">
        <pc:chgData name="Davide Enea Alunno" userId="8c64c28e-16ea-4b5d-811a-85269e1f751d" providerId="ADAL" clId="{9CA851DE-556D-4913-87D9-7DC53DE4CAFB}" dt="2026-02-24T09:00:14.444" v="1004"/>
        <pc:sldMkLst>
          <pc:docMk/>
          <pc:sldMk cId="93676312" sldId="257"/>
        </pc:sldMkLst>
        <pc:picChg chg="add mod">
          <ac:chgData name="Davide Enea Alunno" userId="8c64c28e-16ea-4b5d-811a-85269e1f751d" providerId="ADAL" clId="{9CA851DE-556D-4913-87D9-7DC53DE4CAFB}" dt="2026-02-24T08:31:39.317" v="59" actId="1038"/>
          <ac:picMkLst>
            <pc:docMk/>
            <pc:sldMk cId="93676312" sldId="257"/>
            <ac:picMk id="1026" creationId="{17C46596-9FC1-C583-047B-78F49D3893BD}"/>
          </ac:picMkLst>
        </pc:picChg>
      </pc:sldChg>
      <pc:sldChg chg="addSp delSp modSp mod">
        <pc:chgData name="Davide Enea Alunno" userId="8c64c28e-16ea-4b5d-811a-85269e1f751d" providerId="ADAL" clId="{9CA851DE-556D-4913-87D9-7DC53DE4CAFB}" dt="2026-02-26T09:13:38.868" v="11743" actId="1076"/>
        <pc:sldMkLst>
          <pc:docMk/>
          <pc:sldMk cId="3746726203" sldId="258"/>
        </pc:sldMkLst>
        <pc:spChg chg="add mod">
          <ac:chgData name="Davide Enea Alunno" userId="8c64c28e-16ea-4b5d-811a-85269e1f751d" providerId="ADAL" clId="{9CA851DE-556D-4913-87D9-7DC53DE4CAFB}" dt="2026-02-24T08:35:43.017" v="114" actId="1035"/>
          <ac:spMkLst>
            <pc:docMk/>
            <pc:sldMk cId="3746726203" sldId="258"/>
            <ac:spMk id="2" creationId="{E7ECDACF-F388-3CFF-F734-D61CB1C328CF}"/>
          </ac:spMkLst>
        </pc:spChg>
        <pc:spChg chg="mod">
          <ac:chgData name="Davide Enea Alunno" userId="8c64c28e-16ea-4b5d-811a-85269e1f751d" providerId="ADAL" clId="{9CA851DE-556D-4913-87D9-7DC53DE4CAFB}" dt="2026-02-26T09:13:38.868" v="11743" actId="1076"/>
          <ac:spMkLst>
            <pc:docMk/>
            <pc:sldMk cId="3746726203" sldId="258"/>
            <ac:spMk id="3" creationId="{9B1D95F4-20A1-7859-8E5E-1A05D9B0BCFA}"/>
          </ac:spMkLst>
        </pc:spChg>
        <pc:spChg chg="add mod">
          <ac:chgData name="Davide Enea Alunno" userId="8c64c28e-16ea-4b5d-811a-85269e1f751d" providerId="ADAL" clId="{9CA851DE-556D-4913-87D9-7DC53DE4CAFB}" dt="2026-02-24T08:53:42.728" v="757" actId="1035"/>
          <ac:spMkLst>
            <pc:docMk/>
            <pc:sldMk cId="3746726203" sldId="258"/>
            <ac:spMk id="22" creationId="{7011FC2A-DC81-C378-F485-D7D008D35FCD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0" creationId="{F638FEC8-985C-7FFB-9D73-C1ADE82F45A1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1" creationId="{715D5114-75A5-D7EF-B1A7-3C1A9136A0C7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2" creationId="{97AB0151-C780-B0A9-1AEE-B4361FEADED9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6" creationId="{B28F4C19-5A24-5A18-6EBB-BC02612F11D7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7" creationId="{9ACF6E16-30CD-6F2E-D6C0-3600FFB23D8F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78" creationId="{84FFC92B-BA2D-22D9-D260-704F0BE0CDFB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83" creationId="{8023A52D-543A-9F5A-86AA-110D8FA70505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84" creationId="{5E5CF499-0283-8C04-68F6-00E555EA3807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86" creationId="{AD911494-81ED-289F-5A5F-2ADB5C9CB3AC}"/>
          </ac:spMkLst>
        </pc:spChg>
        <pc:spChg chg="mod">
          <ac:chgData name="Davide Enea Alunno" userId="8c64c28e-16ea-4b5d-811a-85269e1f751d" providerId="ADAL" clId="{9CA851DE-556D-4913-87D9-7DC53DE4CAFB}" dt="2026-02-24T08:39:31.073" v="206"/>
          <ac:spMkLst>
            <pc:docMk/>
            <pc:sldMk cId="3746726203" sldId="258"/>
            <ac:spMk id="88" creationId="{A49210EE-BA23-0166-2DA5-661D5B675F9F}"/>
          </ac:spMkLst>
        </pc:spChg>
        <pc:spChg chg="add mod">
          <ac:chgData name="Davide Enea Alunno" userId="8c64c28e-16ea-4b5d-811a-85269e1f751d" providerId="ADAL" clId="{9CA851DE-556D-4913-87D9-7DC53DE4CAFB}" dt="2026-02-24T08:54:02.142" v="781" actId="1076"/>
          <ac:spMkLst>
            <pc:docMk/>
            <pc:sldMk cId="3746726203" sldId="258"/>
            <ac:spMk id="90" creationId="{E7B7642F-2D66-B1A3-BCE2-31CC799B17A8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93" creationId="{56269926-E04A-39DF-C619-3F5BB7AE8DDA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94" creationId="{2B087FFE-D2ED-44DB-8425-D7C6CDB60B86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95" creationId="{2709BA37-22F4-C8C6-2EDA-10FAAB6354E7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99" creationId="{46F923DF-0BC0-98D3-8E85-B1FDE2586F24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0" creationId="{8B9C7055-3748-529A-329B-A8BBA51DA978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2" creationId="{FDB636FE-074F-0D9B-BC75-396F564599E9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3" creationId="{62953FE3-5A31-21A0-3171-185B3D7C03ED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4" creationId="{1570D54D-7153-5C44-FC7B-AEDD882581AB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5" creationId="{2259B22F-ECE0-98E9-B9D5-6C07C9E65F84}"/>
          </ac:spMkLst>
        </pc:spChg>
        <pc:spChg chg="mod">
          <ac:chgData name="Davide Enea Alunno" userId="8c64c28e-16ea-4b5d-811a-85269e1f751d" providerId="ADAL" clId="{9CA851DE-556D-4913-87D9-7DC53DE4CAFB}" dt="2026-02-24T08:40:15.919" v="229"/>
          <ac:spMkLst>
            <pc:docMk/>
            <pc:sldMk cId="3746726203" sldId="258"/>
            <ac:spMk id="106" creationId="{6B809859-0DE8-00F5-CE0D-5547B682D950}"/>
          </ac:spMkLst>
        </pc:spChg>
        <pc:spChg chg="add mod">
          <ac:chgData name="Davide Enea Alunno" userId="8c64c28e-16ea-4b5d-811a-85269e1f751d" providerId="ADAL" clId="{9CA851DE-556D-4913-87D9-7DC53DE4CAFB}" dt="2026-02-24T08:48:05.482" v="422" actId="20577"/>
          <ac:spMkLst>
            <pc:docMk/>
            <pc:sldMk cId="3746726203" sldId="258"/>
            <ac:spMk id="108" creationId="{8FB0F4A0-3D8B-60A7-4DB3-C2E465A59D54}"/>
          </ac:spMkLst>
        </pc:spChg>
        <pc:spChg chg="add mod">
          <ac:chgData name="Davide Enea Alunno" userId="8c64c28e-16ea-4b5d-811a-85269e1f751d" providerId="ADAL" clId="{9CA851DE-556D-4913-87D9-7DC53DE4CAFB}" dt="2026-02-24T08:55:39.466" v="850" actId="1036"/>
          <ac:spMkLst>
            <pc:docMk/>
            <pc:sldMk cId="3746726203" sldId="258"/>
            <ac:spMk id="110" creationId="{3A7B29C0-F4EF-A6CD-41DD-B12CDADE5A97}"/>
          </ac:spMkLst>
        </pc:spChg>
        <pc:spChg chg="add mod">
          <ac:chgData name="Davide Enea Alunno" userId="8c64c28e-16ea-4b5d-811a-85269e1f751d" providerId="ADAL" clId="{9CA851DE-556D-4913-87D9-7DC53DE4CAFB}" dt="2026-02-24T08:59:20.818" v="966" actId="1036"/>
          <ac:spMkLst>
            <pc:docMk/>
            <pc:sldMk cId="3746726203" sldId="258"/>
            <ac:spMk id="117" creationId="{DD1C6460-53DD-9B67-69F9-61F185D65E82}"/>
          </ac:spMkLst>
        </pc:spChg>
        <pc:spChg chg="add mod">
          <ac:chgData name="Davide Enea Alunno" userId="8c64c28e-16ea-4b5d-811a-85269e1f751d" providerId="ADAL" clId="{9CA851DE-556D-4913-87D9-7DC53DE4CAFB}" dt="2026-02-26T09:13:33.365" v="11742" actId="1076"/>
          <ac:spMkLst>
            <pc:docMk/>
            <pc:sldMk cId="3746726203" sldId="258"/>
            <ac:spMk id="136" creationId="{2A062877-71DB-2CBE-F80B-B880ED01798B}"/>
          </ac:spMkLst>
        </pc:spChg>
        <pc:spChg chg="add mod">
          <ac:chgData name="Davide Enea Alunno" userId="8c64c28e-16ea-4b5d-811a-85269e1f751d" providerId="ADAL" clId="{9CA851DE-556D-4913-87D9-7DC53DE4CAFB}" dt="2026-02-24T08:59:15.597" v="964" actId="1076"/>
          <ac:spMkLst>
            <pc:docMk/>
            <pc:sldMk cId="3746726203" sldId="258"/>
            <ac:spMk id="137" creationId="{7CAAEA06-9A9A-79E9-7D1D-EECD413E6BAD}"/>
          </ac:spMkLst>
        </pc:spChg>
        <pc:spChg chg="add mod">
          <ac:chgData name="Davide Enea Alunno" userId="8c64c28e-16ea-4b5d-811a-85269e1f751d" providerId="ADAL" clId="{9CA851DE-556D-4913-87D9-7DC53DE4CAFB}" dt="2026-02-24T08:59:56.952" v="1001" actId="1037"/>
          <ac:spMkLst>
            <pc:docMk/>
            <pc:sldMk cId="3746726203" sldId="258"/>
            <ac:spMk id="138" creationId="{6D5F5D0F-3015-07A0-EB0A-B0342887039A}"/>
          </ac:spMkLst>
        </pc:spChg>
        <pc:spChg chg="add mod">
          <ac:chgData name="Davide Enea Alunno" userId="8c64c28e-16ea-4b5d-811a-85269e1f751d" providerId="ADAL" clId="{9CA851DE-556D-4913-87D9-7DC53DE4CAFB}" dt="2026-02-24T09:01:54.887" v="1040" actId="208"/>
          <ac:spMkLst>
            <pc:docMk/>
            <pc:sldMk cId="3746726203" sldId="258"/>
            <ac:spMk id="139" creationId="{41AEAACD-34D8-8C15-6AB4-07B71E7348C8}"/>
          </ac:spMkLst>
        </pc:spChg>
        <pc:spChg chg="add mod">
          <ac:chgData name="Davide Enea Alunno" userId="8c64c28e-16ea-4b5d-811a-85269e1f751d" providerId="ADAL" clId="{9CA851DE-556D-4913-87D9-7DC53DE4CAFB}" dt="2026-02-24T09:02:01.946" v="1041" actId="208"/>
          <ac:spMkLst>
            <pc:docMk/>
            <pc:sldMk cId="3746726203" sldId="258"/>
            <ac:spMk id="140" creationId="{A6B158DF-7297-EE8E-5F06-26A87A679039}"/>
          </ac:spMkLst>
        </pc:spChg>
        <pc:grpChg chg="mod">
          <ac:chgData name="Davide Enea Alunno" userId="8c64c28e-16ea-4b5d-811a-85269e1f751d" providerId="ADAL" clId="{9CA851DE-556D-4913-87D9-7DC53DE4CAFB}" dt="2026-02-24T08:53:36.105" v="738" actId="1035"/>
          <ac:grpSpMkLst>
            <pc:docMk/>
            <pc:sldMk cId="3746726203" sldId="258"/>
            <ac:grpSpMk id="66" creationId="{E557D7B4-3DF0-4F8E-EE8E-42F0219E6D1F}"/>
          </ac:grpSpMkLst>
        </pc:grpChg>
        <pc:grpChg chg="mod">
          <ac:chgData name="Davide Enea Alunno" userId="8c64c28e-16ea-4b5d-811a-85269e1f751d" providerId="ADAL" clId="{9CA851DE-556D-4913-87D9-7DC53DE4CAFB}" dt="2026-02-24T08:53:48.989" v="777" actId="1035"/>
          <ac:grpSpMkLst>
            <pc:docMk/>
            <pc:sldMk cId="3746726203" sldId="258"/>
            <ac:grpSpMk id="67" creationId="{75DA6699-2A28-DDAF-1CBF-A40378D0DFD4}"/>
          </ac:grpSpMkLst>
        </pc:grpChg>
        <pc:grpChg chg="mod">
          <ac:chgData name="Davide Enea Alunno" userId="8c64c28e-16ea-4b5d-811a-85269e1f751d" providerId="ADAL" clId="{9CA851DE-556D-4913-87D9-7DC53DE4CAFB}" dt="2026-02-24T08:54:12.133" v="798" actId="1035"/>
          <ac:grpSpMkLst>
            <pc:docMk/>
            <pc:sldMk cId="3746726203" sldId="258"/>
            <ac:grpSpMk id="91" creationId="{8DA56528-CF7D-50E4-3C4B-9023B12B55AA}"/>
          </ac:grpSpMkLst>
        </pc:grpChg>
        <pc:grpChg chg="mod">
          <ac:chgData name="Davide Enea Alunno" userId="8c64c28e-16ea-4b5d-811a-85269e1f751d" providerId="ADAL" clId="{9CA851DE-556D-4913-87D9-7DC53DE4CAFB}" dt="2026-02-24T08:58:35.542" v="930" actId="1037"/>
          <ac:grpSpMkLst>
            <pc:docMk/>
            <pc:sldMk cId="3746726203" sldId="258"/>
            <ac:grpSpMk id="126" creationId="{1E977AEF-15C9-9A3E-4BEA-C5111A6AB359}"/>
          </ac:grpSpMkLst>
        </pc:grpChg>
        <pc:grpChg chg="mod">
          <ac:chgData name="Davide Enea Alunno" userId="8c64c28e-16ea-4b5d-811a-85269e1f751d" providerId="ADAL" clId="{9CA851DE-556D-4913-87D9-7DC53DE4CAFB}" dt="2026-02-24T08:59:54.670" v="996" actId="1037"/>
          <ac:grpSpMkLst>
            <pc:docMk/>
            <pc:sldMk cId="3746726203" sldId="258"/>
            <ac:grpSpMk id="135" creationId="{4B3DF237-07B1-4BAF-D61C-0C90A0D34103}"/>
          </ac:grpSpMkLst>
        </pc:grpChg>
        <pc:cxnChg chg="add mod">
          <ac:chgData name="Davide Enea Alunno" userId="8c64c28e-16ea-4b5d-811a-85269e1f751d" providerId="ADAL" clId="{9CA851DE-556D-4913-87D9-7DC53DE4CAFB}" dt="2026-02-24T09:02:18.485" v="1043" actId="208"/>
          <ac:cxnSpMkLst>
            <pc:docMk/>
            <pc:sldMk cId="3746726203" sldId="258"/>
            <ac:cxnSpMk id="142" creationId="{A71A5FB1-D960-344B-90CF-3B08B83E3C0A}"/>
          </ac:cxnSpMkLst>
        </pc:cxnChg>
        <pc:cxnChg chg="add mod">
          <ac:chgData name="Davide Enea Alunno" userId="8c64c28e-16ea-4b5d-811a-85269e1f751d" providerId="ADAL" clId="{9CA851DE-556D-4913-87D9-7DC53DE4CAFB}" dt="2026-02-24T09:02:47.281" v="1047" actId="14100"/>
          <ac:cxnSpMkLst>
            <pc:docMk/>
            <pc:sldMk cId="3746726203" sldId="258"/>
            <ac:cxnSpMk id="144" creationId="{0D3E2A84-F1A0-08D1-B34B-B63344AEC6BB}"/>
          </ac:cxnSpMkLst>
        </pc:cxnChg>
      </pc:sldChg>
      <pc:sldChg chg="addSp delSp modSp add mod">
        <pc:chgData name="Davide Enea Alunno" userId="8c64c28e-16ea-4b5d-811a-85269e1f751d" providerId="ADAL" clId="{9CA851DE-556D-4913-87D9-7DC53DE4CAFB}" dt="2026-02-24T09:29:26.693" v="1965" actId="1035"/>
        <pc:sldMkLst>
          <pc:docMk/>
          <pc:sldMk cId="3585561924" sldId="259"/>
        </pc:sldMkLst>
        <pc:spChg chg="mod">
          <ac:chgData name="Davide Enea Alunno" userId="8c64c28e-16ea-4b5d-811a-85269e1f751d" providerId="ADAL" clId="{9CA851DE-556D-4913-87D9-7DC53DE4CAFB}" dt="2026-02-24T09:00:38.246" v="1029" actId="20577"/>
          <ac:spMkLst>
            <pc:docMk/>
            <pc:sldMk cId="3585561924" sldId="259"/>
            <ac:spMk id="2" creationId="{DAED41EE-F874-EFDB-BFA8-7F13E2CB4999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6" creationId="{00117E3D-391F-B496-DF8C-1552FBF16BF7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10" creationId="{71F36B1C-17CD-60B8-7A12-3770B87E0B04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19" creationId="{FE2AB05B-3508-B8D8-6DDC-147FCDB90DFC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31" creationId="{B893AF8A-B5C6-11E6-EA97-3B3300B406B8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32" creationId="{19B6F83C-FDF5-2A43-9E3F-163998DA9524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35" creationId="{D7553690-37D6-B139-AA19-0B9BCEBA3CE2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39" creationId="{18C543B7-429F-CF5D-FCE3-E849F037A4CF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40" creationId="{375C0249-6967-DB6A-99E9-C938111F24DF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42" creationId="{0B6A6330-72CF-B0C1-AF05-EECA9193DAD4}"/>
          </ac:spMkLst>
        </pc:spChg>
        <pc:spChg chg="mod">
          <ac:chgData name="Davide Enea Alunno" userId="8c64c28e-16ea-4b5d-811a-85269e1f751d" providerId="ADAL" clId="{9CA851DE-556D-4913-87D9-7DC53DE4CAFB}" dt="2026-02-24T09:05:55.305" v="1096" actId="14100"/>
          <ac:spMkLst>
            <pc:docMk/>
            <pc:sldMk cId="3585561924" sldId="259"/>
            <ac:spMk id="108" creationId="{D0A3EBB5-9FC5-9BE6-1EED-5BFE655D0C35}"/>
          </ac:spMkLst>
        </pc:spChg>
        <pc:spChg chg="mod">
          <ac:chgData name="Davide Enea Alunno" userId="8c64c28e-16ea-4b5d-811a-85269e1f751d" providerId="ADAL" clId="{9CA851DE-556D-4913-87D9-7DC53DE4CAFB}" dt="2026-02-24T09:05:16.285" v="1092"/>
          <ac:spMkLst>
            <pc:docMk/>
            <pc:sldMk cId="3585561924" sldId="259"/>
            <ac:spMk id="114" creationId="{009C4FE7-83DE-67B1-252B-15DE3F5FCC00}"/>
          </ac:spMkLst>
        </pc:spChg>
        <pc:spChg chg="add mod">
          <ac:chgData name="Davide Enea Alunno" userId="8c64c28e-16ea-4b5d-811a-85269e1f751d" providerId="ADAL" clId="{9CA851DE-556D-4913-87D9-7DC53DE4CAFB}" dt="2026-02-24T09:29:26.693" v="1965" actId="1035"/>
          <ac:spMkLst>
            <pc:docMk/>
            <pc:sldMk cId="3585561924" sldId="259"/>
            <ac:spMk id="128" creationId="{E907628F-8B9F-675D-624B-2B52CEF195FA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42" creationId="{93DF8443-8155-B997-00AD-BD13199AFDD6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48" creationId="{1A706D1E-6591-7E12-35C4-D7DE09B45F29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49" creationId="{25B2939F-EAF8-6907-9E3A-2385168BAE87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57" creationId="{5A2F9393-BE2A-DA39-0402-3EE4ABF97B8A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59" creationId="{45C92DC3-9E2E-B9B6-F128-85DBBBDC720E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64" creationId="{7E9938AF-A49C-353E-26AB-7B0210EEA71E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65" creationId="{D16FF7EB-BC39-208F-1B4F-C9F16833187C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67" creationId="{E700CF57-8A66-A879-5DD0-135DC76F5F26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71" creationId="{23568B82-D046-03AE-6E3A-A3CDBF4C39BF}"/>
          </ac:spMkLst>
        </pc:spChg>
        <pc:spChg chg="mod">
          <ac:chgData name="Davide Enea Alunno" userId="8c64c28e-16ea-4b5d-811a-85269e1f751d" providerId="ADAL" clId="{9CA851DE-556D-4913-87D9-7DC53DE4CAFB}" dt="2026-02-24T09:20:36.846" v="1481"/>
          <ac:spMkLst>
            <pc:docMk/>
            <pc:sldMk cId="3585561924" sldId="259"/>
            <ac:spMk id="173" creationId="{45A273E6-C514-6D9D-77E2-56DAD18D472F}"/>
          </ac:spMkLst>
        </pc:spChg>
        <pc:spChg chg="add mod">
          <ac:chgData name="Davide Enea Alunno" userId="8c64c28e-16ea-4b5d-811a-85269e1f751d" providerId="ADAL" clId="{9CA851DE-556D-4913-87D9-7DC53DE4CAFB}" dt="2026-02-24T09:24:16.629" v="1772" actId="1038"/>
          <ac:spMkLst>
            <pc:docMk/>
            <pc:sldMk cId="3585561924" sldId="259"/>
            <ac:spMk id="178" creationId="{F0B46299-4223-4B39-B792-5DD85345DBB0}"/>
          </ac:spMkLst>
        </pc:spChg>
        <pc:spChg chg="add mod">
          <ac:chgData name="Davide Enea Alunno" userId="8c64c28e-16ea-4b5d-811a-85269e1f751d" providerId="ADAL" clId="{9CA851DE-556D-4913-87D9-7DC53DE4CAFB}" dt="2026-02-24T09:26:15.944" v="1888" actId="1038"/>
          <ac:spMkLst>
            <pc:docMk/>
            <pc:sldMk cId="3585561924" sldId="259"/>
            <ac:spMk id="179" creationId="{8D550EEA-AC4B-E80C-673B-B75E5AFD5155}"/>
          </ac:spMkLst>
        </pc:spChg>
        <pc:spChg chg="add mod">
          <ac:chgData name="Davide Enea Alunno" userId="8c64c28e-16ea-4b5d-811a-85269e1f751d" providerId="ADAL" clId="{9CA851DE-556D-4913-87D9-7DC53DE4CAFB}" dt="2026-02-24T09:24:19.531" v="1774" actId="1038"/>
          <ac:spMkLst>
            <pc:docMk/>
            <pc:sldMk cId="3585561924" sldId="259"/>
            <ac:spMk id="180" creationId="{E60FA150-1B43-B4ED-C3C1-D4826B202AA1}"/>
          </ac:spMkLst>
        </pc:spChg>
        <pc:spChg chg="add mod">
          <ac:chgData name="Davide Enea Alunno" userId="8c64c28e-16ea-4b5d-811a-85269e1f751d" providerId="ADAL" clId="{9CA851DE-556D-4913-87D9-7DC53DE4CAFB}" dt="2026-02-24T09:25:33.751" v="1873" actId="1036"/>
          <ac:spMkLst>
            <pc:docMk/>
            <pc:sldMk cId="3585561924" sldId="259"/>
            <ac:spMk id="181" creationId="{57E27159-766A-CEF3-FFD8-FA0217F005AB}"/>
          </ac:spMkLst>
        </pc:spChg>
        <pc:spChg chg="add mod">
          <ac:chgData name="Davide Enea Alunno" userId="8c64c28e-16ea-4b5d-811a-85269e1f751d" providerId="ADAL" clId="{9CA851DE-556D-4913-87D9-7DC53DE4CAFB}" dt="2026-02-24T09:29:04.605" v="1959" actId="1038"/>
          <ac:spMkLst>
            <pc:docMk/>
            <pc:sldMk cId="3585561924" sldId="259"/>
            <ac:spMk id="184" creationId="{F5A932DB-4D49-EBA3-4472-E930B5EE61CE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87" creationId="{97DBB8A2-24DF-70BC-7F1A-D7E5BD4DBF00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3" creationId="{A6B0B0A4-6E63-72E3-9422-9DCE254FD22D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5" creationId="{06D8C175-58E0-CEED-867B-9657CB3B9408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6" creationId="{2C3CA4FA-56FC-A7E5-B2F5-08EA27791051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7" creationId="{DE1A4F64-DFC7-74BD-8871-424C1623E97E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8" creationId="{B0501FCD-7904-973F-E139-28B8971DE1EC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199" creationId="{7BFCB005-A631-F608-4A37-CAD2B4103E1A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207" creationId="{D2EEA9CA-85F5-44CD-047E-51D3CAC40540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211" creationId="{64DF8FCD-EE70-971E-6591-0AB1C000B9BD}"/>
          </ac:spMkLst>
        </pc:spChg>
        <pc:spChg chg="mod">
          <ac:chgData name="Davide Enea Alunno" userId="8c64c28e-16ea-4b5d-811a-85269e1f751d" providerId="ADAL" clId="{9CA851DE-556D-4913-87D9-7DC53DE4CAFB}" dt="2026-02-24T09:27:31.757" v="1939"/>
          <ac:spMkLst>
            <pc:docMk/>
            <pc:sldMk cId="3585561924" sldId="259"/>
            <ac:spMk id="212" creationId="{688783C3-F626-722B-70F8-E0E6BDFFD911}"/>
          </ac:spMkLst>
        </pc:spChg>
        <pc:grpChg chg="mod">
          <ac:chgData name="Davide Enea Alunno" userId="8c64c28e-16ea-4b5d-811a-85269e1f751d" providerId="ADAL" clId="{9CA851DE-556D-4913-87D9-7DC53DE4CAFB}" dt="2026-02-24T09:06:17.442" v="1099" actId="1076"/>
          <ac:grpSpMkLst>
            <pc:docMk/>
            <pc:sldMk cId="3585561924" sldId="259"/>
            <ac:grpSpMk id="3" creationId="{38AAF7F0-D150-0BAD-12C7-FD4581320541}"/>
          </ac:grpSpMkLst>
        </pc:grpChg>
        <pc:grpChg chg="mod">
          <ac:chgData name="Davide Enea Alunno" userId="8c64c28e-16ea-4b5d-811a-85269e1f751d" providerId="ADAL" clId="{9CA851DE-556D-4913-87D9-7DC53DE4CAFB}" dt="2026-02-24T09:24:01.695" v="1747" actId="1037"/>
          <ac:grpSpMkLst>
            <pc:docMk/>
            <pc:sldMk cId="3585561924" sldId="259"/>
            <ac:grpSpMk id="129" creationId="{4E63BBC3-F50A-8492-A62B-0D4FC971E313}"/>
          </ac:grpSpMkLst>
        </pc:grpChg>
        <pc:grpChg chg="mod">
          <ac:chgData name="Davide Enea Alunno" userId="8c64c28e-16ea-4b5d-811a-85269e1f751d" providerId="ADAL" clId="{9CA851DE-556D-4913-87D9-7DC53DE4CAFB}" dt="2026-02-24T09:29:07.428" v="1962" actId="1038"/>
          <ac:grpSpMkLst>
            <pc:docMk/>
            <pc:sldMk cId="3585561924" sldId="259"/>
            <ac:grpSpMk id="185" creationId="{945124AD-C072-F49B-624B-3DB6921670A4}"/>
          </ac:grpSpMkLst>
        </pc:grpChg>
        <pc:cxnChg chg="add mod">
          <ac:chgData name="Davide Enea Alunno" userId="8c64c28e-16ea-4b5d-811a-85269e1f751d" providerId="ADAL" clId="{9CA851DE-556D-4913-87D9-7DC53DE4CAFB}" dt="2026-02-24T09:25:58.368" v="1876" actId="208"/>
          <ac:cxnSpMkLst>
            <pc:docMk/>
            <pc:sldMk cId="3585561924" sldId="259"/>
            <ac:cxnSpMk id="183" creationId="{D3281224-FB1D-4EAF-A30B-0568ECBA5559}"/>
          </ac:cxnSpMkLst>
        </pc:cxnChg>
      </pc:sldChg>
      <pc:sldChg chg="addSp delSp modSp new mod setBg">
        <pc:chgData name="Davide Enea Alunno" userId="8c64c28e-16ea-4b5d-811a-85269e1f751d" providerId="ADAL" clId="{9CA851DE-556D-4913-87D9-7DC53DE4CAFB}" dt="2026-02-24T09:45:56.728" v="2167" actId="1076"/>
        <pc:sldMkLst>
          <pc:docMk/>
          <pc:sldMk cId="1762089921" sldId="260"/>
        </pc:sldMkLst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47" creationId="{2953DC7F-C1CA-542F-B9C7-DEC02A574506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48" creationId="{064CE68B-B34C-21A3-0341-488EFFA770A7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49" creationId="{6DD64096-F84C-1E9D-931D-032D06196FC2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55" creationId="{31A2D3EE-BD99-39AC-89DF-53ACBE79B26E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62" creationId="{687FD12B-E95A-BD45-015B-15C2E7C0D631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64" creationId="{FA47ECB9-402B-91CE-F7AA-6D68E77C2E22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75" creationId="{634C3851-2EEC-FA4C-1221-7FDB07EC3958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76" creationId="{7B400FEE-CBA5-AB0C-35B8-5D294BBBF873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78" creationId="{2674AD61-C1D9-032E-D2C2-CD044E2349FB}"/>
          </ac:spMkLst>
        </pc:spChg>
        <pc:spChg chg="mod">
          <ac:chgData name="Davide Enea Alunno" userId="8c64c28e-16ea-4b5d-811a-85269e1f751d" providerId="ADAL" clId="{9CA851DE-556D-4913-87D9-7DC53DE4CAFB}" dt="2026-02-24T09:36:07.638" v="2112"/>
          <ac:spMkLst>
            <pc:docMk/>
            <pc:sldMk cId="1762089921" sldId="260"/>
            <ac:spMk id="82" creationId="{41B1713C-93AE-E8AE-77F2-151C630AD348}"/>
          </ac:spMkLst>
        </pc:spChg>
        <pc:spChg chg="add mod">
          <ac:chgData name="Davide Enea Alunno" userId="8c64c28e-16ea-4b5d-811a-85269e1f751d" providerId="ADAL" clId="{9CA851DE-556D-4913-87D9-7DC53DE4CAFB}" dt="2026-02-24T09:38:56.288" v="2139" actId="1076"/>
          <ac:spMkLst>
            <pc:docMk/>
            <pc:sldMk cId="1762089921" sldId="260"/>
            <ac:spMk id="83" creationId="{EACD60EA-E487-FCB7-03C4-3D972CE4A3B0}"/>
          </ac:spMkLst>
        </pc:spChg>
        <pc:spChg chg="add mod">
          <ac:chgData name="Davide Enea Alunno" userId="8c64c28e-16ea-4b5d-811a-85269e1f751d" providerId="ADAL" clId="{9CA851DE-556D-4913-87D9-7DC53DE4CAFB}" dt="2026-02-24T09:41:30.366" v="2148" actId="1076"/>
          <ac:spMkLst>
            <pc:docMk/>
            <pc:sldMk cId="1762089921" sldId="260"/>
            <ac:spMk id="84" creationId="{0CAAB70A-2779-BE58-B076-55448F004AC2}"/>
          </ac:spMkLst>
        </pc:spChg>
        <pc:grpChg chg="mod">
          <ac:chgData name="Davide Enea Alunno" userId="8c64c28e-16ea-4b5d-811a-85269e1f751d" providerId="ADAL" clId="{9CA851DE-556D-4913-87D9-7DC53DE4CAFB}" dt="2026-02-24T09:45:56.728" v="2167" actId="1076"/>
          <ac:grpSpMkLst>
            <pc:docMk/>
            <pc:sldMk cId="1762089921" sldId="260"/>
            <ac:grpSpMk id="45" creationId="{92A9D7EA-3926-73E1-BAF7-DC548C19A72F}"/>
          </ac:grpSpMkLst>
        </pc:grpChg>
        <pc:grpChg chg="mod">
          <ac:chgData name="Davide Enea Alunno" userId="8c64c28e-16ea-4b5d-811a-85269e1f751d" providerId="ADAL" clId="{9CA851DE-556D-4913-87D9-7DC53DE4CAFB}" dt="2026-02-24T09:43:40.358" v="2161" actId="1076"/>
          <ac:grpSpMkLst>
            <pc:docMk/>
            <pc:sldMk cId="1762089921" sldId="260"/>
            <ac:grpSpMk id="96" creationId="{1572A480-B846-156F-4040-C6A1329F63CB}"/>
          </ac:grpSpMkLst>
        </pc:grpChg>
        <pc:picChg chg="add mod">
          <ac:chgData name="Davide Enea Alunno" userId="8c64c28e-16ea-4b5d-811a-85269e1f751d" providerId="ADAL" clId="{9CA851DE-556D-4913-87D9-7DC53DE4CAFB}" dt="2026-02-24T09:45:26.606" v="2166" actId="1076"/>
          <ac:picMkLst>
            <pc:docMk/>
            <pc:sldMk cId="1762089921" sldId="260"/>
            <ac:picMk id="44" creationId="{2A828A9B-6B6E-321A-6C59-439F81C12618}"/>
          </ac:picMkLst>
        </pc:picChg>
        <pc:cxnChg chg="add mod">
          <ac:chgData name="Davide Enea Alunno" userId="8c64c28e-16ea-4b5d-811a-85269e1f751d" providerId="ADAL" clId="{9CA851DE-556D-4913-87D9-7DC53DE4CAFB}" dt="2026-02-24T09:42:09.346" v="2150" actId="208"/>
          <ac:cxnSpMkLst>
            <pc:docMk/>
            <pc:sldMk cId="1762089921" sldId="260"/>
            <ac:cxnSpMk id="86" creationId="{D6CF1F49-34FE-9683-80E9-D312D3808028}"/>
          </ac:cxnSpMkLst>
        </pc:cxnChg>
      </pc:sldChg>
      <pc:sldChg chg="addSp delSp modSp new mod ord setBg">
        <pc:chgData name="Davide Enea Alunno" userId="8c64c28e-16ea-4b5d-811a-85269e1f751d" providerId="ADAL" clId="{9CA851DE-556D-4913-87D9-7DC53DE4CAFB}" dt="2026-02-24T11:01:07.514" v="2950" actId="1035"/>
        <pc:sldMkLst>
          <pc:docMk/>
          <pc:sldMk cId="3016611412" sldId="261"/>
        </pc:sldMkLst>
        <pc:spChg chg="add mod">
          <ac:chgData name="Davide Enea Alunno" userId="8c64c28e-16ea-4b5d-811a-85269e1f751d" providerId="ADAL" clId="{9CA851DE-556D-4913-87D9-7DC53DE4CAFB}" dt="2026-02-24T10:22:53.644" v="2227" actId="20577"/>
          <ac:spMkLst>
            <pc:docMk/>
            <pc:sldMk cId="3016611412" sldId="261"/>
            <ac:spMk id="2" creationId="{7D42B937-3A6B-2305-042B-4052B2F0D941}"/>
          </ac:spMkLst>
        </pc:spChg>
        <pc:spChg chg="add mod">
          <ac:chgData name="Davide Enea Alunno" userId="8c64c28e-16ea-4b5d-811a-85269e1f751d" providerId="ADAL" clId="{9CA851DE-556D-4913-87D9-7DC53DE4CAFB}" dt="2026-02-24T10:53:00.538" v="2532" actId="20577"/>
          <ac:spMkLst>
            <pc:docMk/>
            <pc:sldMk cId="3016611412" sldId="261"/>
            <ac:spMk id="3" creationId="{40EE9110-8683-7DB0-FB03-6B574E021B74}"/>
          </ac:spMkLst>
        </pc:spChg>
        <pc:spChg chg="add mod">
          <ac:chgData name="Davide Enea Alunno" userId="8c64c28e-16ea-4b5d-811a-85269e1f751d" providerId="ADAL" clId="{9CA851DE-556D-4913-87D9-7DC53DE4CAFB}" dt="2026-02-24T10:52:30.149" v="2516" actId="1037"/>
          <ac:spMkLst>
            <pc:docMk/>
            <pc:sldMk cId="3016611412" sldId="261"/>
            <ac:spMk id="273" creationId="{E0E45CD9-1710-1A38-0FB7-B22E82C5CDC4}"/>
          </ac:spMkLst>
        </pc:spChg>
        <pc:spChg chg="add mod">
          <ac:chgData name="Davide Enea Alunno" userId="8c64c28e-16ea-4b5d-811a-85269e1f751d" providerId="ADAL" clId="{9CA851DE-556D-4913-87D9-7DC53DE4CAFB}" dt="2026-02-24T11:00:57.008" v="2929" actId="1035"/>
          <ac:spMkLst>
            <pc:docMk/>
            <pc:sldMk cId="3016611412" sldId="261"/>
            <ac:spMk id="274" creationId="{6660E6C4-4156-97F1-0EA3-4CACB4E4670D}"/>
          </ac:spMkLst>
        </pc:spChg>
        <pc:spChg chg="add mod">
          <ac:chgData name="Davide Enea Alunno" userId="8c64c28e-16ea-4b5d-811a-85269e1f751d" providerId="ADAL" clId="{9CA851DE-556D-4913-87D9-7DC53DE4CAFB}" dt="2026-02-24T11:01:04.571" v="2943" actId="1035"/>
          <ac:spMkLst>
            <pc:docMk/>
            <pc:sldMk cId="3016611412" sldId="261"/>
            <ac:spMk id="276" creationId="{9F6613D7-6160-FB76-0CC8-57A7A46C5427}"/>
          </ac:spMkLst>
        </pc:spChg>
        <pc:spChg chg="add mod">
          <ac:chgData name="Davide Enea Alunno" userId="8c64c28e-16ea-4b5d-811a-85269e1f751d" providerId="ADAL" clId="{9CA851DE-556D-4913-87D9-7DC53DE4CAFB}" dt="2026-02-24T10:59:47.523" v="2849" actId="1036"/>
          <ac:spMkLst>
            <pc:docMk/>
            <pc:sldMk cId="3016611412" sldId="261"/>
            <ac:spMk id="277" creationId="{7A34B9F6-5E61-5BDF-DDA4-C115B88E4C32}"/>
          </ac:spMkLst>
        </pc:spChg>
        <pc:spChg chg="add mod">
          <ac:chgData name="Davide Enea Alunno" userId="8c64c28e-16ea-4b5d-811a-85269e1f751d" providerId="ADAL" clId="{9CA851DE-556D-4913-87D9-7DC53DE4CAFB}" dt="2026-02-24T11:00:07.231" v="2893" actId="1035"/>
          <ac:spMkLst>
            <pc:docMk/>
            <pc:sldMk cId="3016611412" sldId="261"/>
            <ac:spMk id="278" creationId="{3B0786DB-33CD-0703-ED3B-597E958352EE}"/>
          </ac:spMkLst>
        </pc:spChg>
        <pc:spChg chg="add mod">
          <ac:chgData name="Davide Enea Alunno" userId="8c64c28e-16ea-4b5d-811a-85269e1f751d" providerId="ADAL" clId="{9CA851DE-556D-4913-87D9-7DC53DE4CAFB}" dt="2026-02-24T10:59:53.345" v="2867" actId="1036"/>
          <ac:spMkLst>
            <pc:docMk/>
            <pc:sldMk cId="3016611412" sldId="261"/>
            <ac:spMk id="279" creationId="{E01B8067-6185-18D4-A3EA-D7B229266625}"/>
          </ac:spMkLst>
        </pc:spChg>
        <pc:spChg chg="add mod">
          <ac:chgData name="Davide Enea Alunno" userId="8c64c28e-16ea-4b5d-811a-85269e1f751d" providerId="ADAL" clId="{9CA851DE-556D-4913-87D9-7DC53DE4CAFB}" dt="2026-02-24T11:01:00.053" v="2936" actId="1035"/>
          <ac:spMkLst>
            <pc:docMk/>
            <pc:sldMk cId="3016611412" sldId="261"/>
            <ac:spMk id="280" creationId="{EDC424E6-D8CC-C12D-F699-33A6B1958B6D}"/>
          </ac:spMkLst>
        </pc:spChg>
        <pc:grpChg chg="mod">
          <ac:chgData name="Davide Enea Alunno" userId="8c64c28e-16ea-4b5d-811a-85269e1f751d" providerId="ADAL" clId="{9CA851DE-556D-4913-87D9-7DC53DE4CAFB}" dt="2026-02-24T10:52:40.805" v="2530" actId="1037"/>
          <ac:grpSpMkLst>
            <pc:docMk/>
            <pc:sldMk cId="3016611412" sldId="261"/>
            <ac:grpSpMk id="171" creationId="{3D3FD9C5-0DA4-1884-413A-897B4818D871}"/>
          </ac:grpSpMkLst>
        </pc:grpChg>
        <pc:grpChg chg="mod">
          <ac:chgData name="Davide Enea Alunno" userId="8c64c28e-16ea-4b5d-811a-85269e1f751d" providerId="ADAL" clId="{9CA851DE-556D-4913-87D9-7DC53DE4CAFB}" dt="2026-02-24T11:01:07.514" v="2950" actId="1035"/>
          <ac:grpSpMkLst>
            <pc:docMk/>
            <pc:sldMk cId="3016611412" sldId="261"/>
            <ac:grpSpMk id="213" creationId="{87A1350F-A6AA-6380-DD93-F4F2E975E49E}"/>
          </ac:grpSpMkLst>
        </pc:grpChg>
        <pc:grpChg chg="mod">
          <ac:chgData name="Davide Enea Alunno" userId="8c64c28e-16ea-4b5d-811a-85269e1f751d" providerId="ADAL" clId="{9CA851DE-556D-4913-87D9-7DC53DE4CAFB}" dt="2026-02-24T10:59:42.927" v="2835" actId="1036"/>
          <ac:grpSpMkLst>
            <pc:docMk/>
            <pc:sldMk cId="3016611412" sldId="261"/>
            <ac:grpSpMk id="272" creationId="{AE42F87E-FA2E-242B-27F8-C95B4923C1CE}"/>
          </ac:grpSpMkLst>
        </pc:grpChg>
      </pc:sldChg>
      <pc:sldChg chg="addSp delSp modSp new mod setBg">
        <pc:chgData name="Davide Enea Alunno" userId="8c64c28e-16ea-4b5d-811a-85269e1f751d" providerId="ADAL" clId="{9CA851DE-556D-4913-87D9-7DC53DE4CAFB}" dt="2026-02-26T09:07:46.979" v="11649" actId="1076"/>
        <pc:sldMkLst>
          <pc:docMk/>
          <pc:sldMk cId="1561631965" sldId="262"/>
        </pc:sldMkLst>
        <pc:spChg chg="mod">
          <ac:chgData name="Davide Enea Alunno" userId="8c64c28e-16ea-4b5d-811a-85269e1f751d" providerId="ADAL" clId="{9CA851DE-556D-4913-87D9-7DC53DE4CAFB}" dt="2026-02-26T09:07:46.979" v="11649" actId="1076"/>
          <ac:spMkLst>
            <pc:docMk/>
            <pc:sldMk cId="1561631965" sldId="262"/>
            <ac:spMk id="2" creationId="{E2C7F5C2-9FBB-55F5-DD5C-FD3604F452EC}"/>
          </ac:spMkLst>
        </pc:spChg>
        <pc:spChg chg="add mod">
          <ac:chgData name="Davide Enea Alunno" userId="8c64c28e-16ea-4b5d-811a-85269e1f751d" providerId="ADAL" clId="{9CA851DE-556D-4913-87D9-7DC53DE4CAFB}" dt="2026-02-24T11:06:46.036" v="3082" actId="1038"/>
          <ac:spMkLst>
            <pc:docMk/>
            <pc:sldMk cId="1561631965" sldId="262"/>
            <ac:spMk id="4" creationId="{5A8B11DC-29A5-84B8-BFCA-C4D5DB21A1BB}"/>
          </ac:spMkLst>
        </pc:spChg>
        <pc:spChg chg="add mod">
          <ac:chgData name="Davide Enea Alunno" userId="8c64c28e-16ea-4b5d-811a-85269e1f751d" providerId="ADAL" clId="{9CA851DE-556D-4913-87D9-7DC53DE4CAFB}" dt="2026-02-24T11:32:20.418" v="3472" actId="1035"/>
          <ac:spMkLst>
            <pc:docMk/>
            <pc:sldMk cId="1561631965" sldId="262"/>
            <ac:spMk id="8" creationId="{96085D64-55F5-F10F-D0E5-B74524751B69}"/>
          </ac:spMkLst>
        </pc:spChg>
        <pc:spChg chg="add mod">
          <ac:chgData name="Davide Enea Alunno" userId="8c64c28e-16ea-4b5d-811a-85269e1f751d" providerId="ADAL" clId="{9CA851DE-556D-4913-87D9-7DC53DE4CAFB}" dt="2026-02-24T11:32:12.354" v="3452" actId="1035"/>
          <ac:spMkLst>
            <pc:docMk/>
            <pc:sldMk cId="1561631965" sldId="262"/>
            <ac:spMk id="32" creationId="{7D88A596-08A8-F20E-F081-7C2C132C4A15}"/>
          </ac:spMkLst>
        </pc:spChg>
        <pc:spChg chg="add mod">
          <ac:chgData name="Davide Enea Alunno" userId="8c64c28e-16ea-4b5d-811a-85269e1f751d" providerId="ADAL" clId="{9CA851DE-556D-4913-87D9-7DC53DE4CAFB}" dt="2026-02-24T11:33:22.604" v="3549" actId="1038"/>
          <ac:spMkLst>
            <pc:docMk/>
            <pc:sldMk cId="1561631965" sldId="262"/>
            <ac:spMk id="33" creationId="{99F21A19-A37D-107F-4586-83BE77022E5F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35" creationId="{2D030BC4-6536-9C64-F5B5-D024D105B91A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36" creationId="{9444270A-60B6-5085-45AC-F1215AA76D83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38" creationId="{BF65CBA1-714F-CF7A-D102-87420C9DF425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39" creationId="{69072035-7F66-BEFB-A8E5-590E3BF9606E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0" creationId="{F567100F-2AB8-09D1-4791-E9AA899F38B2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2" creationId="{9BC7F19A-8AC0-2F3B-280D-9B3815650887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3" creationId="{BECB9DD3-8016-6A13-C000-8641E4394C73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5" creationId="{C0C242C6-D3C0-E1D5-6DA8-EA7036711356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6" creationId="{C6C1BD2E-7512-B82A-4D2F-F5DB4A4945D7}"/>
          </ac:spMkLst>
        </pc:spChg>
        <pc:spChg chg="mod">
          <ac:chgData name="Davide Enea Alunno" userId="8c64c28e-16ea-4b5d-811a-85269e1f751d" providerId="ADAL" clId="{9CA851DE-556D-4913-87D9-7DC53DE4CAFB}" dt="2026-02-24T11:31:53.662" v="3411"/>
          <ac:spMkLst>
            <pc:docMk/>
            <pc:sldMk cId="1561631965" sldId="262"/>
            <ac:spMk id="48" creationId="{F347000E-DB2D-4D1B-F803-7531283B131A}"/>
          </ac:spMkLst>
        </pc:spChg>
        <pc:grpChg chg="mod">
          <ac:chgData name="Davide Enea Alunno" userId="8c64c28e-16ea-4b5d-811a-85269e1f751d" providerId="ADAL" clId="{9CA851DE-556D-4913-87D9-7DC53DE4CAFB}" dt="2026-02-24T11:32:29.088" v="3492" actId="1035"/>
          <ac:grpSpMkLst>
            <pc:docMk/>
            <pc:sldMk cId="1561631965" sldId="262"/>
            <ac:grpSpMk id="19" creationId="{724AA0AA-790C-24BA-232F-E7C16DECF697}"/>
          </ac:grpSpMkLst>
        </pc:grpChg>
        <pc:grpChg chg="mod">
          <ac:chgData name="Davide Enea Alunno" userId="8c64c28e-16ea-4b5d-811a-85269e1f751d" providerId="ADAL" clId="{9CA851DE-556D-4913-87D9-7DC53DE4CAFB}" dt="2026-02-24T11:32:06.028" v="3432" actId="1035"/>
          <ac:grpSpMkLst>
            <pc:docMk/>
            <pc:sldMk cId="1561631965" sldId="262"/>
            <ac:grpSpMk id="31" creationId="{325E4767-37A2-9A35-6F7D-0767C0F8D882}"/>
          </ac:grpSpMkLst>
        </pc:grpChg>
        <pc:grpChg chg="mod">
          <ac:chgData name="Davide Enea Alunno" userId="8c64c28e-16ea-4b5d-811a-85269e1f751d" providerId="ADAL" clId="{9CA851DE-556D-4913-87D9-7DC53DE4CAFB}" dt="2026-02-24T11:33:02.597" v="3544" actId="1038"/>
          <ac:grpSpMkLst>
            <pc:docMk/>
            <pc:sldMk cId="1561631965" sldId="262"/>
            <ac:grpSpMk id="34" creationId="{5424099A-0DEB-FECB-9A55-B0C4851C04F4}"/>
          </ac:grpSpMkLst>
        </pc:grpChg>
        <pc:picChg chg="add mod">
          <ac:chgData name="Davide Enea Alunno" userId="8c64c28e-16ea-4b5d-811a-85269e1f751d" providerId="ADAL" clId="{9CA851DE-556D-4913-87D9-7DC53DE4CAFB}" dt="2026-02-24T11:05:51.944" v="3067" actId="1036"/>
          <ac:picMkLst>
            <pc:docMk/>
            <pc:sldMk cId="1561631965" sldId="262"/>
            <ac:picMk id="3" creationId="{76EE0469-3A7F-1DEC-9D7A-D6BB34B0D099}"/>
          </ac:picMkLst>
        </pc:picChg>
      </pc:sldChg>
      <pc:sldChg chg="new del">
        <pc:chgData name="Davide Enea Alunno" userId="8c64c28e-16ea-4b5d-811a-85269e1f751d" providerId="ADAL" clId="{9CA851DE-556D-4913-87D9-7DC53DE4CAFB}" dt="2026-02-24T11:01:37.157" v="2952" actId="2696"/>
        <pc:sldMkLst>
          <pc:docMk/>
          <pc:sldMk cId="2043430854" sldId="262"/>
        </pc:sldMkLst>
      </pc:sldChg>
      <pc:sldChg chg="addSp delSp modSp new mod setBg">
        <pc:chgData name="Davide Enea Alunno" userId="8c64c28e-16ea-4b5d-811a-85269e1f751d" providerId="ADAL" clId="{9CA851DE-556D-4913-87D9-7DC53DE4CAFB}" dt="2026-02-24T12:36:08.610" v="4582" actId="1036"/>
        <pc:sldMkLst>
          <pc:docMk/>
          <pc:sldMk cId="3363914229" sldId="263"/>
        </pc:sldMkLst>
        <pc:spChg chg="add mod">
          <ac:chgData name="Davide Enea Alunno" userId="8c64c28e-16ea-4b5d-811a-85269e1f751d" providerId="ADAL" clId="{9CA851DE-556D-4913-87D9-7DC53DE4CAFB}" dt="2026-02-24T11:48:00.675" v="3644" actId="20577"/>
          <ac:spMkLst>
            <pc:docMk/>
            <pc:sldMk cId="3363914229" sldId="263"/>
            <ac:spMk id="2" creationId="{2BEA0E03-C948-7D63-2C24-4C8B5054056A}"/>
          </ac:spMkLst>
        </pc:spChg>
        <pc:spChg chg="add mod">
          <ac:chgData name="Davide Enea Alunno" userId="8c64c28e-16ea-4b5d-811a-85269e1f751d" providerId="ADAL" clId="{9CA851DE-556D-4913-87D9-7DC53DE4CAFB}" dt="2026-02-24T11:49:10.273" v="3732" actId="20577"/>
          <ac:spMkLst>
            <pc:docMk/>
            <pc:sldMk cId="3363914229" sldId="263"/>
            <ac:spMk id="3" creationId="{6AADF617-6777-E9AF-D6FC-9497688193BF}"/>
          </ac:spMkLst>
        </pc:spChg>
        <pc:spChg chg="add mod">
          <ac:chgData name="Davide Enea Alunno" userId="8c64c28e-16ea-4b5d-811a-85269e1f751d" providerId="ADAL" clId="{9CA851DE-556D-4913-87D9-7DC53DE4CAFB}" dt="2026-02-24T12:17:01.709" v="4343" actId="1076"/>
          <ac:spMkLst>
            <pc:docMk/>
            <pc:sldMk cId="3363914229" sldId="263"/>
            <ac:spMk id="5" creationId="{F546A90B-3100-6025-F336-01F3E2B0B4F4}"/>
          </ac:spMkLst>
        </pc:spChg>
        <pc:spChg chg="add mod">
          <ac:chgData name="Davide Enea Alunno" userId="8c64c28e-16ea-4b5d-811a-85269e1f751d" providerId="ADAL" clId="{9CA851DE-556D-4913-87D9-7DC53DE4CAFB}" dt="2026-02-24T11:56:13.385" v="3963" actId="1037"/>
          <ac:spMkLst>
            <pc:docMk/>
            <pc:sldMk cId="3363914229" sldId="263"/>
            <ac:spMk id="106" creationId="{68D50195-BF2B-F71C-3A85-B93BA2806606}"/>
          </ac:spMkLst>
        </pc:spChg>
        <pc:spChg chg="add mod">
          <ac:chgData name="Davide Enea Alunno" userId="8c64c28e-16ea-4b5d-811a-85269e1f751d" providerId="ADAL" clId="{9CA851DE-556D-4913-87D9-7DC53DE4CAFB}" dt="2026-02-24T12:20:09.763" v="4497" actId="1076"/>
          <ac:spMkLst>
            <pc:docMk/>
            <pc:sldMk cId="3363914229" sldId="263"/>
            <ac:spMk id="107" creationId="{8263BB9A-4C44-9980-FD00-BE31E4554CA9}"/>
          </ac:spMkLst>
        </pc:spChg>
        <pc:spChg chg="add mod">
          <ac:chgData name="Davide Enea Alunno" userId="8c64c28e-16ea-4b5d-811a-85269e1f751d" providerId="ADAL" clId="{9CA851DE-556D-4913-87D9-7DC53DE4CAFB}" dt="2026-02-24T12:16:17.569" v="4327" actId="14100"/>
          <ac:spMkLst>
            <pc:docMk/>
            <pc:sldMk cId="3363914229" sldId="263"/>
            <ac:spMk id="227" creationId="{ADE33907-A838-54AB-383E-4CC693355A68}"/>
          </ac:spMkLst>
        </pc:spChg>
        <pc:spChg chg="add mod">
          <ac:chgData name="Davide Enea Alunno" userId="8c64c28e-16ea-4b5d-811a-85269e1f751d" providerId="ADAL" clId="{9CA851DE-556D-4913-87D9-7DC53DE4CAFB}" dt="2026-02-24T12:16:29.675" v="4333" actId="1036"/>
          <ac:spMkLst>
            <pc:docMk/>
            <pc:sldMk cId="3363914229" sldId="263"/>
            <ac:spMk id="256" creationId="{8C3C3BCB-2430-0CC8-0D6E-12D2BC1B0BB8}"/>
          </ac:spMkLst>
        </pc:spChg>
        <pc:spChg chg="add mod">
          <ac:chgData name="Davide Enea Alunno" userId="8c64c28e-16ea-4b5d-811a-85269e1f751d" providerId="ADAL" clId="{9CA851DE-556D-4913-87D9-7DC53DE4CAFB}" dt="2026-02-24T12:20:20.565" v="4508" actId="1035"/>
          <ac:spMkLst>
            <pc:docMk/>
            <pc:sldMk cId="3363914229" sldId="263"/>
            <ac:spMk id="290" creationId="{94EFB9AE-BD84-F48B-5D02-7C9E94123868}"/>
          </ac:spMkLst>
        </pc:spChg>
        <pc:spChg chg="add mod">
          <ac:chgData name="Davide Enea Alunno" userId="8c64c28e-16ea-4b5d-811a-85269e1f751d" providerId="ADAL" clId="{9CA851DE-556D-4913-87D9-7DC53DE4CAFB}" dt="2026-02-24T12:19:37.019" v="4487" actId="1037"/>
          <ac:spMkLst>
            <pc:docMk/>
            <pc:sldMk cId="3363914229" sldId="263"/>
            <ac:spMk id="291" creationId="{37E2A120-BE4A-DCB5-50B0-54EBDBC97641}"/>
          </ac:spMkLst>
        </pc:spChg>
        <pc:grpChg chg="mod">
          <ac:chgData name="Davide Enea Alunno" userId="8c64c28e-16ea-4b5d-811a-85269e1f751d" providerId="ADAL" clId="{9CA851DE-556D-4913-87D9-7DC53DE4CAFB}" dt="2026-02-24T11:56:04.679" v="3959" actId="1076"/>
          <ac:grpSpMkLst>
            <pc:docMk/>
            <pc:sldMk cId="3363914229" sldId="263"/>
            <ac:grpSpMk id="105" creationId="{18CBC527-1151-B44D-012E-2B91F6394DFE}"/>
          </ac:grpSpMkLst>
        </pc:grpChg>
        <pc:grpChg chg="mod">
          <ac:chgData name="Davide Enea Alunno" userId="8c64c28e-16ea-4b5d-811a-85269e1f751d" providerId="ADAL" clId="{9CA851DE-556D-4913-87D9-7DC53DE4CAFB}" dt="2026-02-24T12:11:43.483" v="4242" actId="1035"/>
          <ac:grpSpMkLst>
            <pc:docMk/>
            <pc:sldMk cId="3363914229" sldId="263"/>
            <ac:grpSpMk id="226" creationId="{BDE4C9E5-2076-BA2F-8BF5-12223402CC34}"/>
          </ac:grpSpMkLst>
        </pc:grpChg>
        <pc:grpChg chg="mod">
          <ac:chgData name="Davide Enea Alunno" userId="8c64c28e-16ea-4b5d-811a-85269e1f751d" providerId="ADAL" clId="{9CA851DE-556D-4913-87D9-7DC53DE4CAFB}" dt="2026-02-24T12:19:31.802" v="4485" actId="1038"/>
          <ac:grpSpMkLst>
            <pc:docMk/>
            <pc:sldMk cId="3363914229" sldId="263"/>
            <ac:grpSpMk id="289" creationId="{890FB8A8-6A6F-138E-3438-B3BEC43F8A2D}"/>
          </ac:grpSpMkLst>
        </pc:grpChg>
        <pc:grpChg chg="mod">
          <ac:chgData name="Davide Enea Alunno" userId="8c64c28e-16ea-4b5d-811a-85269e1f751d" providerId="ADAL" clId="{9CA851DE-556D-4913-87D9-7DC53DE4CAFB}" dt="2026-02-24T12:20:34.803" v="4516" actId="1036"/>
          <ac:grpSpMkLst>
            <pc:docMk/>
            <pc:sldMk cId="3363914229" sldId="263"/>
            <ac:grpSpMk id="298" creationId="{15E88719-0BF5-2E48-B261-04A879069E75}"/>
          </ac:grpSpMkLst>
        </pc:grpChg>
        <pc:grpChg chg="mod">
          <ac:chgData name="Davide Enea Alunno" userId="8c64c28e-16ea-4b5d-811a-85269e1f751d" providerId="ADAL" clId="{9CA851DE-556D-4913-87D9-7DC53DE4CAFB}" dt="2026-02-24T12:36:08.610" v="4582" actId="1036"/>
          <ac:grpSpMkLst>
            <pc:docMk/>
            <pc:sldMk cId="3363914229" sldId="263"/>
            <ac:grpSpMk id="318" creationId="{FD40F8A6-8C1C-5CFD-65F0-E082145EC2A7}"/>
          </ac:grpSpMkLst>
        </pc:grpChg>
      </pc:sldChg>
      <pc:sldChg chg="addSp delSp modSp add mod">
        <pc:chgData name="Davide Enea Alunno" userId="8c64c28e-16ea-4b5d-811a-85269e1f751d" providerId="ADAL" clId="{9CA851DE-556D-4913-87D9-7DC53DE4CAFB}" dt="2026-02-26T09:07:56.324" v="11651" actId="1036"/>
        <pc:sldMkLst>
          <pc:docMk/>
          <pc:sldMk cId="2699104125" sldId="264"/>
        </pc:sldMkLst>
        <pc:spChg chg="mod">
          <ac:chgData name="Davide Enea Alunno" userId="8c64c28e-16ea-4b5d-811a-85269e1f751d" providerId="ADAL" clId="{9CA851DE-556D-4913-87D9-7DC53DE4CAFB}" dt="2026-02-25T10:48:34.232" v="11368" actId="1076"/>
          <ac:spMkLst>
            <pc:docMk/>
            <pc:sldMk cId="2699104125" sldId="264"/>
            <ac:spMk id="2" creationId="{C6554620-8E77-6A1A-7685-B1F07513D5AD}"/>
          </ac:spMkLst>
        </pc:spChg>
        <pc:spChg chg="mod">
          <ac:chgData name="Davide Enea Alunno" userId="8c64c28e-16ea-4b5d-811a-85269e1f751d" providerId="ADAL" clId="{9CA851DE-556D-4913-87D9-7DC53DE4CAFB}" dt="2026-02-26T09:07:56.324" v="11651" actId="1036"/>
          <ac:spMkLst>
            <pc:docMk/>
            <pc:sldMk cId="2699104125" sldId="264"/>
            <ac:spMk id="3" creationId="{9F500E4C-D831-7AB6-BA3F-22CC7E2ACA6A}"/>
          </ac:spMkLst>
        </pc:spChg>
        <pc:spChg chg="add mod">
          <ac:chgData name="Davide Enea Alunno" userId="8c64c28e-16ea-4b5d-811a-85269e1f751d" providerId="ADAL" clId="{9CA851DE-556D-4913-87D9-7DC53DE4CAFB}" dt="2026-02-24T12:45:12.096" v="4913" actId="1037"/>
          <ac:spMkLst>
            <pc:docMk/>
            <pc:sldMk cId="2699104125" sldId="264"/>
            <ac:spMk id="439" creationId="{B845B1EA-9316-69DC-787A-BFD5E7509E65}"/>
          </ac:spMkLst>
        </pc:spChg>
        <pc:spChg chg="add mod">
          <ac:chgData name="Davide Enea Alunno" userId="8c64c28e-16ea-4b5d-811a-85269e1f751d" providerId="ADAL" clId="{9CA851DE-556D-4913-87D9-7DC53DE4CAFB}" dt="2026-02-24T12:45:20.272" v="4944" actId="1038"/>
          <ac:spMkLst>
            <pc:docMk/>
            <pc:sldMk cId="2699104125" sldId="264"/>
            <ac:spMk id="440" creationId="{E76E39A6-1910-7286-A7AD-10647875373F}"/>
          </ac:spMkLst>
        </pc:spChg>
        <pc:spChg chg="add mod">
          <ac:chgData name="Davide Enea Alunno" userId="8c64c28e-16ea-4b5d-811a-85269e1f751d" providerId="ADAL" clId="{9CA851DE-556D-4913-87D9-7DC53DE4CAFB}" dt="2026-02-24T12:46:03.111" v="4948" actId="14100"/>
          <ac:spMkLst>
            <pc:docMk/>
            <pc:sldMk cId="2699104125" sldId="264"/>
            <ac:spMk id="441" creationId="{E9E638EA-8A53-273A-237E-3FB594C600CB}"/>
          </ac:spMkLst>
        </pc:spChg>
        <pc:spChg chg="add mod">
          <ac:chgData name="Davide Enea Alunno" userId="8c64c28e-16ea-4b5d-811a-85269e1f751d" providerId="ADAL" clId="{9CA851DE-556D-4913-87D9-7DC53DE4CAFB}" dt="2026-02-24T12:46:16.976" v="4954" actId="14100"/>
          <ac:spMkLst>
            <pc:docMk/>
            <pc:sldMk cId="2699104125" sldId="264"/>
            <ac:spMk id="442" creationId="{B34093FB-3E21-1A54-9528-54BA961C1D7D}"/>
          </ac:spMkLst>
        </pc:spChg>
        <pc:spChg chg="add mod">
          <ac:chgData name="Davide Enea Alunno" userId="8c64c28e-16ea-4b5d-811a-85269e1f751d" providerId="ADAL" clId="{9CA851DE-556D-4913-87D9-7DC53DE4CAFB}" dt="2026-02-24T12:47:10.500" v="4967" actId="14100"/>
          <ac:spMkLst>
            <pc:docMk/>
            <pc:sldMk cId="2699104125" sldId="264"/>
            <ac:spMk id="443" creationId="{F855B4E5-FC1D-B800-9F51-C9F493F92544}"/>
          </ac:spMkLst>
        </pc:spChg>
        <pc:spChg chg="add mod">
          <ac:chgData name="Davide Enea Alunno" userId="8c64c28e-16ea-4b5d-811a-85269e1f751d" providerId="ADAL" clId="{9CA851DE-556D-4913-87D9-7DC53DE4CAFB}" dt="2026-02-24T12:53:00.276" v="5253" actId="1035"/>
          <ac:spMkLst>
            <pc:docMk/>
            <pc:sldMk cId="2699104125" sldId="264"/>
            <ac:spMk id="450" creationId="{3E280100-BA60-11BD-BEBE-DEF755EBC8FD}"/>
          </ac:spMkLst>
        </pc:spChg>
        <pc:spChg chg="add mod">
          <ac:chgData name="Davide Enea Alunno" userId="8c64c28e-16ea-4b5d-811a-85269e1f751d" providerId="ADAL" clId="{9CA851DE-556D-4913-87D9-7DC53DE4CAFB}" dt="2026-02-24T12:53:04.277" v="5265" actId="1035"/>
          <ac:spMkLst>
            <pc:docMk/>
            <pc:sldMk cId="2699104125" sldId="264"/>
            <ac:spMk id="451" creationId="{C1AFADEB-EA69-B919-32F0-63820C70979C}"/>
          </ac:spMkLst>
        </pc:spChg>
        <pc:spChg chg="add mod">
          <ac:chgData name="Davide Enea Alunno" userId="8c64c28e-16ea-4b5d-811a-85269e1f751d" providerId="ADAL" clId="{9CA851DE-556D-4913-87D9-7DC53DE4CAFB}" dt="2026-02-24T16:42:47.602" v="7807" actId="20577"/>
          <ac:spMkLst>
            <pc:docMk/>
            <pc:sldMk cId="2699104125" sldId="264"/>
            <ac:spMk id="452" creationId="{4B74433F-AC55-519C-C98F-8391CAAC572A}"/>
          </ac:spMkLst>
        </pc:spChg>
        <pc:grpChg chg="mod">
          <ac:chgData name="Davide Enea Alunno" userId="8c64c28e-16ea-4b5d-811a-85269e1f751d" providerId="ADAL" clId="{9CA851DE-556D-4913-87D9-7DC53DE4CAFB}" dt="2026-02-24T12:32:24.295" v="4565" actId="1076"/>
          <ac:grpSpMkLst>
            <pc:docMk/>
            <pc:sldMk cId="2699104125" sldId="264"/>
            <ac:grpSpMk id="437" creationId="{3413CD25-555F-6558-4CF9-1DF003CF1EDC}"/>
          </ac:grpSpMkLst>
        </pc:grpChg>
        <pc:cxnChg chg="add mod">
          <ac:chgData name="Davide Enea Alunno" userId="8c64c28e-16ea-4b5d-811a-85269e1f751d" providerId="ADAL" clId="{9CA851DE-556D-4913-87D9-7DC53DE4CAFB}" dt="2026-02-24T12:47:34.593" v="4969" actId="208"/>
          <ac:cxnSpMkLst>
            <pc:docMk/>
            <pc:sldMk cId="2699104125" sldId="264"/>
            <ac:cxnSpMk id="445" creationId="{B9A20808-08DF-562D-C64F-6A82D357CE26}"/>
          </ac:cxnSpMkLst>
        </pc:cxnChg>
        <pc:cxnChg chg="add mod">
          <ac:chgData name="Davide Enea Alunno" userId="8c64c28e-16ea-4b5d-811a-85269e1f751d" providerId="ADAL" clId="{9CA851DE-556D-4913-87D9-7DC53DE4CAFB}" dt="2026-02-24T12:47:54.898" v="4971" actId="208"/>
          <ac:cxnSpMkLst>
            <pc:docMk/>
            <pc:sldMk cId="2699104125" sldId="264"/>
            <ac:cxnSpMk id="447" creationId="{08BE2260-546E-FD00-AE7F-B8F68B905B7B}"/>
          </ac:cxnSpMkLst>
        </pc:cxnChg>
        <pc:cxnChg chg="add mod">
          <ac:chgData name="Davide Enea Alunno" userId="8c64c28e-16ea-4b5d-811a-85269e1f751d" providerId="ADAL" clId="{9CA851DE-556D-4913-87D9-7DC53DE4CAFB}" dt="2026-02-24T12:48:13.238" v="4973" actId="208"/>
          <ac:cxnSpMkLst>
            <pc:docMk/>
            <pc:sldMk cId="2699104125" sldId="264"/>
            <ac:cxnSpMk id="449" creationId="{3D0852FA-ADD6-E5B3-FDA6-E539A74BE30C}"/>
          </ac:cxnSpMkLst>
        </pc:cxnChg>
      </pc:sldChg>
      <pc:sldChg chg="addSp delSp modSp add mod">
        <pc:chgData name="Davide Enea Alunno" userId="8c64c28e-16ea-4b5d-811a-85269e1f751d" providerId="ADAL" clId="{9CA851DE-556D-4913-87D9-7DC53DE4CAFB}" dt="2026-02-24T15:34:18.866" v="5858" actId="20577"/>
        <pc:sldMkLst>
          <pc:docMk/>
          <pc:sldMk cId="1705440698" sldId="265"/>
        </pc:sldMkLst>
        <pc:spChg chg="mod">
          <ac:chgData name="Davide Enea Alunno" userId="8c64c28e-16ea-4b5d-811a-85269e1f751d" providerId="ADAL" clId="{9CA851DE-556D-4913-87D9-7DC53DE4CAFB}" dt="2026-02-24T15:32:50.800" v="5827" actId="20577"/>
          <ac:spMkLst>
            <pc:docMk/>
            <pc:sldMk cId="1705440698" sldId="265"/>
            <ac:spMk id="2" creationId="{B7493AAA-217A-AAF0-DB67-1D2C5AD8C926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18" creationId="{DE3200F5-64A6-72D1-CE34-F6F41F883FC7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43" creationId="{A772AEEA-B1B1-513C-E2E2-B0EAA9AD025B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44" creationId="{54721BD0-4233-9F5D-E728-5AB65E1BAC36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55" creationId="{B11133F3-C2DF-8B5C-0EF9-3093D923984F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71" creationId="{A1C019AB-7872-C89D-F822-464614A0027C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80" creationId="{36E94222-907A-C93B-C648-34561B730473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107" creationId="{74C98728-0DB7-1119-6910-BF1951C8BC67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113" creationId="{58D8BCBF-DBE1-39ED-0A0F-6CF06AED428F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131" creationId="{48258FDC-2280-295F-9C54-60AD773D4D78}"/>
          </ac:spMkLst>
        </pc:spChg>
        <pc:spChg chg="mod">
          <ac:chgData name="Davide Enea Alunno" userId="8c64c28e-16ea-4b5d-811a-85269e1f751d" providerId="ADAL" clId="{9CA851DE-556D-4913-87D9-7DC53DE4CAFB}" dt="2026-02-24T15:12:27.858" v="5282"/>
          <ac:spMkLst>
            <pc:docMk/>
            <pc:sldMk cId="1705440698" sldId="265"/>
            <ac:spMk id="145" creationId="{2DD4175D-E753-C62C-00BE-8E3CE78C0441}"/>
          </ac:spMkLst>
        </pc:spChg>
        <pc:spChg chg="add mod">
          <ac:chgData name="Davide Enea Alunno" userId="8c64c28e-16ea-4b5d-811a-85269e1f751d" providerId="ADAL" clId="{9CA851DE-556D-4913-87D9-7DC53DE4CAFB}" dt="2026-02-24T15:19:56.064" v="5353" actId="14100"/>
          <ac:spMkLst>
            <pc:docMk/>
            <pc:sldMk cId="1705440698" sldId="265"/>
            <ac:spMk id="185" creationId="{5C87FE89-EA3F-8062-5629-66EEA9ACC983}"/>
          </ac:spMkLst>
        </pc:spChg>
        <pc:spChg chg="add mod">
          <ac:chgData name="Davide Enea Alunno" userId="8c64c28e-16ea-4b5d-811a-85269e1f751d" providerId="ADAL" clId="{9CA851DE-556D-4913-87D9-7DC53DE4CAFB}" dt="2026-02-24T15:20:16.741" v="5359" actId="14100"/>
          <ac:spMkLst>
            <pc:docMk/>
            <pc:sldMk cId="1705440698" sldId="265"/>
            <ac:spMk id="186" creationId="{82548A98-7B47-C246-484B-CD1F24659BBD}"/>
          </ac:spMkLst>
        </pc:spChg>
        <pc:spChg chg="add mod">
          <ac:chgData name="Davide Enea Alunno" userId="8c64c28e-16ea-4b5d-811a-85269e1f751d" providerId="ADAL" clId="{9CA851DE-556D-4913-87D9-7DC53DE4CAFB}" dt="2026-02-24T15:20:33.225" v="5364" actId="14100"/>
          <ac:spMkLst>
            <pc:docMk/>
            <pc:sldMk cId="1705440698" sldId="265"/>
            <ac:spMk id="187" creationId="{B7DDB251-FD32-6A37-E2F5-535ADB70D32A}"/>
          </ac:spMkLst>
        </pc:spChg>
        <pc:spChg chg="add mod">
          <ac:chgData name="Davide Enea Alunno" userId="8c64c28e-16ea-4b5d-811a-85269e1f751d" providerId="ADAL" clId="{9CA851DE-556D-4913-87D9-7DC53DE4CAFB}" dt="2026-02-24T15:20:49.278" v="5368" actId="14100"/>
          <ac:spMkLst>
            <pc:docMk/>
            <pc:sldMk cId="1705440698" sldId="265"/>
            <ac:spMk id="188" creationId="{21E652CC-4928-7D79-0BA2-6852A5C53F72}"/>
          </ac:spMkLst>
        </pc:spChg>
        <pc:spChg chg="add mod">
          <ac:chgData name="Davide Enea Alunno" userId="8c64c28e-16ea-4b5d-811a-85269e1f751d" providerId="ADAL" clId="{9CA851DE-556D-4913-87D9-7DC53DE4CAFB}" dt="2026-02-24T15:27:40.005" v="5505" actId="1037"/>
          <ac:spMkLst>
            <pc:docMk/>
            <pc:sldMk cId="1705440698" sldId="265"/>
            <ac:spMk id="191" creationId="{283141D7-2709-015E-5107-260F7814385C}"/>
          </ac:spMkLst>
        </pc:spChg>
        <pc:spChg chg="add mod">
          <ac:chgData name="Davide Enea Alunno" userId="8c64c28e-16ea-4b5d-811a-85269e1f751d" providerId="ADAL" clId="{9CA851DE-556D-4913-87D9-7DC53DE4CAFB}" dt="2026-02-24T15:28:30.983" v="5552"/>
          <ac:spMkLst>
            <pc:docMk/>
            <pc:sldMk cId="1705440698" sldId="265"/>
            <ac:spMk id="227" creationId="{429F71C3-67E1-A9C0-6CF5-01F413711DCB}"/>
          </ac:spMkLst>
        </pc:spChg>
        <pc:spChg chg="add mod">
          <ac:chgData name="Davide Enea Alunno" userId="8c64c28e-16ea-4b5d-811a-85269e1f751d" providerId="ADAL" clId="{9CA851DE-556D-4913-87D9-7DC53DE4CAFB}" dt="2026-02-24T15:34:18.866" v="5858" actId="20577"/>
          <ac:spMkLst>
            <pc:docMk/>
            <pc:sldMk cId="1705440698" sldId="265"/>
            <ac:spMk id="229" creationId="{950E0FA0-F224-9B83-F749-FABDC834BDB2}"/>
          </ac:spMkLst>
        </pc:spChg>
        <pc:grpChg chg="mod">
          <ac:chgData name="Davide Enea Alunno" userId="8c64c28e-16ea-4b5d-811a-85269e1f751d" providerId="ADAL" clId="{9CA851DE-556D-4913-87D9-7DC53DE4CAFB}" dt="2026-02-24T15:17:22.511" v="5314" actId="1076"/>
          <ac:grpSpMkLst>
            <pc:docMk/>
            <pc:sldMk cId="1705440698" sldId="265"/>
            <ac:grpSpMk id="3" creationId="{B0435F4E-CD38-39F7-A99B-B81014421993}"/>
          </ac:grpSpMkLst>
        </pc:grpChg>
        <pc:cxnChg chg="add mod">
          <ac:chgData name="Davide Enea Alunno" userId="8c64c28e-16ea-4b5d-811a-85269e1f751d" providerId="ADAL" clId="{9CA851DE-556D-4913-87D9-7DC53DE4CAFB}" dt="2026-02-24T15:25:21.742" v="5485" actId="208"/>
          <ac:cxnSpMkLst>
            <pc:docMk/>
            <pc:sldMk cId="1705440698" sldId="265"/>
            <ac:cxnSpMk id="197" creationId="{BDB7265B-9958-10A3-27BC-33DCFE7CBAF8}"/>
          </ac:cxnSpMkLst>
        </pc:cxnChg>
        <pc:cxnChg chg="add mod">
          <ac:chgData name="Davide Enea Alunno" userId="8c64c28e-16ea-4b5d-811a-85269e1f751d" providerId="ADAL" clId="{9CA851DE-556D-4913-87D9-7DC53DE4CAFB}" dt="2026-02-24T15:26:45.352" v="5495" actId="14100"/>
          <ac:cxnSpMkLst>
            <pc:docMk/>
            <pc:sldMk cId="1705440698" sldId="265"/>
            <ac:cxnSpMk id="202" creationId="{0179F444-E260-9094-1CC9-8F6FD0CEF0A0}"/>
          </ac:cxnSpMkLst>
        </pc:cxnChg>
        <pc:cxnChg chg="add mod">
          <ac:chgData name="Davide Enea Alunno" userId="8c64c28e-16ea-4b5d-811a-85269e1f751d" providerId="ADAL" clId="{9CA851DE-556D-4913-87D9-7DC53DE4CAFB}" dt="2026-02-24T15:27:52.779" v="5507" actId="14100"/>
          <ac:cxnSpMkLst>
            <pc:docMk/>
            <pc:sldMk cId="1705440698" sldId="265"/>
            <ac:cxnSpMk id="209" creationId="{A93BA228-9EF9-8A03-288D-60E308E4B022}"/>
          </ac:cxnSpMkLst>
        </pc:cxnChg>
        <pc:cxnChg chg="add mod">
          <ac:chgData name="Davide Enea Alunno" userId="8c64c28e-16ea-4b5d-811a-85269e1f751d" providerId="ADAL" clId="{9CA851DE-556D-4913-87D9-7DC53DE4CAFB}" dt="2026-02-24T15:28:35.483" v="5553" actId="14100"/>
          <ac:cxnSpMkLst>
            <pc:docMk/>
            <pc:sldMk cId="1705440698" sldId="265"/>
            <ac:cxnSpMk id="223" creationId="{826C853F-25D2-2C43-9439-EEBF66BE9F44}"/>
          </ac:cxnSpMkLst>
        </pc:cxnChg>
      </pc:sldChg>
      <pc:sldChg chg="addSp modSp new mod setBg">
        <pc:chgData name="Davide Enea Alunno" userId="8c64c28e-16ea-4b5d-811a-85269e1f751d" providerId="ADAL" clId="{9CA851DE-556D-4913-87D9-7DC53DE4CAFB}" dt="2026-02-24T15:58:01.689" v="6375" actId="1076"/>
        <pc:sldMkLst>
          <pc:docMk/>
          <pc:sldMk cId="1050522793" sldId="266"/>
        </pc:sldMkLst>
        <pc:spChg chg="add mod">
          <ac:chgData name="Davide Enea Alunno" userId="8c64c28e-16ea-4b5d-811a-85269e1f751d" providerId="ADAL" clId="{9CA851DE-556D-4913-87D9-7DC53DE4CAFB}" dt="2026-02-24T15:51:41.585" v="5914" actId="20577"/>
          <ac:spMkLst>
            <pc:docMk/>
            <pc:sldMk cId="1050522793" sldId="266"/>
            <ac:spMk id="4" creationId="{EB70113C-F824-4F38-41FD-6DBD6FE4AB1E}"/>
          </ac:spMkLst>
        </pc:spChg>
        <pc:spChg chg="add mod">
          <ac:chgData name="Davide Enea Alunno" userId="8c64c28e-16ea-4b5d-811a-85269e1f751d" providerId="ADAL" clId="{9CA851DE-556D-4913-87D9-7DC53DE4CAFB}" dt="2026-02-24T15:54:05.533" v="6104" actId="20577"/>
          <ac:spMkLst>
            <pc:docMk/>
            <pc:sldMk cId="1050522793" sldId="266"/>
            <ac:spMk id="5" creationId="{31FE669B-D5C7-89BC-1D48-A147AC16037E}"/>
          </ac:spMkLst>
        </pc:spChg>
        <pc:spChg chg="add mod">
          <ac:chgData name="Davide Enea Alunno" userId="8c64c28e-16ea-4b5d-811a-85269e1f751d" providerId="ADAL" clId="{9CA851DE-556D-4913-87D9-7DC53DE4CAFB}" dt="2026-02-24T15:57:49.244" v="6373" actId="1076"/>
          <ac:spMkLst>
            <pc:docMk/>
            <pc:sldMk cId="1050522793" sldId="266"/>
            <ac:spMk id="6" creationId="{3C39BE5E-E1EE-0B63-3F85-C9695062503E}"/>
          </ac:spMkLst>
        </pc:spChg>
        <pc:picChg chg="add mod">
          <ac:chgData name="Davide Enea Alunno" userId="8c64c28e-16ea-4b5d-811a-85269e1f751d" providerId="ADAL" clId="{9CA851DE-556D-4913-87D9-7DC53DE4CAFB}" dt="2026-02-24T15:58:01.689" v="6375" actId="1076"/>
          <ac:picMkLst>
            <pc:docMk/>
            <pc:sldMk cId="1050522793" sldId="266"/>
            <ac:picMk id="3" creationId="{2FE41F91-A5FB-FBF8-AE9D-08BEC74FF85E}"/>
          </ac:picMkLst>
        </pc:picChg>
      </pc:sldChg>
      <pc:sldChg chg="addSp delSp modSp new mod">
        <pc:chgData name="Davide Enea Alunno" userId="8c64c28e-16ea-4b5d-811a-85269e1f751d" providerId="ADAL" clId="{9CA851DE-556D-4913-87D9-7DC53DE4CAFB}" dt="2026-02-24T16:22:02.638" v="7257" actId="1076"/>
        <pc:sldMkLst>
          <pc:docMk/>
          <pc:sldMk cId="2194699736" sldId="267"/>
        </pc:sldMkLst>
        <pc:spChg chg="add mod">
          <ac:chgData name="Davide Enea Alunno" userId="8c64c28e-16ea-4b5d-811a-85269e1f751d" providerId="ADAL" clId="{9CA851DE-556D-4913-87D9-7DC53DE4CAFB}" dt="2026-02-24T16:10:51.221" v="6516" actId="1037"/>
          <ac:spMkLst>
            <pc:docMk/>
            <pc:sldMk cId="2194699736" sldId="267"/>
            <ac:spMk id="4" creationId="{1B45B37D-029B-B684-ACBA-7294089069FB}"/>
          </ac:spMkLst>
        </pc:spChg>
        <pc:spChg chg="add mod">
          <ac:chgData name="Davide Enea Alunno" userId="8c64c28e-16ea-4b5d-811a-85269e1f751d" providerId="ADAL" clId="{9CA851DE-556D-4913-87D9-7DC53DE4CAFB}" dt="2026-02-24T16:12:19.237" v="6532" actId="1038"/>
          <ac:spMkLst>
            <pc:docMk/>
            <pc:sldMk cId="2194699736" sldId="267"/>
            <ac:spMk id="5" creationId="{8EEDA3D5-0BD6-CF58-FD20-190931B38CE3}"/>
          </ac:spMkLst>
        </pc:spChg>
        <pc:spChg chg="add mod">
          <ac:chgData name="Davide Enea Alunno" userId="8c64c28e-16ea-4b5d-811a-85269e1f751d" providerId="ADAL" clId="{9CA851DE-556D-4913-87D9-7DC53DE4CAFB}" dt="2026-02-24T16:11:19.851" v="6518" actId="1076"/>
          <ac:spMkLst>
            <pc:docMk/>
            <pc:sldMk cId="2194699736" sldId="267"/>
            <ac:spMk id="94" creationId="{2207C03D-F6E1-3736-3D32-DBFF414D114A}"/>
          </ac:spMkLst>
        </pc:spChg>
        <pc:spChg chg="add mod">
          <ac:chgData name="Davide Enea Alunno" userId="8c64c28e-16ea-4b5d-811a-85269e1f751d" providerId="ADAL" clId="{9CA851DE-556D-4913-87D9-7DC53DE4CAFB}" dt="2026-02-24T16:13:13.824" v="6534" actId="1076"/>
          <ac:spMkLst>
            <pc:docMk/>
            <pc:sldMk cId="2194699736" sldId="267"/>
            <ac:spMk id="98" creationId="{86EA75AC-97F0-EEE1-CE65-CC506287006F}"/>
          </ac:spMkLst>
        </pc:spChg>
        <pc:spChg chg="add mod">
          <ac:chgData name="Davide Enea Alunno" userId="8c64c28e-16ea-4b5d-811a-85269e1f751d" providerId="ADAL" clId="{9CA851DE-556D-4913-87D9-7DC53DE4CAFB}" dt="2026-02-24T16:19:12.946" v="7226" actId="1035"/>
          <ac:spMkLst>
            <pc:docMk/>
            <pc:sldMk cId="2194699736" sldId="267"/>
            <ac:spMk id="99" creationId="{3CEF5977-2677-B62A-A1DA-C5B1E2F4321B}"/>
          </ac:spMkLst>
        </pc:spChg>
        <pc:spChg chg="add mod">
          <ac:chgData name="Davide Enea Alunno" userId="8c64c28e-16ea-4b5d-811a-85269e1f751d" providerId="ADAL" clId="{9CA851DE-556D-4913-87D9-7DC53DE4CAFB}" dt="2026-02-24T16:20:35.713" v="7250" actId="20577"/>
          <ac:spMkLst>
            <pc:docMk/>
            <pc:sldMk cId="2194699736" sldId="267"/>
            <ac:spMk id="100" creationId="{D9BC0D4A-F564-B1FB-F2AB-B4A0820E4D01}"/>
          </ac:spMkLst>
        </pc:spChg>
        <pc:spChg chg="add mod">
          <ac:chgData name="Davide Enea Alunno" userId="8c64c28e-16ea-4b5d-811a-85269e1f751d" providerId="ADAL" clId="{9CA851DE-556D-4913-87D9-7DC53DE4CAFB}" dt="2026-02-24T16:19:35.923" v="7230" actId="14100"/>
          <ac:spMkLst>
            <pc:docMk/>
            <pc:sldMk cId="2194699736" sldId="267"/>
            <ac:spMk id="101" creationId="{5E3320DA-815C-5025-210C-A5FC3C8AC486}"/>
          </ac:spMkLst>
        </pc:spChg>
        <pc:spChg chg="add mod">
          <ac:chgData name="Davide Enea Alunno" userId="8c64c28e-16ea-4b5d-811a-85269e1f751d" providerId="ADAL" clId="{9CA851DE-556D-4913-87D9-7DC53DE4CAFB}" dt="2026-02-24T16:21:03.857" v="7252" actId="1076"/>
          <ac:spMkLst>
            <pc:docMk/>
            <pc:sldMk cId="2194699736" sldId="267"/>
            <ac:spMk id="102" creationId="{BC98368B-00A2-10D0-F789-EA7003D10CA0}"/>
          </ac:spMkLst>
        </pc:spChg>
        <pc:spChg chg="add mod">
          <ac:chgData name="Davide Enea Alunno" userId="8c64c28e-16ea-4b5d-811a-85269e1f751d" providerId="ADAL" clId="{9CA851DE-556D-4913-87D9-7DC53DE4CAFB}" dt="2026-02-24T16:20:16.038" v="7244" actId="1038"/>
          <ac:spMkLst>
            <pc:docMk/>
            <pc:sldMk cId="2194699736" sldId="267"/>
            <ac:spMk id="103" creationId="{A389A919-9863-12E2-BBC8-468AFC6737FC}"/>
          </ac:spMkLst>
        </pc:spChg>
        <pc:spChg chg="add mod">
          <ac:chgData name="Davide Enea Alunno" userId="8c64c28e-16ea-4b5d-811a-85269e1f751d" providerId="ADAL" clId="{9CA851DE-556D-4913-87D9-7DC53DE4CAFB}" dt="2026-02-24T16:22:02.638" v="7257" actId="1076"/>
          <ac:spMkLst>
            <pc:docMk/>
            <pc:sldMk cId="2194699736" sldId="267"/>
            <ac:spMk id="105" creationId="{9C114EBE-118F-809B-1E48-0E5C15CEBE72}"/>
          </ac:spMkLst>
        </pc:spChg>
        <pc:grpChg chg="mod">
          <ac:chgData name="Davide Enea Alunno" userId="8c64c28e-16ea-4b5d-811a-85269e1f751d" providerId="ADAL" clId="{9CA851DE-556D-4913-87D9-7DC53DE4CAFB}" dt="2026-02-24T16:12:08.097" v="6522" actId="1038"/>
          <ac:grpSpMkLst>
            <pc:docMk/>
            <pc:sldMk cId="2194699736" sldId="267"/>
            <ac:grpSpMk id="91" creationId="{C8EBADFF-F524-0748-C10C-690E23894457}"/>
          </ac:grpSpMkLst>
        </pc:grpChg>
        <pc:picChg chg="add mod">
          <ac:chgData name="Davide Enea Alunno" userId="8c64c28e-16ea-4b5d-811a-85269e1f751d" providerId="ADAL" clId="{9CA851DE-556D-4913-87D9-7DC53DE4CAFB}" dt="2026-02-24T16:09:48.578" v="6495" actId="27614"/>
          <ac:picMkLst>
            <pc:docMk/>
            <pc:sldMk cId="2194699736" sldId="267"/>
            <ac:picMk id="74" creationId="{93BFBB75-83F8-B445-5FCE-C56AAF719114}"/>
          </ac:picMkLst>
        </pc:picChg>
        <pc:cxnChg chg="add mod">
          <ac:chgData name="Davide Enea Alunno" userId="8c64c28e-16ea-4b5d-811a-85269e1f751d" providerId="ADAL" clId="{9CA851DE-556D-4913-87D9-7DC53DE4CAFB}" dt="2026-02-24T16:10:45.026" v="6508" actId="208"/>
          <ac:cxnSpMkLst>
            <pc:docMk/>
            <pc:sldMk cId="2194699736" sldId="267"/>
            <ac:cxnSpMk id="93" creationId="{373078FF-4C80-8586-8316-46B7C7575C01}"/>
          </ac:cxnSpMkLst>
        </pc:cxnChg>
        <pc:cxnChg chg="add mod">
          <ac:chgData name="Davide Enea Alunno" userId="8c64c28e-16ea-4b5d-811a-85269e1f751d" providerId="ADAL" clId="{9CA851DE-556D-4913-87D9-7DC53DE4CAFB}" dt="2026-02-24T16:12:04.843" v="6521" actId="208"/>
          <ac:cxnSpMkLst>
            <pc:docMk/>
            <pc:sldMk cId="2194699736" sldId="267"/>
            <ac:cxnSpMk id="96" creationId="{C55A0387-1F65-96F1-B62A-D6A4D2731031}"/>
          </ac:cxnSpMkLst>
        </pc:cxnChg>
      </pc:sldChg>
      <pc:sldChg chg="addSp delSp modSp add mod setBg">
        <pc:chgData name="Davide Enea Alunno" userId="8c64c28e-16ea-4b5d-811a-85269e1f751d" providerId="ADAL" clId="{9CA851DE-556D-4913-87D9-7DC53DE4CAFB}" dt="2026-02-25T11:52:51.908" v="11648" actId="1076"/>
        <pc:sldMkLst>
          <pc:docMk/>
          <pc:sldMk cId="393903999" sldId="268"/>
        </pc:sldMkLst>
        <pc:spChg chg="add mod">
          <ac:chgData name="Davide Enea Alunno" userId="8c64c28e-16ea-4b5d-811a-85269e1f751d" providerId="ADAL" clId="{9CA851DE-556D-4913-87D9-7DC53DE4CAFB}" dt="2026-02-25T11:52:51.908" v="11648" actId="1076"/>
          <ac:spMkLst>
            <pc:docMk/>
            <pc:sldMk cId="393903999" sldId="268"/>
            <ac:spMk id="2" creationId="{22214B12-111D-0F9F-CAF3-DE5D6241ED70}"/>
          </ac:spMkLst>
        </pc:spChg>
        <pc:spChg chg="add mod">
          <ac:chgData name="Davide Enea Alunno" userId="8c64c28e-16ea-4b5d-811a-85269e1f751d" providerId="ADAL" clId="{9CA851DE-556D-4913-87D9-7DC53DE4CAFB}" dt="2026-02-24T17:22:58.661" v="9741" actId="1035"/>
          <ac:spMkLst>
            <pc:docMk/>
            <pc:sldMk cId="393903999" sldId="268"/>
            <ac:spMk id="11" creationId="{F9D57755-9A50-E065-1C44-FE761DEF2A94}"/>
          </ac:spMkLst>
        </pc:spChg>
        <pc:spChg chg="add mod">
          <ac:chgData name="Davide Enea Alunno" userId="8c64c28e-16ea-4b5d-811a-85269e1f751d" providerId="ADAL" clId="{9CA851DE-556D-4913-87D9-7DC53DE4CAFB}" dt="2026-02-24T17:23:07.019" v="9761" actId="1035"/>
          <ac:spMkLst>
            <pc:docMk/>
            <pc:sldMk cId="393903999" sldId="268"/>
            <ac:spMk id="13" creationId="{36D2F744-C340-24EF-75BC-4FB115049C45}"/>
          </ac:spMkLst>
        </pc:spChg>
        <pc:spChg chg="add mod">
          <ac:chgData name="Davide Enea Alunno" userId="8c64c28e-16ea-4b5d-811a-85269e1f751d" providerId="ADAL" clId="{9CA851DE-556D-4913-87D9-7DC53DE4CAFB}" dt="2026-02-24T17:23:02.757" v="9751" actId="1035"/>
          <ac:spMkLst>
            <pc:docMk/>
            <pc:sldMk cId="393903999" sldId="268"/>
            <ac:spMk id="14" creationId="{59690CEC-D56D-F3EF-3E00-4C8275F27421}"/>
          </ac:spMkLst>
        </pc:spChg>
        <pc:spChg chg="add mod">
          <ac:chgData name="Davide Enea Alunno" userId="8c64c28e-16ea-4b5d-811a-85269e1f751d" providerId="ADAL" clId="{9CA851DE-556D-4913-87D9-7DC53DE4CAFB}" dt="2026-02-24T17:26:10.356" v="9870" actId="1076"/>
          <ac:spMkLst>
            <pc:docMk/>
            <pc:sldMk cId="393903999" sldId="268"/>
            <ac:spMk id="17" creationId="{404670E8-5105-F9A5-7C4E-4345D5FDD5A6}"/>
          </ac:spMkLst>
        </pc:spChg>
        <pc:spChg chg="add mod">
          <ac:chgData name="Davide Enea Alunno" userId="8c64c28e-16ea-4b5d-811a-85269e1f751d" providerId="ADAL" clId="{9CA851DE-556D-4913-87D9-7DC53DE4CAFB}" dt="2026-02-24T17:29:42.734" v="10004" actId="1037"/>
          <ac:spMkLst>
            <pc:docMk/>
            <pc:sldMk cId="393903999" sldId="268"/>
            <ac:spMk id="18" creationId="{81559366-451E-5B77-9699-6EE965C88C74}"/>
          </ac:spMkLst>
        </pc:spChg>
        <pc:picChg chg="add mod">
          <ac:chgData name="Davide Enea Alunno" userId="8c64c28e-16ea-4b5d-811a-85269e1f751d" providerId="ADAL" clId="{9CA851DE-556D-4913-87D9-7DC53DE4CAFB}" dt="2026-02-24T17:16:38.446" v="9376" actId="962"/>
          <ac:picMkLst>
            <pc:docMk/>
            <pc:sldMk cId="393903999" sldId="268"/>
            <ac:picMk id="9" creationId="{77C8FC8E-41FD-D279-AA25-833734346112}"/>
          </ac:picMkLst>
        </pc:picChg>
        <pc:cxnChg chg="add mod">
          <ac:chgData name="Davide Enea Alunno" userId="8c64c28e-16ea-4b5d-811a-85269e1f751d" providerId="ADAL" clId="{9CA851DE-556D-4913-87D9-7DC53DE4CAFB}" dt="2026-02-24T17:23:51.525" v="9763" actId="208"/>
          <ac:cxnSpMkLst>
            <pc:docMk/>
            <pc:sldMk cId="393903999" sldId="268"/>
            <ac:cxnSpMk id="16" creationId="{8F8A19A7-3576-87EE-43E6-4B31B171951F}"/>
          </ac:cxnSpMkLst>
        </pc:cxnChg>
        <pc:cxnChg chg="add mod">
          <ac:chgData name="Davide Enea Alunno" userId="8c64c28e-16ea-4b5d-811a-85269e1f751d" providerId="ADAL" clId="{9CA851DE-556D-4913-87D9-7DC53DE4CAFB}" dt="2026-02-24T17:26:34.063" v="9873" actId="14100"/>
          <ac:cxnSpMkLst>
            <pc:docMk/>
            <pc:sldMk cId="393903999" sldId="268"/>
            <ac:cxnSpMk id="20" creationId="{FC43368E-F8ED-BD0A-C7A1-A749487530C0}"/>
          </ac:cxnSpMkLst>
        </pc:cxnChg>
        <pc:cxnChg chg="add mod">
          <ac:chgData name="Davide Enea Alunno" userId="8c64c28e-16ea-4b5d-811a-85269e1f751d" providerId="ADAL" clId="{9CA851DE-556D-4913-87D9-7DC53DE4CAFB}" dt="2026-02-24T17:29:28.024" v="9997" actId="14100"/>
          <ac:cxnSpMkLst>
            <pc:docMk/>
            <pc:sldMk cId="393903999" sldId="268"/>
            <ac:cxnSpMk id="23" creationId="{8F010994-C6E8-B30B-421C-49AF9515D3B9}"/>
          </ac:cxnSpMkLst>
        </pc:cxnChg>
        <pc:cxnChg chg="add mod">
          <ac:chgData name="Davide Enea Alunno" userId="8c64c28e-16ea-4b5d-811a-85269e1f751d" providerId="ADAL" clId="{9CA851DE-556D-4913-87D9-7DC53DE4CAFB}" dt="2026-02-24T17:30:00.101" v="10006" actId="14100"/>
          <ac:cxnSpMkLst>
            <pc:docMk/>
            <pc:sldMk cId="393903999" sldId="268"/>
            <ac:cxnSpMk id="25" creationId="{7F73F9EB-FDAD-A1EA-1CB3-CEC28A880B79}"/>
          </ac:cxnSpMkLst>
        </pc:cxnChg>
      </pc:sldChg>
      <pc:sldChg chg="addSp delSp modSp add mod">
        <pc:chgData name="Davide Enea Alunno" userId="8c64c28e-16ea-4b5d-811a-85269e1f751d" providerId="ADAL" clId="{9CA851DE-556D-4913-87D9-7DC53DE4CAFB}" dt="2026-02-26T09:08:50.335" v="11655" actId="1076"/>
        <pc:sldMkLst>
          <pc:docMk/>
          <pc:sldMk cId="458242310" sldId="269"/>
        </pc:sldMkLst>
        <pc:spChg chg="mod">
          <ac:chgData name="Davide Enea Alunno" userId="8c64c28e-16ea-4b5d-811a-85269e1f751d" providerId="ADAL" clId="{9CA851DE-556D-4913-87D9-7DC53DE4CAFB}" dt="2026-02-26T09:08:50.335" v="11655" actId="1076"/>
          <ac:spMkLst>
            <pc:docMk/>
            <pc:sldMk cId="458242310" sldId="269"/>
            <ac:spMk id="2" creationId="{39C15A74-31DF-DD68-2C24-F04121526D98}"/>
          </ac:spMkLst>
        </pc:spChg>
        <pc:spChg chg="add mod">
          <ac:chgData name="Davide Enea Alunno" userId="8c64c28e-16ea-4b5d-811a-85269e1f751d" providerId="ADAL" clId="{9CA851DE-556D-4913-87D9-7DC53DE4CAFB}" dt="2026-02-24T17:04:07.012" v="8654" actId="1036"/>
          <ac:spMkLst>
            <pc:docMk/>
            <pc:sldMk cId="458242310" sldId="269"/>
            <ac:spMk id="6" creationId="{BFA0D92C-5394-FD00-5E3B-8DCC0BA42F4A}"/>
          </ac:spMkLst>
        </pc:spChg>
        <pc:spChg chg="add mod">
          <ac:chgData name="Davide Enea Alunno" userId="8c64c28e-16ea-4b5d-811a-85269e1f751d" providerId="ADAL" clId="{9CA851DE-556D-4913-87D9-7DC53DE4CAFB}" dt="2026-02-24T17:03:40.667" v="8619" actId="1076"/>
          <ac:spMkLst>
            <pc:docMk/>
            <pc:sldMk cId="458242310" sldId="269"/>
            <ac:spMk id="7" creationId="{33BF5109-8B67-129D-1D10-C02E84C00DF3}"/>
          </ac:spMkLst>
        </pc:spChg>
        <pc:spChg chg="add mod">
          <ac:chgData name="Davide Enea Alunno" userId="8c64c28e-16ea-4b5d-811a-85269e1f751d" providerId="ADAL" clId="{9CA851DE-556D-4913-87D9-7DC53DE4CAFB}" dt="2026-02-24T17:11:07.629" v="9289" actId="1036"/>
          <ac:spMkLst>
            <pc:docMk/>
            <pc:sldMk cId="458242310" sldId="269"/>
            <ac:spMk id="8" creationId="{36386BC2-B0DE-B9AC-EE06-9099646F6552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0" creationId="{0C05A37C-54FA-BABF-BA38-685A907ADF5C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2" creationId="{3401302B-259E-34CE-5A56-FCBF41388685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3" creationId="{16184DBD-814A-D634-B709-40796AB4614E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5" creationId="{AF4E4143-FC1B-4872-AF8A-FBDAFC2DE7A7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6" creationId="{0017F3C7-663C-CDFD-EA4C-35B4D4159517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7" creationId="{A48C5A85-4AB5-CD0C-9997-31DA54EED01A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8" creationId="{10FC796E-D224-0888-CE7E-0D83F05C0130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19" creationId="{60155249-6ACF-A9FC-75AC-45BDFDD44315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20" creationId="{5D96FE98-6467-5E2A-3E57-13119C79E377}"/>
          </ac:spMkLst>
        </pc:spChg>
        <pc:spChg chg="mod">
          <ac:chgData name="Davide Enea Alunno" userId="8c64c28e-16ea-4b5d-811a-85269e1f751d" providerId="ADAL" clId="{9CA851DE-556D-4913-87D9-7DC53DE4CAFB}" dt="2026-02-24T17:00:51.370" v="8563"/>
          <ac:spMkLst>
            <pc:docMk/>
            <pc:sldMk cId="458242310" sldId="269"/>
            <ac:spMk id="21" creationId="{01C65AB7-571C-C997-B3BD-6372D0BEDC0D}"/>
          </ac:spMkLst>
        </pc:spChg>
        <pc:spChg chg="add mod">
          <ac:chgData name="Davide Enea Alunno" userId="8c64c28e-16ea-4b5d-811a-85269e1f751d" providerId="ADAL" clId="{9CA851DE-556D-4913-87D9-7DC53DE4CAFB}" dt="2026-02-24T17:04:15.029" v="8658" actId="1035"/>
          <ac:spMkLst>
            <pc:docMk/>
            <pc:sldMk cId="458242310" sldId="269"/>
            <ac:spMk id="23" creationId="{1CB538DC-24FC-3C89-CB89-4B69514758E0}"/>
          </ac:spMkLst>
        </pc:spChg>
        <pc:spChg chg="add mod">
          <ac:chgData name="Davide Enea Alunno" userId="8c64c28e-16ea-4b5d-811a-85269e1f751d" providerId="ADAL" clId="{9CA851DE-556D-4913-87D9-7DC53DE4CAFB}" dt="2026-02-24T17:07:07.763" v="8982" actId="20577"/>
          <ac:spMkLst>
            <pc:docMk/>
            <pc:sldMk cId="458242310" sldId="269"/>
            <ac:spMk id="24" creationId="{6AA4F8DD-6DC1-63F5-08F7-1B46591E8852}"/>
          </ac:spMkLst>
        </pc:spChg>
        <pc:spChg chg="add mod">
          <ac:chgData name="Davide Enea Alunno" userId="8c64c28e-16ea-4b5d-811a-85269e1f751d" providerId="ADAL" clId="{9CA851DE-556D-4913-87D9-7DC53DE4CAFB}" dt="2026-02-24T17:13:55.951" v="9359" actId="1035"/>
          <ac:spMkLst>
            <pc:docMk/>
            <pc:sldMk cId="458242310" sldId="269"/>
            <ac:spMk id="26" creationId="{7D5BE81D-26FF-5893-356A-8D3BA0960E27}"/>
          </ac:spMkLst>
        </pc:spChg>
        <pc:spChg chg="add mod">
          <ac:chgData name="Davide Enea Alunno" userId="8c64c28e-16ea-4b5d-811a-85269e1f751d" providerId="ADAL" clId="{9CA851DE-556D-4913-87D9-7DC53DE4CAFB}" dt="2026-02-24T17:13:18.342" v="9351" actId="1076"/>
          <ac:spMkLst>
            <pc:docMk/>
            <pc:sldMk cId="458242310" sldId="269"/>
            <ac:spMk id="27" creationId="{F691382F-A460-F2D7-D0CF-37E8C4AFAEC8}"/>
          </ac:spMkLst>
        </pc:spChg>
        <pc:spChg chg="add mod">
          <ac:chgData name="Davide Enea Alunno" userId="8c64c28e-16ea-4b5d-811a-85269e1f751d" providerId="ADAL" clId="{9CA851DE-556D-4913-87D9-7DC53DE4CAFB}" dt="2026-02-24T17:14:02.320" v="9362" actId="1036"/>
          <ac:spMkLst>
            <pc:docMk/>
            <pc:sldMk cId="458242310" sldId="269"/>
            <ac:spMk id="28" creationId="{9FE7C76B-9D21-C535-103C-9E852B758C2A}"/>
          </ac:spMkLst>
        </pc:spChg>
        <pc:spChg chg="add mod">
          <ac:chgData name="Davide Enea Alunno" userId="8c64c28e-16ea-4b5d-811a-85269e1f751d" providerId="ADAL" clId="{9CA851DE-556D-4913-87D9-7DC53DE4CAFB}" dt="2026-02-24T17:13:45.666" v="9357" actId="1076"/>
          <ac:spMkLst>
            <pc:docMk/>
            <pc:sldMk cId="458242310" sldId="269"/>
            <ac:spMk id="29" creationId="{0152F4E9-D1F3-DCBA-BB1D-E5DD234E221E}"/>
          </ac:spMkLst>
        </pc:spChg>
        <pc:spChg chg="add mod">
          <ac:chgData name="Davide Enea Alunno" userId="8c64c28e-16ea-4b5d-811a-85269e1f751d" providerId="ADAL" clId="{9CA851DE-556D-4913-87D9-7DC53DE4CAFB}" dt="2026-02-24T17:13:28.751" v="9354"/>
          <ac:spMkLst>
            <pc:docMk/>
            <pc:sldMk cId="458242310" sldId="269"/>
            <ac:spMk id="33" creationId="{D4DE446E-D4F1-6D04-528B-0E57867297DE}"/>
          </ac:spMkLst>
        </pc:spChg>
        <pc:grpChg chg="mod">
          <ac:chgData name="Davide Enea Alunno" userId="8c64c28e-16ea-4b5d-811a-85269e1f751d" providerId="ADAL" clId="{9CA851DE-556D-4913-87D9-7DC53DE4CAFB}" dt="2026-02-24T17:11:02.182" v="9279" actId="1036"/>
          <ac:grpSpMkLst>
            <pc:docMk/>
            <pc:sldMk cId="458242310" sldId="269"/>
            <ac:grpSpMk id="9" creationId="{2C517157-59C5-BD7E-B1C1-37DC57D23541}"/>
          </ac:grpSpMkLst>
        </pc:grpChg>
        <pc:picChg chg="add mod">
          <ac:chgData name="Davide Enea Alunno" userId="8c64c28e-16ea-4b5d-811a-85269e1f751d" providerId="ADAL" clId="{9CA851DE-556D-4913-87D9-7DC53DE4CAFB}" dt="2026-02-24T16:57:19.071" v="8232" actId="27614"/>
          <ac:picMkLst>
            <pc:docMk/>
            <pc:sldMk cId="458242310" sldId="269"/>
            <ac:picMk id="5" creationId="{7704282B-4D0E-FA73-9EFC-3D7093F80AAC}"/>
          </ac:picMkLst>
        </pc:picChg>
        <pc:cxnChg chg="add mod">
          <ac:chgData name="Davide Enea Alunno" userId="8c64c28e-16ea-4b5d-811a-85269e1f751d" providerId="ADAL" clId="{9CA851DE-556D-4913-87D9-7DC53DE4CAFB}" dt="2026-02-24T17:11:30.855" v="9291" actId="208"/>
          <ac:cxnSpMkLst>
            <pc:docMk/>
            <pc:sldMk cId="458242310" sldId="269"/>
            <ac:cxnSpMk id="31" creationId="{E754BA9F-D77B-F688-E516-6D90A0EC6B21}"/>
          </ac:cxnSpMkLst>
        </pc:cxnChg>
      </pc:sldChg>
      <pc:sldChg chg="addSp delSp modSp add mod">
        <pc:chgData name="Davide Enea Alunno" userId="8c64c28e-16ea-4b5d-811a-85269e1f751d" providerId="ADAL" clId="{9CA851DE-556D-4913-87D9-7DC53DE4CAFB}" dt="2026-02-24T16:56:11.437" v="8229" actId="1076"/>
        <pc:sldMkLst>
          <pc:docMk/>
          <pc:sldMk cId="52480150" sldId="270"/>
        </pc:sldMkLst>
        <pc:spChg chg="add mod">
          <ac:chgData name="Davide Enea Alunno" userId="8c64c28e-16ea-4b5d-811a-85269e1f751d" providerId="ADAL" clId="{9CA851DE-556D-4913-87D9-7DC53DE4CAFB}" dt="2026-02-24T16:48:52.981" v="8037" actId="1076"/>
          <ac:spMkLst>
            <pc:docMk/>
            <pc:sldMk cId="52480150" sldId="270"/>
            <ac:spMk id="6" creationId="{E88E58FC-2FF8-5574-7393-48F0C56498AB}"/>
          </ac:spMkLst>
        </pc:spChg>
        <pc:spChg chg="add mod">
          <ac:chgData name="Davide Enea Alunno" userId="8c64c28e-16ea-4b5d-811a-85269e1f751d" providerId="ADAL" clId="{9CA851DE-556D-4913-87D9-7DC53DE4CAFB}" dt="2026-02-24T16:49:58.686" v="8043" actId="1076"/>
          <ac:spMkLst>
            <pc:docMk/>
            <pc:sldMk cId="52480150" sldId="270"/>
            <ac:spMk id="10" creationId="{6850BB7D-BCF0-2FD0-2F31-D425A4DA636E}"/>
          </ac:spMkLst>
        </pc:spChg>
        <pc:spChg chg="add mod">
          <ac:chgData name="Davide Enea Alunno" userId="8c64c28e-16ea-4b5d-811a-85269e1f751d" providerId="ADAL" clId="{9CA851DE-556D-4913-87D9-7DC53DE4CAFB}" dt="2026-02-24T16:50:24.665" v="8045" actId="1076"/>
          <ac:spMkLst>
            <pc:docMk/>
            <pc:sldMk cId="52480150" sldId="270"/>
            <ac:spMk id="11" creationId="{FCF88D85-7551-DD02-8FDB-7865F5956B65}"/>
          </ac:spMkLst>
        </pc:spChg>
        <pc:spChg chg="add mod">
          <ac:chgData name="Davide Enea Alunno" userId="8c64c28e-16ea-4b5d-811a-85269e1f751d" providerId="ADAL" clId="{9CA851DE-556D-4913-87D9-7DC53DE4CAFB}" dt="2026-02-24T16:50:52.463" v="8047" actId="1076"/>
          <ac:spMkLst>
            <pc:docMk/>
            <pc:sldMk cId="52480150" sldId="270"/>
            <ac:spMk id="12" creationId="{90A65174-4D20-5C85-0431-ECC3FD2A1070}"/>
          </ac:spMkLst>
        </pc:spChg>
        <pc:spChg chg="add mod">
          <ac:chgData name="Davide Enea Alunno" userId="8c64c28e-16ea-4b5d-811a-85269e1f751d" providerId="ADAL" clId="{9CA851DE-556D-4913-87D9-7DC53DE4CAFB}" dt="2026-02-24T16:52:53.639" v="8096" actId="1076"/>
          <ac:spMkLst>
            <pc:docMk/>
            <pc:sldMk cId="52480150" sldId="270"/>
            <ac:spMk id="19" creationId="{822B8505-3D47-38AA-0137-8C26F31BB658}"/>
          </ac:spMkLst>
        </pc:spChg>
        <pc:spChg chg="add mod">
          <ac:chgData name="Davide Enea Alunno" userId="8c64c28e-16ea-4b5d-811a-85269e1f751d" providerId="ADAL" clId="{9CA851DE-556D-4913-87D9-7DC53DE4CAFB}" dt="2026-02-24T16:55:21.059" v="8227" actId="1037"/>
          <ac:spMkLst>
            <pc:docMk/>
            <pc:sldMk cId="52480150" sldId="270"/>
            <ac:spMk id="20" creationId="{9F5A4BD0-27E4-A360-1EEB-A8B7DEE9C176}"/>
          </ac:spMkLst>
        </pc:spChg>
        <pc:spChg chg="add mod">
          <ac:chgData name="Davide Enea Alunno" userId="8c64c28e-16ea-4b5d-811a-85269e1f751d" providerId="ADAL" clId="{9CA851DE-556D-4913-87D9-7DC53DE4CAFB}" dt="2026-02-24T16:56:11.437" v="8229" actId="1076"/>
          <ac:spMkLst>
            <pc:docMk/>
            <pc:sldMk cId="52480150" sldId="270"/>
            <ac:spMk id="23" creationId="{FE0E4AD8-661A-2326-8BBB-21A9B55A930C}"/>
          </ac:spMkLst>
        </pc:spChg>
        <pc:picChg chg="add mod">
          <ac:chgData name="Davide Enea Alunno" userId="8c64c28e-16ea-4b5d-811a-85269e1f751d" providerId="ADAL" clId="{9CA851DE-556D-4913-87D9-7DC53DE4CAFB}" dt="2026-02-24T16:52:46.199" v="8095" actId="1076"/>
          <ac:picMkLst>
            <pc:docMk/>
            <pc:sldMk cId="52480150" sldId="270"/>
            <ac:picMk id="5" creationId="{9D1EA42B-7257-BC9B-63CE-A064C324D9E1}"/>
          </ac:picMkLst>
        </pc:picChg>
        <pc:cxnChg chg="add mod">
          <ac:chgData name="Davide Enea Alunno" userId="8c64c28e-16ea-4b5d-811a-85269e1f751d" providerId="ADAL" clId="{9CA851DE-556D-4913-87D9-7DC53DE4CAFB}" dt="2026-02-24T16:49:20.085" v="8040" actId="14100"/>
          <ac:cxnSpMkLst>
            <pc:docMk/>
            <pc:sldMk cId="52480150" sldId="270"/>
            <ac:cxnSpMk id="8" creationId="{7BA85C7E-E41D-BBFC-0AF8-C7EF86E115B2}"/>
          </ac:cxnSpMkLst>
        </pc:cxnChg>
        <pc:cxnChg chg="add mod">
          <ac:chgData name="Davide Enea Alunno" userId="8c64c28e-16ea-4b5d-811a-85269e1f751d" providerId="ADAL" clId="{9CA851DE-556D-4913-87D9-7DC53DE4CAFB}" dt="2026-02-24T16:51:18.585" v="8049" actId="208"/>
          <ac:cxnSpMkLst>
            <pc:docMk/>
            <pc:sldMk cId="52480150" sldId="270"/>
            <ac:cxnSpMk id="14" creationId="{747E3BC4-34A1-154D-BD12-DC247212D6FC}"/>
          </ac:cxnSpMkLst>
        </pc:cxnChg>
        <pc:cxnChg chg="add mod">
          <ac:chgData name="Davide Enea Alunno" userId="8c64c28e-16ea-4b5d-811a-85269e1f751d" providerId="ADAL" clId="{9CA851DE-556D-4913-87D9-7DC53DE4CAFB}" dt="2026-02-24T16:51:43.602" v="8051" actId="208"/>
          <ac:cxnSpMkLst>
            <pc:docMk/>
            <pc:sldMk cId="52480150" sldId="270"/>
            <ac:cxnSpMk id="16" creationId="{6498B638-4A23-A4B9-0B67-BC965F8DA3BC}"/>
          </ac:cxnSpMkLst>
        </pc:cxnChg>
        <pc:cxnChg chg="add mod">
          <ac:chgData name="Davide Enea Alunno" userId="8c64c28e-16ea-4b5d-811a-85269e1f751d" providerId="ADAL" clId="{9CA851DE-556D-4913-87D9-7DC53DE4CAFB}" dt="2026-02-24T16:52:02.945" v="8053" actId="208"/>
          <ac:cxnSpMkLst>
            <pc:docMk/>
            <pc:sldMk cId="52480150" sldId="270"/>
            <ac:cxnSpMk id="18" creationId="{B9CD9A59-D92C-739F-6A7A-5A5579E71762}"/>
          </ac:cxnSpMkLst>
        </pc:cxnChg>
        <pc:cxnChg chg="add mod">
          <ac:chgData name="Davide Enea Alunno" userId="8c64c28e-16ea-4b5d-811a-85269e1f751d" providerId="ADAL" clId="{9CA851DE-556D-4913-87D9-7DC53DE4CAFB}" dt="2026-02-24T16:55:15.976" v="8225" actId="208"/>
          <ac:cxnSpMkLst>
            <pc:docMk/>
            <pc:sldMk cId="52480150" sldId="270"/>
            <ac:cxnSpMk id="22" creationId="{B06FAA36-EB5F-4B9F-B586-BC22BA1EE4B4}"/>
          </ac:cxnSpMkLst>
        </pc:cxnChg>
      </pc:sldChg>
      <pc:sldChg chg="addSp delSp modSp add mod">
        <pc:chgData name="Davide Enea Alunno" userId="8c64c28e-16ea-4b5d-811a-85269e1f751d" providerId="ADAL" clId="{9CA851DE-556D-4913-87D9-7DC53DE4CAFB}" dt="2026-02-24T16:46:47.350" v="8029" actId="1038"/>
        <pc:sldMkLst>
          <pc:docMk/>
          <pc:sldMk cId="1794100479" sldId="271"/>
        </pc:sldMkLst>
        <pc:spChg chg="add mod">
          <ac:chgData name="Davide Enea Alunno" userId="8c64c28e-16ea-4b5d-811a-85269e1f751d" providerId="ADAL" clId="{9CA851DE-556D-4913-87D9-7DC53DE4CAFB}" dt="2026-02-24T16:32:26.196" v="7261"/>
          <ac:spMkLst>
            <pc:docMk/>
            <pc:sldMk cId="1794100479" sldId="271"/>
            <ac:spMk id="5" creationId="{0952C436-CC1D-37C1-C122-9D1FB90B0AD4}"/>
          </ac:spMkLst>
        </pc:spChg>
        <pc:spChg chg="add mod">
          <ac:chgData name="Davide Enea Alunno" userId="8c64c28e-16ea-4b5d-811a-85269e1f751d" providerId="ADAL" clId="{9CA851DE-556D-4913-87D9-7DC53DE4CAFB}" dt="2026-02-24T16:32:33.608" v="7262"/>
          <ac:spMkLst>
            <pc:docMk/>
            <pc:sldMk cId="1794100479" sldId="271"/>
            <ac:spMk id="6" creationId="{16C4D218-DA80-2424-82E5-377B9AAC9A65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8" creationId="{BC20CDA9-B576-A70C-4EA6-78BADEFD7F85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9" creationId="{D43790E0-5076-F214-A5DD-43F58AC65250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0" creationId="{4D9F7F80-13D9-2A15-3564-EFB8E2B4DC90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1" creationId="{1B134C95-E156-515C-E9F0-81363DE5659A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2" creationId="{E8F107D7-23A5-70BC-6BAB-F3DC5C8F3D02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3" creationId="{A1FEF335-0710-018F-2CD6-5767A58EC07F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4" creationId="{8C494178-758B-DEE8-5656-D470FBFE92B6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7" creationId="{1C788378-D57E-E57D-C726-2A469FEE5E57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18" creationId="{404C9FF5-BA0D-7581-8151-AD277AF1AF77}"/>
          </ac:spMkLst>
        </pc:spChg>
        <pc:spChg chg="mod">
          <ac:chgData name="Davide Enea Alunno" userId="8c64c28e-16ea-4b5d-811a-85269e1f751d" providerId="ADAL" clId="{9CA851DE-556D-4913-87D9-7DC53DE4CAFB}" dt="2026-02-24T16:32:42.360" v="7263"/>
          <ac:spMkLst>
            <pc:docMk/>
            <pc:sldMk cId="1794100479" sldId="271"/>
            <ac:spMk id="20" creationId="{FAC167DA-7B1F-7173-F85C-9693C6845E58}"/>
          </ac:spMkLst>
        </pc:spChg>
        <pc:spChg chg="add mod">
          <ac:chgData name="Davide Enea Alunno" userId="8c64c28e-16ea-4b5d-811a-85269e1f751d" providerId="ADAL" clId="{9CA851DE-556D-4913-87D9-7DC53DE4CAFB}" dt="2026-02-24T16:33:36.154" v="7274" actId="1037"/>
          <ac:spMkLst>
            <pc:docMk/>
            <pc:sldMk cId="1794100479" sldId="271"/>
            <ac:spMk id="26" creationId="{3DB43D6B-6496-9E8A-B0E1-07AC668261F3}"/>
          </ac:spMkLst>
        </pc:spChg>
        <pc:spChg chg="add mod">
          <ac:chgData name="Davide Enea Alunno" userId="8c64c28e-16ea-4b5d-811a-85269e1f751d" providerId="ADAL" clId="{9CA851DE-556D-4913-87D9-7DC53DE4CAFB}" dt="2026-02-24T16:35:00.963" v="7294" actId="1036"/>
          <ac:spMkLst>
            <pc:docMk/>
            <pc:sldMk cId="1794100479" sldId="271"/>
            <ac:spMk id="33" creationId="{AE901C89-6CDA-9618-2E1A-8DEBBE72264E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35" creationId="{ADCF16CE-8864-A40E-F9E9-C1A80154CB28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36" creationId="{D157E017-C06D-46AB-ACA2-91BE8FF2A23E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37" creationId="{99732AC8-5C5C-F715-99DB-5D678D805A32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38" creationId="{13387066-5EDE-EAD5-B5AF-AA6E2B9C7A4E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39" creationId="{46A58E1C-55BC-7B8C-779B-9CDA9E163AE3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40" creationId="{80DB18F3-3402-1650-E385-484770C945BC}"/>
          </ac:spMkLst>
        </pc:spChg>
        <pc:spChg chg="mod">
          <ac:chgData name="Davide Enea Alunno" userId="8c64c28e-16ea-4b5d-811a-85269e1f751d" providerId="ADAL" clId="{9CA851DE-556D-4913-87D9-7DC53DE4CAFB}" dt="2026-02-24T16:35:18.769" v="7295"/>
          <ac:spMkLst>
            <pc:docMk/>
            <pc:sldMk cId="1794100479" sldId="271"/>
            <ac:spMk id="41" creationId="{9DF6BED3-4177-AB77-940F-5C7A242275F1}"/>
          </ac:spMkLst>
        </pc:spChg>
        <pc:spChg chg="add mod">
          <ac:chgData name="Davide Enea Alunno" userId="8c64c28e-16ea-4b5d-811a-85269e1f751d" providerId="ADAL" clId="{9CA851DE-556D-4913-87D9-7DC53DE4CAFB}" dt="2026-02-24T16:44:09.361" v="7896" actId="1035"/>
          <ac:spMkLst>
            <pc:docMk/>
            <pc:sldMk cId="1794100479" sldId="271"/>
            <ac:spMk id="42" creationId="{108BCD56-B903-F283-B764-7121B746B4EE}"/>
          </ac:spMkLst>
        </pc:spChg>
        <pc:spChg chg="add mod">
          <ac:chgData name="Davide Enea Alunno" userId="8c64c28e-16ea-4b5d-811a-85269e1f751d" providerId="ADAL" clId="{9CA851DE-556D-4913-87D9-7DC53DE4CAFB}" dt="2026-02-24T16:45:14.591" v="7964" actId="1035"/>
          <ac:spMkLst>
            <pc:docMk/>
            <pc:sldMk cId="1794100479" sldId="271"/>
            <ac:spMk id="43" creationId="{9C90333F-7678-F85F-46DB-B7DFB9D1A032}"/>
          </ac:spMkLst>
        </pc:spChg>
        <pc:spChg chg="add mod">
          <ac:chgData name="Davide Enea Alunno" userId="8c64c28e-16ea-4b5d-811a-85269e1f751d" providerId="ADAL" clId="{9CA851DE-556D-4913-87D9-7DC53DE4CAFB}" dt="2026-02-24T16:45:23.805" v="7993" actId="1035"/>
          <ac:spMkLst>
            <pc:docMk/>
            <pc:sldMk cId="1794100479" sldId="271"/>
            <ac:spMk id="44" creationId="{19717185-8E66-282E-1758-16E5E3FC4266}"/>
          </ac:spMkLst>
        </pc:spChg>
        <pc:spChg chg="add mod">
          <ac:chgData name="Davide Enea Alunno" userId="8c64c28e-16ea-4b5d-811a-85269e1f751d" providerId="ADAL" clId="{9CA851DE-556D-4913-87D9-7DC53DE4CAFB}" dt="2026-02-24T16:46:16.027" v="8027" actId="20577"/>
          <ac:spMkLst>
            <pc:docMk/>
            <pc:sldMk cId="1794100479" sldId="271"/>
            <ac:spMk id="45" creationId="{8370BC41-FB79-7D9C-193E-CBD25E1E246A}"/>
          </ac:spMkLst>
        </pc:spChg>
        <pc:spChg chg="add mod">
          <ac:chgData name="Davide Enea Alunno" userId="8c64c28e-16ea-4b5d-811a-85269e1f751d" providerId="ADAL" clId="{9CA851DE-556D-4913-87D9-7DC53DE4CAFB}" dt="2026-02-24T16:45:10.395" v="7953" actId="1035"/>
          <ac:spMkLst>
            <pc:docMk/>
            <pc:sldMk cId="1794100479" sldId="271"/>
            <ac:spMk id="46" creationId="{D2F4EC01-C91D-B0C2-C5D8-6A8A8F3DACA9}"/>
          </ac:spMkLst>
        </pc:spChg>
        <pc:spChg chg="add mod">
          <ac:chgData name="Davide Enea Alunno" userId="8c64c28e-16ea-4b5d-811a-85269e1f751d" providerId="ADAL" clId="{9CA851DE-556D-4913-87D9-7DC53DE4CAFB}" dt="2026-02-24T16:45:18.408" v="7978" actId="1035"/>
          <ac:spMkLst>
            <pc:docMk/>
            <pc:sldMk cId="1794100479" sldId="271"/>
            <ac:spMk id="47" creationId="{D20B783C-A6AE-B343-9125-C7ECE5EB4895}"/>
          </ac:spMkLst>
        </pc:spChg>
        <pc:spChg chg="add mod">
          <ac:chgData name="Davide Enea Alunno" userId="8c64c28e-16ea-4b5d-811a-85269e1f751d" providerId="ADAL" clId="{9CA851DE-556D-4913-87D9-7DC53DE4CAFB}" dt="2026-02-24T16:45:28.056" v="8009" actId="1035"/>
          <ac:spMkLst>
            <pc:docMk/>
            <pc:sldMk cId="1794100479" sldId="271"/>
            <ac:spMk id="48" creationId="{28E723E0-9690-5C6D-06BB-27962FDCF93E}"/>
          </ac:spMkLst>
        </pc:spChg>
        <pc:spChg chg="add mod">
          <ac:chgData name="Davide Enea Alunno" userId="8c64c28e-16ea-4b5d-811a-85269e1f751d" providerId="ADAL" clId="{9CA851DE-556D-4913-87D9-7DC53DE4CAFB}" dt="2026-02-24T16:46:47.350" v="8029" actId="1038"/>
          <ac:spMkLst>
            <pc:docMk/>
            <pc:sldMk cId="1794100479" sldId="271"/>
            <ac:spMk id="49" creationId="{6F099D09-15D7-D230-E316-14525FE74D4B}"/>
          </ac:spMkLst>
        </pc:spChg>
        <pc:grpChg chg="add mod">
          <ac:chgData name="Davide Enea Alunno" userId="8c64c28e-16ea-4b5d-811a-85269e1f751d" providerId="ADAL" clId="{9CA851DE-556D-4913-87D9-7DC53DE4CAFB}" dt="2026-02-24T16:44:19.926" v="7929" actId="1036"/>
          <ac:grpSpMkLst>
            <pc:docMk/>
            <pc:sldMk cId="1794100479" sldId="271"/>
            <ac:grpSpMk id="34" creationId="{854AAFD4-E44F-364E-7918-2127738BDB3D}"/>
          </ac:grpSpMkLst>
        </pc:grpChg>
        <pc:picChg chg="add mod">
          <ac:chgData name="Davide Enea Alunno" userId="8c64c28e-16ea-4b5d-811a-85269e1f751d" providerId="ADAL" clId="{9CA851DE-556D-4913-87D9-7DC53DE4CAFB}" dt="2026-02-24T16:02:39.307" v="6386" actId="962"/>
          <ac:picMkLst>
            <pc:docMk/>
            <pc:sldMk cId="1794100479" sldId="271"/>
            <ac:picMk id="3" creationId="{CEC3D6C5-6BBE-57B4-1971-438942E32635}"/>
          </ac:picMkLst>
        </pc:picChg>
        <pc:cxnChg chg="add mod">
          <ac:chgData name="Davide Enea Alunno" userId="8c64c28e-16ea-4b5d-811a-85269e1f751d" providerId="ADAL" clId="{9CA851DE-556D-4913-87D9-7DC53DE4CAFB}" dt="2026-02-24T16:33:20.399" v="7268" actId="14100"/>
          <ac:cxnSpMkLst>
            <pc:docMk/>
            <pc:sldMk cId="1794100479" sldId="271"/>
            <ac:cxnSpMk id="21" creationId="{F0AC6498-6527-DFAC-BA47-A6CBCA6711DE}"/>
          </ac:cxnSpMkLst>
        </pc:cxnChg>
        <pc:cxnChg chg="add mod">
          <ac:chgData name="Davide Enea Alunno" userId="8c64c28e-16ea-4b5d-811a-85269e1f751d" providerId="ADAL" clId="{9CA851DE-556D-4913-87D9-7DC53DE4CAFB}" dt="2026-02-24T16:34:34.176" v="7281" actId="14100"/>
          <ac:cxnSpMkLst>
            <pc:docMk/>
            <pc:sldMk cId="1794100479" sldId="271"/>
            <ac:cxnSpMk id="30" creationId="{D45ECBEA-ED59-221D-1280-9224C822ED54}"/>
          </ac:cxnSpMkLst>
        </pc:cxnChg>
      </pc:sldChg>
      <pc:sldChg chg="addSp modSp new mod setBg">
        <pc:chgData name="Davide Enea Alunno" userId="8c64c28e-16ea-4b5d-811a-85269e1f751d" providerId="ADAL" clId="{9CA851DE-556D-4913-87D9-7DC53DE4CAFB}" dt="2026-02-26T09:08:23.367" v="11653" actId="1076"/>
        <pc:sldMkLst>
          <pc:docMk/>
          <pc:sldMk cId="306456671" sldId="272"/>
        </pc:sldMkLst>
        <pc:spChg chg="add mod">
          <ac:chgData name="Davide Enea Alunno" userId="8c64c28e-16ea-4b5d-811a-85269e1f751d" providerId="ADAL" clId="{9CA851DE-556D-4913-87D9-7DC53DE4CAFB}" dt="2026-02-24T17:31:03.473" v="10042" actId="20577"/>
          <ac:spMkLst>
            <pc:docMk/>
            <pc:sldMk cId="306456671" sldId="272"/>
            <ac:spMk id="2" creationId="{485A95E3-F110-E26A-2365-1F4D896BA4B4}"/>
          </ac:spMkLst>
        </pc:spChg>
        <pc:spChg chg="add mod">
          <ac:chgData name="Davide Enea Alunno" userId="8c64c28e-16ea-4b5d-811a-85269e1f751d" providerId="ADAL" clId="{9CA851DE-556D-4913-87D9-7DC53DE4CAFB}" dt="2026-02-24T17:35:10.132" v="10413" actId="20577"/>
          <ac:spMkLst>
            <pc:docMk/>
            <pc:sldMk cId="306456671" sldId="272"/>
            <ac:spMk id="3" creationId="{1499359D-AABC-936D-8D83-3F1F79B91B99}"/>
          </ac:spMkLst>
        </pc:spChg>
        <pc:spChg chg="add mod">
          <ac:chgData name="Davide Enea Alunno" userId="8c64c28e-16ea-4b5d-811a-85269e1f751d" providerId="ADAL" clId="{9CA851DE-556D-4913-87D9-7DC53DE4CAFB}" dt="2026-02-24T17:51:28.303" v="11100" actId="1036"/>
          <ac:spMkLst>
            <pc:docMk/>
            <pc:sldMk cId="306456671" sldId="272"/>
            <ac:spMk id="4" creationId="{E2C78089-6E9C-E82B-E648-5F232C978FB0}"/>
          </ac:spMkLst>
        </pc:spChg>
        <pc:spChg chg="add mod">
          <ac:chgData name="Davide Enea Alunno" userId="8c64c28e-16ea-4b5d-811a-85269e1f751d" providerId="ADAL" clId="{9CA851DE-556D-4913-87D9-7DC53DE4CAFB}" dt="2026-02-24T17:56:48.545" v="11131" actId="6549"/>
          <ac:spMkLst>
            <pc:docMk/>
            <pc:sldMk cId="306456671" sldId="272"/>
            <ac:spMk id="5" creationId="{5D6E4446-449C-8343-4F82-AAF20FA84533}"/>
          </ac:spMkLst>
        </pc:spChg>
        <pc:spChg chg="mod">
          <ac:chgData name="Davide Enea Alunno" userId="8c64c28e-16ea-4b5d-811a-85269e1f751d" providerId="ADAL" clId="{9CA851DE-556D-4913-87D9-7DC53DE4CAFB}" dt="2026-02-26T09:08:23.367" v="11653" actId="1076"/>
          <ac:spMkLst>
            <pc:docMk/>
            <pc:sldMk cId="306456671" sldId="272"/>
            <ac:spMk id="6" creationId="{DA9F2C7E-6DD4-294A-AA80-8147DC647263}"/>
          </ac:spMkLst>
        </pc:spChg>
      </pc:sldChg>
      <pc:sldChg chg="addSp modSp new mod setBg">
        <pc:chgData name="Davide Enea Alunno" userId="8c64c28e-16ea-4b5d-811a-85269e1f751d" providerId="ADAL" clId="{9CA851DE-556D-4913-87D9-7DC53DE4CAFB}" dt="2026-02-25T10:52:05.333" v="11425" actId="14100"/>
        <pc:sldMkLst>
          <pc:docMk/>
          <pc:sldMk cId="180114603" sldId="273"/>
        </pc:sldMkLst>
        <pc:spChg chg="add mod">
          <ac:chgData name="Davide Enea Alunno" userId="8c64c28e-16ea-4b5d-811a-85269e1f751d" providerId="ADAL" clId="{9CA851DE-556D-4913-87D9-7DC53DE4CAFB}" dt="2026-02-25T10:45:35.779" v="11141" actId="20577"/>
          <ac:spMkLst>
            <pc:docMk/>
            <pc:sldMk cId="180114603" sldId="273"/>
            <ac:spMk id="2" creationId="{0FAE292B-3AA3-8D10-61C5-6789DC4F4D45}"/>
          </ac:spMkLst>
        </pc:spChg>
        <pc:spChg chg="add mod">
          <ac:chgData name="Davide Enea Alunno" userId="8c64c28e-16ea-4b5d-811a-85269e1f751d" providerId="ADAL" clId="{9CA851DE-556D-4913-87D9-7DC53DE4CAFB}" dt="2026-02-25T10:52:05.333" v="11425" actId="14100"/>
          <ac:spMkLst>
            <pc:docMk/>
            <pc:sldMk cId="180114603" sldId="273"/>
            <ac:spMk id="3" creationId="{8FF50351-7D04-5575-8F2D-7363E867C043}"/>
          </ac:spMkLst>
        </pc:spChg>
      </pc:sldChg>
      <pc:sldChg chg="addSp delSp modSp new del mod setBg">
        <pc:chgData name="Davide Enea Alunno" userId="8c64c28e-16ea-4b5d-811a-85269e1f751d" providerId="ADAL" clId="{9CA851DE-556D-4913-87D9-7DC53DE4CAFB}" dt="2026-02-25T11:34:03.318" v="11646" actId="2696"/>
        <pc:sldMkLst>
          <pc:docMk/>
          <pc:sldMk cId="2781358212" sldId="274"/>
        </pc:sldMkLst>
        <pc:spChg chg="add mod">
          <ac:chgData name="Davide Enea Alunno" userId="8c64c28e-16ea-4b5d-811a-85269e1f751d" providerId="ADAL" clId="{9CA851DE-556D-4913-87D9-7DC53DE4CAFB}" dt="2026-02-25T11:18:11.303" v="11475" actId="1037"/>
          <ac:spMkLst>
            <pc:docMk/>
            <pc:sldMk cId="2781358212" sldId="274"/>
            <ac:spMk id="4" creationId="{DE7C95A5-D023-2D48-F5B2-ADBA2F60962D}"/>
          </ac:spMkLst>
        </pc:spChg>
        <pc:spChg chg="add mod">
          <ac:chgData name="Davide Enea Alunno" userId="8c64c28e-16ea-4b5d-811a-85269e1f751d" providerId="ADAL" clId="{9CA851DE-556D-4913-87D9-7DC53DE4CAFB}" dt="2026-02-25T11:19:32.643" v="11502" actId="20577"/>
          <ac:spMkLst>
            <pc:docMk/>
            <pc:sldMk cId="2781358212" sldId="274"/>
            <ac:spMk id="5" creationId="{32218301-7551-9FEA-B755-1D31FB79D5C3}"/>
          </ac:spMkLst>
        </pc:spChg>
        <pc:spChg chg="add del">
          <ac:chgData name="Davide Enea Alunno" userId="8c64c28e-16ea-4b5d-811a-85269e1f751d" providerId="ADAL" clId="{9CA851DE-556D-4913-87D9-7DC53DE4CAFB}" dt="2026-02-25T11:16:37.182" v="11435" actId="26606"/>
          <ac:spMkLst>
            <pc:docMk/>
            <pc:sldMk cId="2781358212" sldId="274"/>
            <ac:spMk id="8" creationId="{16B067B1-F4E5-4FDF-813D-C9E872E80075}"/>
          </ac:spMkLst>
        </pc:spChg>
        <pc:spChg chg="add del">
          <ac:chgData name="Davide Enea Alunno" userId="8c64c28e-16ea-4b5d-811a-85269e1f751d" providerId="ADAL" clId="{9CA851DE-556D-4913-87D9-7DC53DE4CAFB}" dt="2026-02-25T11:16:37.182" v="11435" actId="26606"/>
          <ac:spMkLst>
            <pc:docMk/>
            <pc:sldMk cId="2781358212" sldId="274"/>
            <ac:spMk id="10" creationId="{A15B4AF2-7DAE-40C8-9E39-60FDA9FF5BC7}"/>
          </ac:spMkLst>
        </pc:spChg>
        <pc:spChg chg="add del">
          <ac:chgData name="Davide Enea Alunno" userId="8c64c28e-16ea-4b5d-811a-85269e1f751d" providerId="ADAL" clId="{9CA851DE-556D-4913-87D9-7DC53DE4CAFB}" dt="2026-02-25T11:16:37.182" v="11435" actId="26606"/>
          <ac:spMkLst>
            <pc:docMk/>
            <pc:sldMk cId="2781358212" sldId="274"/>
            <ac:spMk id="12" creationId="{881BB4AC-54B2-44AE-BC84-8439DE21BF3D}"/>
          </ac:spMkLst>
        </pc:spChg>
        <pc:spChg chg="add del">
          <ac:chgData name="Davide Enea Alunno" userId="8c64c28e-16ea-4b5d-811a-85269e1f751d" providerId="ADAL" clId="{9CA851DE-556D-4913-87D9-7DC53DE4CAFB}" dt="2026-02-25T11:16:37.182" v="11435" actId="26606"/>
          <ac:spMkLst>
            <pc:docMk/>
            <pc:sldMk cId="2781358212" sldId="274"/>
            <ac:spMk id="14" creationId="{35830BCB-5239-43C5-8BFD-DAD3674F6AA0}"/>
          </ac:spMkLst>
        </pc:spChg>
        <pc:spChg chg="add del">
          <ac:chgData name="Davide Enea Alunno" userId="8c64c28e-16ea-4b5d-811a-85269e1f751d" providerId="ADAL" clId="{9CA851DE-556D-4913-87D9-7DC53DE4CAFB}" dt="2026-02-25T11:16:39.049" v="11437" actId="26606"/>
          <ac:spMkLst>
            <pc:docMk/>
            <pc:sldMk cId="2781358212" sldId="274"/>
            <ac:spMk id="16" creationId="{16B067B1-F4E5-4FDF-813D-C9E872E80075}"/>
          </ac:spMkLst>
        </pc:spChg>
        <pc:spChg chg="add del">
          <ac:chgData name="Davide Enea Alunno" userId="8c64c28e-16ea-4b5d-811a-85269e1f751d" providerId="ADAL" clId="{9CA851DE-556D-4913-87D9-7DC53DE4CAFB}" dt="2026-02-25T11:16:39.049" v="11437" actId="26606"/>
          <ac:spMkLst>
            <pc:docMk/>
            <pc:sldMk cId="2781358212" sldId="274"/>
            <ac:spMk id="17" creationId="{F44791F0-E593-4664-B4D9-7C1368F01C00}"/>
          </ac:spMkLst>
        </pc:spChg>
        <pc:spChg chg="add">
          <ac:chgData name="Davide Enea Alunno" userId="8c64c28e-16ea-4b5d-811a-85269e1f751d" providerId="ADAL" clId="{9CA851DE-556D-4913-87D9-7DC53DE4CAFB}" dt="2026-02-25T11:16:39.185" v="11438" actId="26606"/>
          <ac:spMkLst>
            <pc:docMk/>
            <pc:sldMk cId="2781358212" sldId="274"/>
            <ac:spMk id="19" creationId="{16B067B1-F4E5-4FDF-813D-C9E872E80075}"/>
          </ac:spMkLst>
        </pc:spChg>
        <pc:spChg chg="add">
          <ac:chgData name="Davide Enea Alunno" userId="8c64c28e-16ea-4b5d-811a-85269e1f751d" providerId="ADAL" clId="{9CA851DE-556D-4913-87D9-7DC53DE4CAFB}" dt="2026-02-25T11:16:39.185" v="11438" actId="26606"/>
          <ac:spMkLst>
            <pc:docMk/>
            <pc:sldMk cId="2781358212" sldId="274"/>
            <ac:spMk id="20" creationId="{A15B4AF2-7DAE-40C8-9E39-60FDA9FF5BC7}"/>
          </ac:spMkLst>
        </pc:spChg>
        <pc:spChg chg="add">
          <ac:chgData name="Davide Enea Alunno" userId="8c64c28e-16ea-4b5d-811a-85269e1f751d" providerId="ADAL" clId="{9CA851DE-556D-4913-87D9-7DC53DE4CAFB}" dt="2026-02-25T11:16:39.185" v="11438" actId="26606"/>
          <ac:spMkLst>
            <pc:docMk/>
            <pc:sldMk cId="2781358212" sldId="274"/>
            <ac:spMk id="21" creationId="{881BB4AC-54B2-44AE-BC84-8439DE21BF3D}"/>
          </ac:spMkLst>
        </pc:spChg>
        <pc:spChg chg="add">
          <ac:chgData name="Davide Enea Alunno" userId="8c64c28e-16ea-4b5d-811a-85269e1f751d" providerId="ADAL" clId="{9CA851DE-556D-4913-87D9-7DC53DE4CAFB}" dt="2026-02-25T11:16:39.185" v="11438" actId="26606"/>
          <ac:spMkLst>
            <pc:docMk/>
            <pc:sldMk cId="2781358212" sldId="274"/>
            <ac:spMk id="22" creationId="{35830BCB-5239-43C5-8BFD-DAD3674F6AA0}"/>
          </ac:spMkLst>
        </pc:spChg>
        <pc:picChg chg="add mod">
          <ac:chgData name="Davide Enea Alunno" userId="8c64c28e-16ea-4b5d-811a-85269e1f751d" providerId="ADAL" clId="{9CA851DE-556D-4913-87D9-7DC53DE4CAFB}" dt="2026-02-25T11:16:39.185" v="11438" actId="26606"/>
          <ac:picMkLst>
            <pc:docMk/>
            <pc:sldMk cId="2781358212" sldId="274"/>
            <ac:picMk id="3" creationId="{10223CC5-EE33-4348-E81C-F4CCAF252A0D}"/>
          </ac:picMkLst>
        </pc:picChg>
        <pc:picChg chg="add del mod">
          <ac:chgData name="Davide Enea Alunno" userId="8c64c28e-16ea-4b5d-811a-85269e1f751d" providerId="ADAL" clId="{9CA851DE-556D-4913-87D9-7DC53DE4CAFB}" dt="2026-02-25T11:12:40.287" v="11430" actId="478"/>
          <ac:picMkLst>
            <pc:docMk/>
            <pc:sldMk cId="2781358212" sldId="274"/>
            <ac:picMk id="1026" creationId="{CBCA86D5-B696-80A4-6D70-8567F4AA6CCE}"/>
          </ac:picMkLst>
        </pc:picChg>
      </pc:sldChg>
      <pc:sldChg chg="addSp delSp modSp new mod setBg">
        <pc:chgData name="Davide Enea Alunno" userId="8c64c28e-16ea-4b5d-811a-85269e1f751d" providerId="ADAL" clId="{9CA851DE-556D-4913-87D9-7DC53DE4CAFB}" dt="2026-02-26T09:08:29.574" v="11654" actId="478"/>
        <pc:sldMkLst>
          <pc:docMk/>
          <pc:sldMk cId="2039573618" sldId="275"/>
        </pc:sldMkLst>
        <pc:spChg chg="del">
          <ac:chgData name="Davide Enea Alunno" userId="8c64c28e-16ea-4b5d-811a-85269e1f751d" providerId="ADAL" clId="{9CA851DE-556D-4913-87D9-7DC53DE4CAFB}" dt="2026-02-26T09:08:29.574" v="11654" actId="478"/>
          <ac:spMkLst>
            <pc:docMk/>
            <pc:sldMk cId="2039573618" sldId="275"/>
            <ac:spMk id="2" creationId="{8CACBA10-EAF1-B0F9-C1B0-0CFB075361E7}"/>
          </ac:spMkLst>
        </pc:spChg>
        <pc:spChg chg="add del mod">
          <ac:chgData name="Davide Enea Alunno" userId="8c64c28e-16ea-4b5d-811a-85269e1f751d" providerId="ADAL" clId="{9CA851DE-556D-4913-87D9-7DC53DE4CAFB}" dt="2026-02-25T11:29:24.570" v="11544" actId="478"/>
          <ac:spMkLst>
            <pc:docMk/>
            <pc:sldMk cId="2039573618" sldId="275"/>
            <ac:spMk id="2" creationId="{ED4B9426-07E3-B7B6-842D-47F7C9E6D8BE}"/>
          </ac:spMkLst>
        </pc:spChg>
        <pc:spChg chg="add mod">
          <ac:chgData name="Davide Enea Alunno" userId="8c64c28e-16ea-4b5d-811a-85269e1f751d" providerId="ADAL" clId="{9CA851DE-556D-4913-87D9-7DC53DE4CAFB}" dt="2026-02-25T11:30:49.448" v="11558" actId="1037"/>
          <ac:spMkLst>
            <pc:docMk/>
            <pc:sldMk cId="2039573618" sldId="275"/>
            <ac:spMk id="3" creationId="{F97B2F2C-7483-1ECA-B856-22BA38D58ACB}"/>
          </ac:spMkLst>
        </pc:spChg>
        <pc:spChg chg="add mod">
          <ac:chgData name="Davide Enea Alunno" userId="8c64c28e-16ea-4b5d-811a-85269e1f751d" providerId="ADAL" clId="{9CA851DE-556D-4913-87D9-7DC53DE4CAFB}" dt="2026-02-25T11:32:58.680" v="11645" actId="14100"/>
          <ac:spMkLst>
            <pc:docMk/>
            <pc:sldMk cId="2039573618" sldId="275"/>
            <ac:spMk id="4" creationId="{E3DB8670-719C-E279-B504-4EA494137AAA}"/>
          </ac:spMkLst>
        </pc:spChg>
        <pc:spChg chg="add del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55" creationId="{16B067B1-F4E5-4FDF-813D-C9E872E80075}"/>
          </ac:spMkLst>
        </pc:spChg>
        <pc:spChg chg="add del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57" creationId="{A15B4AF2-7DAE-40C8-9E39-60FDA9FF5BC7}"/>
          </ac:spMkLst>
        </pc:spChg>
        <pc:spChg chg="add del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59" creationId="{881BB4AC-54B2-44AE-BC84-8439DE21BF3D}"/>
          </ac:spMkLst>
        </pc:spChg>
        <pc:spChg chg="add del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61" creationId="{35830BCB-5239-43C5-8BFD-DAD3674F6AA0}"/>
          </ac:spMkLst>
        </pc:spChg>
        <pc:spChg chg="add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66" creationId="{16B067B1-F4E5-4FDF-813D-C9E872E80075}"/>
          </ac:spMkLst>
        </pc:spChg>
        <pc:spChg chg="add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68" creationId="{41E76188-5CDF-4279-90D1-82FF3E52374C}"/>
          </ac:spMkLst>
        </pc:spChg>
        <pc:spChg chg="add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70" creationId="{71511A72-95BD-471D-BEA0-874989E46A57}"/>
          </ac:spMkLst>
        </pc:spChg>
        <pc:spChg chg="add">
          <ac:chgData name="Davide Enea Alunno" userId="8c64c28e-16ea-4b5d-811a-85269e1f751d" providerId="ADAL" clId="{9CA851DE-556D-4913-87D9-7DC53DE4CAFB}" dt="2026-02-25T11:22:29.482" v="11506" actId="26606"/>
          <ac:spMkLst>
            <pc:docMk/>
            <pc:sldMk cId="2039573618" sldId="275"/>
            <ac:spMk id="2072" creationId="{5D61DBFA-1601-4D6C-AF8C-257D581BA9C5}"/>
          </ac:spMkLst>
        </pc:spChg>
        <pc:picChg chg="add mod">
          <ac:chgData name="Davide Enea Alunno" userId="8c64c28e-16ea-4b5d-811a-85269e1f751d" providerId="ADAL" clId="{9CA851DE-556D-4913-87D9-7DC53DE4CAFB}" dt="2026-02-25T11:29:02.933" v="11542" actId="1038"/>
          <ac:picMkLst>
            <pc:docMk/>
            <pc:sldMk cId="2039573618" sldId="275"/>
            <ac:picMk id="2050" creationId="{90423C93-6966-E1BC-4D3B-05C42B4961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D42B-2B02-4FB6-B1AC-024650D93178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71B16-676D-427D-9C63-C841F08D0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71B16-676D-427D-9C63-C841F08D05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5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71B16-676D-427D-9C63-C841F08D05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745-6E7B-4724-A4ED-300815F4FBF3}" type="datetime1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DF93-4234-4101-84D1-0F56E8B9572C}" type="datetime1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7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5FBC-3BDD-4F04-AAF8-1F62E30C85CF}" type="datetime1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7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3DAB-8EF2-430B-8E1A-951D18716D7D}" type="datetime1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9B9F-D78D-4E85-B767-8CAD76EC762E}" type="datetime1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02BE-7FA5-4984-949E-2DFD9B205411}" type="datetime1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8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4E03-2DEB-48B3-B1F3-384BFC70481E}" type="datetime1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2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378B-DC4A-4627-AED5-1991375F4200}" type="datetime1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4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2B4-922A-40A7-873B-1224EFFF3AEC}" type="datetime1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2AA-BC15-405E-84CD-5B1C7AB9E462}" type="datetime1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6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7169-9168-493A-B166-26316DBBB2FA}" type="datetime1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0FAE-FC69-4D86-81F2-AD540565C045}" type="datetime1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6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50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56.xml"/><Relationship Id="rId117" Type="http://schemas.openxmlformats.org/officeDocument/2006/relationships/tags" Target="../tags/tag647.xml"/><Relationship Id="rId21" Type="http://schemas.openxmlformats.org/officeDocument/2006/relationships/tags" Target="../tags/tag551.xml"/><Relationship Id="rId42" Type="http://schemas.openxmlformats.org/officeDocument/2006/relationships/tags" Target="../tags/tag572.xml"/><Relationship Id="rId47" Type="http://schemas.openxmlformats.org/officeDocument/2006/relationships/tags" Target="../tags/tag577.xml"/><Relationship Id="rId63" Type="http://schemas.openxmlformats.org/officeDocument/2006/relationships/tags" Target="../tags/tag593.xml"/><Relationship Id="rId68" Type="http://schemas.openxmlformats.org/officeDocument/2006/relationships/tags" Target="../tags/tag598.xml"/><Relationship Id="rId84" Type="http://schemas.openxmlformats.org/officeDocument/2006/relationships/tags" Target="../tags/tag614.xml"/><Relationship Id="rId89" Type="http://schemas.openxmlformats.org/officeDocument/2006/relationships/tags" Target="../tags/tag619.xml"/><Relationship Id="rId112" Type="http://schemas.openxmlformats.org/officeDocument/2006/relationships/tags" Target="../tags/tag642.xml"/><Relationship Id="rId133" Type="http://schemas.openxmlformats.org/officeDocument/2006/relationships/tags" Target="../tags/tag663.xml"/><Relationship Id="rId138" Type="http://schemas.openxmlformats.org/officeDocument/2006/relationships/tags" Target="../tags/tag668.xml"/><Relationship Id="rId16" Type="http://schemas.openxmlformats.org/officeDocument/2006/relationships/tags" Target="../tags/tag546.xml"/><Relationship Id="rId107" Type="http://schemas.openxmlformats.org/officeDocument/2006/relationships/tags" Target="../tags/tag637.xml"/><Relationship Id="rId11" Type="http://schemas.openxmlformats.org/officeDocument/2006/relationships/tags" Target="../tags/tag541.xml"/><Relationship Id="rId32" Type="http://schemas.openxmlformats.org/officeDocument/2006/relationships/tags" Target="../tags/tag562.xml"/><Relationship Id="rId37" Type="http://schemas.openxmlformats.org/officeDocument/2006/relationships/tags" Target="../tags/tag567.xml"/><Relationship Id="rId53" Type="http://schemas.openxmlformats.org/officeDocument/2006/relationships/tags" Target="../tags/tag583.xml"/><Relationship Id="rId58" Type="http://schemas.openxmlformats.org/officeDocument/2006/relationships/tags" Target="../tags/tag588.xml"/><Relationship Id="rId74" Type="http://schemas.openxmlformats.org/officeDocument/2006/relationships/tags" Target="../tags/tag604.xml"/><Relationship Id="rId79" Type="http://schemas.openxmlformats.org/officeDocument/2006/relationships/tags" Target="../tags/tag609.xml"/><Relationship Id="rId102" Type="http://schemas.openxmlformats.org/officeDocument/2006/relationships/tags" Target="../tags/tag632.xml"/><Relationship Id="rId123" Type="http://schemas.openxmlformats.org/officeDocument/2006/relationships/tags" Target="../tags/tag653.xml"/><Relationship Id="rId128" Type="http://schemas.openxmlformats.org/officeDocument/2006/relationships/tags" Target="../tags/tag658.xml"/><Relationship Id="rId144" Type="http://schemas.openxmlformats.org/officeDocument/2006/relationships/image" Target="../media/image7.png"/><Relationship Id="rId5" Type="http://schemas.openxmlformats.org/officeDocument/2006/relationships/tags" Target="../tags/tag535.xml"/><Relationship Id="rId90" Type="http://schemas.openxmlformats.org/officeDocument/2006/relationships/tags" Target="../tags/tag620.xml"/><Relationship Id="rId95" Type="http://schemas.openxmlformats.org/officeDocument/2006/relationships/tags" Target="../tags/tag625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43" Type="http://schemas.openxmlformats.org/officeDocument/2006/relationships/tags" Target="../tags/tag573.xml"/><Relationship Id="rId48" Type="http://schemas.openxmlformats.org/officeDocument/2006/relationships/tags" Target="../tags/tag578.xml"/><Relationship Id="rId64" Type="http://schemas.openxmlformats.org/officeDocument/2006/relationships/tags" Target="../tags/tag594.xml"/><Relationship Id="rId69" Type="http://schemas.openxmlformats.org/officeDocument/2006/relationships/tags" Target="../tags/tag599.xml"/><Relationship Id="rId113" Type="http://schemas.openxmlformats.org/officeDocument/2006/relationships/tags" Target="../tags/tag643.xml"/><Relationship Id="rId118" Type="http://schemas.openxmlformats.org/officeDocument/2006/relationships/tags" Target="../tags/tag648.xml"/><Relationship Id="rId134" Type="http://schemas.openxmlformats.org/officeDocument/2006/relationships/tags" Target="../tags/tag664.xml"/><Relationship Id="rId139" Type="http://schemas.openxmlformats.org/officeDocument/2006/relationships/tags" Target="../tags/tag669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72" Type="http://schemas.openxmlformats.org/officeDocument/2006/relationships/tags" Target="../tags/tag602.xml"/><Relationship Id="rId80" Type="http://schemas.openxmlformats.org/officeDocument/2006/relationships/tags" Target="../tags/tag610.xml"/><Relationship Id="rId85" Type="http://schemas.openxmlformats.org/officeDocument/2006/relationships/tags" Target="../tags/tag615.xml"/><Relationship Id="rId93" Type="http://schemas.openxmlformats.org/officeDocument/2006/relationships/tags" Target="../tags/tag623.xml"/><Relationship Id="rId98" Type="http://schemas.openxmlformats.org/officeDocument/2006/relationships/tags" Target="../tags/tag628.xml"/><Relationship Id="rId121" Type="http://schemas.openxmlformats.org/officeDocument/2006/relationships/tags" Target="../tags/tag651.xml"/><Relationship Id="rId142" Type="http://schemas.openxmlformats.org/officeDocument/2006/relationships/tags" Target="../tags/tag672.xml"/><Relationship Id="rId3" Type="http://schemas.openxmlformats.org/officeDocument/2006/relationships/tags" Target="../tags/tag533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tags" Target="../tags/tag555.xml"/><Relationship Id="rId33" Type="http://schemas.openxmlformats.org/officeDocument/2006/relationships/tags" Target="../tags/tag563.xml"/><Relationship Id="rId38" Type="http://schemas.openxmlformats.org/officeDocument/2006/relationships/tags" Target="../tags/tag568.xml"/><Relationship Id="rId46" Type="http://schemas.openxmlformats.org/officeDocument/2006/relationships/tags" Target="../tags/tag576.xml"/><Relationship Id="rId59" Type="http://schemas.openxmlformats.org/officeDocument/2006/relationships/tags" Target="../tags/tag589.xml"/><Relationship Id="rId67" Type="http://schemas.openxmlformats.org/officeDocument/2006/relationships/tags" Target="../tags/tag597.xml"/><Relationship Id="rId103" Type="http://schemas.openxmlformats.org/officeDocument/2006/relationships/tags" Target="../tags/tag633.xml"/><Relationship Id="rId108" Type="http://schemas.openxmlformats.org/officeDocument/2006/relationships/tags" Target="../tags/tag638.xml"/><Relationship Id="rId116" Type="http://schemas.openxmlformats.org/officeDocument/2006/relationships/tags" Target="../tags/tag646.xml"/><Relationship Id="rId124" Type="http://schemas.openxmlformats.org/officeDocument/2006/relationships/tags" Target="../tags/tag654.xml"/><Relationship Id="rId129" Type="http://schemas.openxmlformats.org/officeDocument/2006/relationships/tags" Target="../tags/tag659.xml"/><Relationship Id="rId137" Type="http://schemas.openxmlformats.org/officeDocument/2006/relationships/tags" Target="../tags/tag667.xml"/><Relationship Id="rId20" Type="http://schemas.openxmlformats.org/officeDocument/2006/relationships/tags" Target="../tags/tag550.xml"/><Relationship Id="rId41" Type="http://schemas.openxmlformats.org/officeDocument/2006/relationships/tags" Target="../tags/tag571.xml"/><Relationship Id="rId54" Type="http://schemas.openxmlformats.org/officeDocument/2006/relationships/tags" Target="../tags/tag584.xml"/><Relationship Id="rId62" Type="http://schemas.openxmlformats.org/officeDocument/2006/relationships/tags" Target="../tags/tag592.xml"/><Relationship Id="rId70" Type="http://schemas.openxmlformats.org/officeDocument/2006/relationships/tags" Target="../tags/tag600.xml"/><Relationship Id="rId75" Type="http://schemas.openxmlformats.org/officeDocument/2006/relationships/tags" Target="../tags/tag605.xml"/><Relationship Id="rId83" Type="http://schemas.openxmlformats.org/officeDocument/2006/relationships/tags" Target="../tags/tag613.xml"/><Relationship Id="rId88" Type="http://schemas.openxmlformats.org/officeDocument/2006/relationships/tags" Target="../tags/tag618.xml"/><Relationship Id="rId91" Type="http://schemas.openxmlformats.org/officeDocument/2006/relationships/tags" Target="../tags/tag621.xml"/><Relationship Id="rId96" Type="http://schemas.openxmlformats.org/officeDocument/2006/relationships/tags" Target="../tags/tag626.xml"/><Relationship Id="rId111" Type="http://schemas.openxmlformats.org/officeDocument/2006/relationships/tags" Target="../tags/tag641.xml"/><Relationship Id="rId132" Type="http://schemas.openxmlformats.org/officeDocument/2006/relationships/tags" Target="../tags/tag662.xml"/><Relationship Id="rId140" Type="http://schemas.openxmlformats.org/officeDocument/2006/relationships/tags" Target="../tags/tag670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5" Type="http://schemas.openxmlformats.org/officeDocument/2006/relationships/tags" Target="../tags/tag545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36" Type="http://schemas.openxmlformats.org/officeDocument/2006/relationships/tags" Target="../tags/tag566.xml"/><Relationship Id="rId49" Type="http://schemas.openxmlformats.org/officeDocument/2006/relationships/tags" Target="../tags/tag579.xml"/><Relationship Id="rId57" Type="http://schemas.openxmlformats.org/officeDocument/2006/relationships/tags" Target="../tags/tag587.xml"/><Relationship Id="rId106" Type="http://schemas.openxmlformats.org/officeDocument/2006/relationships/tags" Target="../tags/tag636.xml"/><Relationship Id="rId114" Type="http://schemas.openxmlformats.org/officeDocument/2006/relationships/tags" Target="../tags/tag644.xml"/><Relationship Id="rId119" Type="http://schemas.openxmlformats.org/officeDocument/2006/relationships/tags" Target="../tags/tag649.xml"/><Relationship Id="rId127" Type="http://schemas.openxmlformats.org/officeDocument/2006/relationships/tags" Target="../tags/tag657.xml"/><Relationship Id="rId10" Type="http://schemas.openxmlformats.org/officeDocument/2006/relationships/tags" Target="../tags/tag540.xml"/><Relationship Id="rId31" Type="http://schemas.openxmlformats.org/officeDocument/2006/relationships/tags" Target="../tags/tag561.xml"/><Relationship Id="rId44" Type="http://schemas.openxmlformats.org/officeDocument/2006/relationships/tags" Target="../tags/tag574.xml"/><Relationship Id="rId52" Type="http://schemas.openxmlformats.org/officeDocument/2006/relationships/tags" Target="../tags/tag582.xml"/><Relationship Id="rId60" Type="http://schemas.openxmlformats.org/officeDocument/2006/relationships/tags" Target="../tags/tag590.xml"/><Relationship Id="rId65" Type="http://schemas.openxmlformats.org/officeDocument/2006/relationships/tags" Target="../tags/tag595.xml"/><Relationship Id="rId73" Type="http://schemas.openxmlformats.org/officeDocument/2006/relationships/tags" Target="../tags/tag603.xml"/><Relationship Id="rId78" Type="http://schemas.openxmlformats.org/officeDocument/2006/relationships/tags" Target="../tags/tag608.xml"/><Relationship Id="rId81" Type="http://schemas.openxmlformats.org/officeDocument/2006/relationships/tags" Target="../tags/tag611.xml"/><Relationship Id="rId86" Type="http://schemas.openxmlformats.org/officeDocument/2006/relationships/tags" Target="../tags/tag616.xml"/><Relationship Id="rId94" Type="http://schemas.openxmlformats.org/officeDocument/2006/relationships/tags" Target="../tags/tag624.xml"/><Relationship Id="rId99" Type="http://schemas.openxmlformats.org/officeDocument/2006/relationships/tags" Target="../tags/tag629.xml"/><Relationship Id="rId101" Type="http://schemas.openxmlformats.org/officeDocument/2006/relationships/tags" Target="../tags/tag631.xml"/><Relationship Id="rId122" Type="http://schemas.openxmlformats.org/officeDocument/2006/relationships/tags" Target="../tags/tag652.xml"/><Relationship Id="rId130" Type="http://schemas.openxmlformats.org/officeDocument/2006/relationships/tags" Target="../tags/tag660.xml"/><Relationship Id="rId135" Type="http://schemas.openxmlformats.org/officeDocument/2006/relationships/tags" Target="../tags/tag665.xml"/><Relationship Id="rId143" Type="http://schemas.openxmlformats.org/officeDocument/2006/relationships/slideLayout" Target="../slideLayouts/slideLayout7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39" Type="http://schemas.openxmlformats.org/officeDocument/2006/relationships/tags" Target="../tags/tag569.xml"/><Relationship Id="rId109" Type="http://schemas.openxmlformats.org/officeDocument/2006/relationships/tags" Target="../tags/tag639.xml"/><Relationship Id="rId34" Type="http://schemas.openxmlformats.org/officeDocument/2006/relationships/tags" Target="../tags/tag564.xml"/><Relationship Id="rId50" Type="http://schemas.openxmlformats.org/officeDocument/2006/relationships/tags" Target="../tags/tag580.xml"/><Relationship Id="rId55" Type="http://schemas.openxmlformats.org/officeDocument/2006/relationships/tags" Target="../tags/tag585.xml"/><Relationship Id="rId76" Type="http://schemas.openxmlformats.org/officeDocument/2006/relationships/tags" Target="../tags/tag606.xml"/><Relationship Id="rId97" Type="http://schemas.openxmlformats.org/officeDocument/2006/relationships/tags" Target="../tags/tag627.xml"/><Relationship Id="rId104" Type="http://schemas.openxmlformats.org/officeDocument/2006/relationships/tags" Target="../tags/tag634.xml"/><Relationship Id="rId120" Type="http://schemas.openxmlformats.org/officeDocument/2006/relationships/tags" Target="../tags/tag650.xml"/><Relationship Id="rId125" Type="http://schemas.openxmlformats.org/officeDocument/2006/relationships/tags" Target="../tags/tag655.xml"/><Relationship Id="rId141" Type="http://schemas.openxmlformats.org/officeDocument/2006/relationships/tags" Target="../tags/tag671.xml"/><Relationship Id="rId7" Type="http://schemas.openxmlformats.org/officeDocument/2006/relationships/tags" Target="../tags/tag537.xml"/><Relationship Id="rId71" Type="http://schemas.openxmlformats.org/officeDocument/2006/relationships/tags" Target="../tags/tag601.xml"/><Relationship Id="rId92" Type="http://schemas.openxmlformats.org/officeDocument/2006/relationships/tags" Target="../tags/tag622.xml"/><Relationship Id="rId2" Type="http://schemas.openxmlformats.org/officeDocument/2006/relationships/tags" Target="../tags/tag532.xml"/><Relationship Id="rId29" Type="http://schemas.openxmlformats.org/officeDocument/2006/relationships/tags" Target="../tags/tag559.xml"/><Relationship Id="rId24" Type="http://schemas.openxmlformats.org/officeDocument/2006/relationships/tags" Target="../tags/tag554.xml"/><Relationship Id="rId40" Type="http://schemas.openxmlformats.org/officeDocument/2006/relationships/tags" Target="../tags/tag570.xml"/><Relationship Id="rId45" Type="http://schemas.openxmlformats.org/officeDocument/2006/relationships/tags" Target="../tags/tag575.xml"/><Relationship Id="rId66" Type="http://schemas.openxmlformats.org/officeDocument/2006/relationships/tags" Target="../tags/tag596.xml"/><Relationship Id="rId87" Type="http://schemas.openxmlformats.org/officeDocument/2006/relationships/tags" Target="../tags/tag617.xml"/><Relationship Id="rId110" Type="http://schemas.openxmlformats.org/officeDocument/2006/relationships/tags" Target="../tags/tag640.xml"/><Relationship Id="rId115" Type="http://schemas.openxmlformats.org/officeDocument/2006/relationships/tags" Target="../tags/tag645.xml"/><Relationship Id="rId131" Type="http://schemas.openxmlformats.org/officeDocument/2006/relationships/tags" Target="../tags/tag661.xml"/><Relationship Id="rId136" Type="http://schemas.openxmlformats.org/officeDocument/2006/relationships/tags" Target="../tags/tag666.xml"/><Relationship Id="rId61" Type="http://schemas.openxmlformats.org/officeDocument/2006/relationships/tags" Target="../tags/tag591.xml"/><Relationship Id="rId82" Type="http://schemas.openxmlformats.org/officeDocument/2006/relationships/tags" Target="../tags/tag612.xml"/><Relationship Id="rId19" Type="http://schemas.openxmlformats.org/officeDocument/2006/relationships/tags" Target="../tags/tag549.xml"/><Relationship Id="rId14" Type="http://schemas.openxmlformats.org/officeDocument/2006/relationships/tags" Target="../tags/tag544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56" Type="http://schemas.openxmlformats.org/officeDocument/2006/relationships/tags" Target="../tags/tag586.xml"/><Relationship Id="rId77" Type="http://schemas.openxmlformats.org/officeDocument/2006/relationships/tags" Target="../tags/tag607.xml"/><Relationship Id="rId100" Type="http://schemas.openxmlformats.org/officeDocument/2006/relationships/tags" Target="../tags/tag630.xml"/><Relationship Id="rId105" Type="http://schemas.openxmlformats.org/officeDocument/2006/relationships/tags" Target="../tags/tag635.xml"/><Relationship Id="rId126" Type="http://schemas.openxmlformats.org/officeDocument/2006/relationships/tags" Target="../tags/tag65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698.xml"/><Relationship Id="rId117" Type="http://schemas.openxmlformats.org/officeDocument/2006/relationships/tags" Target="../tags/tag789.xml"/><Relationship Id="rId21" Type="http://schemas.openxmlformats.org/officeDocument/2006/relationships/tags" Target="../tags/tag693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63" Type="http://schemas.openxmlformats.org/officeDocument/2006/relationships/tags" Target="../tags/tag735.xml"/><Relationship Id="rId68" Type="http://schemas.openxmlformats.org/officeDocument/2006/relationships/tags" Target="../tags/tag740.xml"/><Relationship Id="rId84" Type="http://schemas.openxmlformats.org/officeDocument/2006/relationships/tags" Target="../tags/tag756.xml"/><Relationship Id="rId89" Type="http://schemas.openxmlformats.org/officeDocument/2006/relationships/tags" Target="../tags/tag761.xml"/><Relationship Id="rId112" Type="http://schemas.openxmlformats.org/officeDocument/2006/relationships/tags" Target="../tags/tag784.xml"/><Relationship Id="rId133" Type="http://schemas.openxmlformats.org/officeDocument/2006/relationships/tags" Target="../tags/tag805.xml"/><Relationship Id="rId138" Type="http://schemas.openxmlformats.org/officeDocument/2006/relationships/tags" Target="../tags/tag810.xml"/><Relationship Id="rId154" Type="http://schemas.openxmlformats.org/officeDocument/2006/relationships/tags" Target="../tags/tag826.xml"/><Relationship Id="rId159" Type="http://schemas.openxmlformats.org/officeDocument/2006/relationships/tags" Target="../tags/tag831.xml"/><Relationship Id="rId175" Type="http://schemas.openxmlformats.org/officeDocument/2006/relationships/slideLayout" Target="../slideLayouts/slideLayout7.xml"/><Relationship Id="rId170" Type="http://schemas.openxmlformats.org/officeDocument/2006/relationships/tags" Target="../tags/tag842.xml"/><Relationship Id="rId16" Type="http://schemas.openxmlformats.org/officeDocument/2006/relationships/tags" Target="../tags/tag688.xml"/><Relationship Id="rId107" Type="http://schemas.openxmlformats.org/officeDocument/2006/relationships/tags" Target="../tags/tag779.xml"/><Relationship Id="rId11" Type="http://schemas.openxmlformats.org/officeDocument/2006/relationships/tags" Target="../tags/tag683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74" Type="http://schemas.openxmlformats.org/officeDocument/2006/relationships/tags" Target="../tags/tag746.xml"/><Relationship Id="rId79" Type="http://schemas.openxmlformats.org/officeDocument/2006/relationships/tags" Target="../tags/tag751.xml"/><Relationship Id="rId102" Type="http://schemas.openxmlformats.org/officeDocument/2006/relationships/tags" Target="../tags/tag774.xml"/><Relationship Id="rId123" Type="http://schemas.openxmlformats.org/officeDocument/2006/relationships/tags" Target="../tags/tag795.xml"/><Relationship Id="rId128" Type="http://schemas.openxmlformats.org/officeDocument/2006/relationships/tags" Target="../tags/tag800.xml"/><Relationship Id="rId144" Type="http://schemas.openxmlformats.org/officeDocument/2006/relationships/tags" Target="../tags/tag816.xml"/><Relationship Id="rId149" Type="http://schemas.openxmlformats.org/officeDocument/2006/relationships/tags" Target="../tags/tag821.xml"/><Relationship Id="rId5" Type="http://schemas.openxmlformats.org/officeDocument/2006/relationships/tags" Target="../tags/tag677.xml"/><Relationship Id="rId90" Type="http://schemas.openxmlformats.org/officeDocument/2006/relationships/tags" Target="../tags/tag762.xml"/><Relationship Id="rId95" Type="http://schemas.openxmlformats.org/officeDocument/2006/relationships/tags" Target="../tags/tag767.xml"/><Relationship Id="rId160" Type="http://schemas.openxmlformats.org/officeDocument/2006/relationships/tags" Target="../tags/tag832.xml"/><Relationship Id="rId165" Type="http://schemas.openxmlformats.org/officeDocument/2006/relationships/tags" Target="../tags/tag837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64" Type="http://schemas.openxmlformats.org/officeDocument/2006/relationships/tags" Target="../tags/tag736.xml"/><Relationship Id="rId69" Type="http://schemas.openxmlformats.org/officeDocument/2006/relationships/tags" Target="../tags/tag741.xml"/><Relationship Id="rId113" Type="http://schemas.openxmlformats.org/officeDocument/2006/relationships/tags" Target="../tags/tag785.xml"/><Relationship Id="rId118" Type="http://schemas.openxmlformats.org/officeDocument/2006/relationships/tags" Target="../tags/tag790.xml"/><Relationship Id="rId134" Type="http://schemas.openxmlformats.org/officeDocument/2006/relationships/tags" Target="../tags/tag806.xml"/><Relationship Id="rId139" Type="http://schemas.openxmlformats.org/officeDocument/2006/relationships/tags" Target="../tags/tag811.xml"/><Relationship Id="rId80" Type="http://schemas.openxmlformats.org/officeDocument/2006/relationships/tags" Target="../tags/tag752.xml"/><Relationship Id="rId85" Type="http://schemas.openxmlformats.org/officeDocument/2006/relationships/tags" Target="../tags/tag757.xml"/><Relationship Id="rId150" Type="http://schemas.openxmlformats.org/officeDocument/2006/relationships/tags" Target="../tags/tag822.xml"/><Relationship Id="rId155" Type="http://schemas.openxmlformats.org/officeDocument/2006/relationships/tags" Target="../tags/tag827.xml"/><Relationship Id="rId171" Type="http://schemas.openxmlformats.org/officeDocument/2006/relationships/tags" Target="../tags/tag843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59" Type="http://schemas.openxmlformats.org/officeDocument/2006/relationships/tags" Target="../tags/tag731.xml"/><Relationship Id="rId103" Type="http://schemas.openxmlformats.org/officeDocument/2006/relationships/tags" Target="../tags/tag775.xml"/><Relationship Id="rId108" Type="http://schemas.openxmlformats.org/officeDocument/2006/relationships/tags" Target="../tags/tag780.xml"/><Relationship Id="rId124" Type="http://schemas.openxmlformats.org/officeDocument/2006/relationships/tags" Target="../tags/tag796.xml"/><Relationship Id="rId129" Type="http://schemas.openxmlformats.org/officeDocument/2006/relationships/tags" Target="../tags/tag801.xml"/><Relationship Id="rId54" Type="http://schemas.openxmlformats.org/officeDocument/2006/relationships/tags" Target="../tags/tag726.xml"/><Relationship Id="rId70" Type="http://schemas.openxmlformats.org/officeDocument/2006/relationships/tags" Target="../tags/tag742.xml"/><Relationship Id="rId75" Type="http://schemas.openxmlformats.org/officeDocument/2006/relationships/tags" Target="../tags/tag747.xml"/><Relationship Id="rId91" Type="http://schemas.openxmlformats.org/officeDocument/2006/relationships/tags" Target="../tags/tag763.xml"/><Relationship Id="rId96" Type="http://schemas.openxmlformats.org/officeDocument/2006/relationships/tags" Target="../tags/tag768.xml"/><Relationship Id="rId140" Type="http://schemas.openxmlformats.org/officeDocument/2006/relationships/tags" Target="../tags/tag812.xml"/><Relationship Id="rId145" Type="http://schemas.openxmlformats.org/officeDocument/2006/relationships/tags" Target="../tags/tag817.xml"/><Relationship Id="rId161" Type="http://schemas.openxmlformats.org/officeDocument/2006/relationships/tags" Target="../tags/tag833.xml"/><Relationship Id="rId166" Type="http://schemas.openxmlformats.org/officeDocument/2006/relationships/tags" Target="../tags/tag838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49" Type="http://schemas.openxmlformats.org/officeDocument/2006/relationships/tags" Target="../tags/tag721.xml"/><Relationship Id="rId114" Type="http://schemas.openxmlformats.org/officeDocument/2006/relationships/tags" Target="../tags/tag786.xml"/><Relationship Id="rId119" Type="http://schemas.openxmlformats.org/officeDocument/2006/relationships/tags" Target="../tags/tag791.xml"/><Relationship Id="rId10" Type="http://schemas.openxmlformats.org/officeDocument/2006/relationships/tags" Target="../tags/tag682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52" Type="http://schemas.openxmlformats.org/officeDocument/2006/relationships/tags" Target="../tags/tag724.xml"/><Relationship Id="rId60" Type="http://schemas.openxmlformats.org/officeDocument/2006/relationships/tags" Target="../tags/tag732.xml"/><Relationship Id="rId65" Type="http://schemas.openxmlformats.org/officeDocument/2006/relationships/tags" Target="../tags/tag737.xml"/><Relationship Id="rId73" Type="http://schemas.openxmlformats.org/officeDocument/2006/relationships/tags" Target="../tags/tag745.xml"/><Relationship Id="rId78" Type="http://schemas.openxmlformats.org/officeDocument/2006/relationships/tags" Target="../tags/tag750.xml"/><Relationship Id="rId81" Type="http://schemas.openxmlformats.org/officeDocument/2006/relationships/tags" Target="../tags/tag753.xml"/><Relationship Id="rId86" Type="http://schemas.openxmlformats.org/officeDocument/2006/relationships/tags" Target="../tags/tag758.xml"/><Relationship Id="rId94" Type="http://schemas.openxmlformats.org/officeDocument/2006/relationships/tags" Target="../tags/tag766.xml"/><Relationship Id="rId99" Type="http://schemas.openxmlformats.org/officeDocument/2006/relationships/tags" Target="../tags/tag771.xml"/><Relationship Id="rId101" Type="http://schemas.openxmlformats.org/officeDocument/2006/relationships/tags" Target="../tags/tag773.xml"/><Relationship Id="rId122" Type="http://schemas.openxmlformats.org/officeDocument/2006/relationships/tags" Target="../tags/tag794.xml"/><Relationship Id="rId130" Type="http://schemas.openxmlformats.org/officeDocument/2006/relationships/tags" Target="../tags/tag802.xml"/><Relationship Id="rId135" Type="http://schemas.openxmlformats.org/officeDocument/2006/relationships/tags" Target="../tags/tag807.xml"/><Relationship Id="rId143" Type="http://schemas.openxmlformats.org/officeDocument/2006/relationships/tags" Target="../tags/tag815.xml"/><Relationship Id="rId148" Type="http://schemas.openxmlformats.org/officeDocument/2006/relationships/tags" Target="../tags/tag820.xml"/><Relationship Id="rId151" Type="http://schemas.openxmlformats.org/officeDocument/2006/relationships/tags" Target="../tags/tag823.xml"/><Relationship Id="rId156" Type="http://schemas.openxmlformats.org/officeDocument/2006/relationships/tags" Target="../tags/tag828.xml"/><Relationship Id="rId164" Type="http://schemas.openxmlformats.org/officeDocument/2006/relationships/tags" Target="../tags/tag836.xml"/><Relationship Id="rId169" Type="http://schemas.openxmlformats.org/officeDocument/2006/relationships/tags" Target="../tags/tag841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72" Type="http://schemas.openxmlformats.org/officeDocument/2006/relationships/tags" Target="../tags/tag844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39" Type="http://schemas.openxmlformats.org/officeDocument/2006/relationships/tags" Target="../tags/tag711.xml"/><Relationship Id="rId109" Type="http://schemas.openxmlformats.org/officeDocument/2006/relationships/tags" Target="../tags/tag781.xml"/><Relationship Id="rId34" Type="http://schemas.openxmlformats.org/officeDocument/2006/relationships/tags" Target="../tags/tag706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76" Type="http://schemas.openxmlformats.org/officeDocument/2006/relationships/tags" Target="../tags/tag748.xml"/><Relationship Id="rId97" Type="http://schemas.openxmlformats.org/officeDocument/2006/relationships/tags" Target="../tags/tag769.xml"/><Relationship Id="rId104" Type="http://schemas.openxmlformats.org/officeDocument/2006/relationships/tags" Target="../tags/tag776.xml"/><Relationship Id="rId120" Type="http://schemas.openxmlformats.org/officeDocument/2006/relationships/tags" Target="../tags/tag792.xml"/><Relationship Id="rId125" Type="http://schemas.openxmlformats.org/officeDocument/2006/relationships/tags" Target="../tags/tag797.xml"/><Relationship Id="rId141" Type="http://schemas.openxmlformats.org/officeDocument/2006/relationships/tags" Target="../tags/tag813.xml"/><Relationship Id="rId146" Type="http://schemas.openxmlformats.org/officeDocument/2006/relationships/tags" Target="../tags/tag818.xml"/><Relationship Id="rId167" Type="http://schemas.openxmlformats.org/officeDocument/2006/relationships/tags" Target="../tags/tag839.xml"/><Relationship Id="rId7" Type="http://schemas.openxmlformats.org/officeDocument/2006/relationships/tags" Target="../tags/tag679.xml"/><Relationship Id="rId71" Type="http://schemas.openxmlformats.org/officeDocument/2006/relationships/tags" Target="../tags/tag743.xml"/><Relationship Id="rId92" Type="http://schemas.openxmlformats.org/officeDocument/2006/relationships/tags" Target="../tags/tag764.xml"/><Relationship Id="rId162" Type="http://schemas.openxmlformats.org/officeDocument/2006/relationships/tags" Target="../tags/tag834.xml"/><Relationship Id="rId2" Type="http://schemas.openxmlformats.org/officeDocument/2006/relationships/tags" Target="../tags/tag674.xml"/><Relationship Id="rId29" Type="http://schemas.openxmlformats.org/officeDocument/2006/relationships/tags" Target="../tags/tag701.xml"/><Relationship Id="rId24" Type="http://schemas.openxmlformats.org/officeDocument/2006/relationships/tags" Target="../tags/tag696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66" Type="http://schemas.openxmlformats.org/officeDocument/2006/relationships/tags" Target="../tags/tag738.xml"/><Relationship Id="rId87" Type="http://schemas.openxmlformats.org/officeDocument/2006/relationships/tags" Target="../tags/tag759.xml"/><Relationship Id="rId110" Type="http://schemas.openxmlformats.org/officeDocument/2006/relationships/tags" Target="../tags/tag782.xml"/><Relationship Id="rId115" Type="http://schemas.openxmlformats.org/officeDocument/2006/relationships/tags" Target="../tags/tag787.xml"/><Relationship Id="rId131" Type="http://schemas.openxmlformats.org/officeDocument/2006/relationships/tags" Target="../tags/tag803.xml"/><Relationship Id="rId136" Type="http://schemas.openxmlformats.org/officeDocument/2006/relationships/tags" Target="../tags/tag808.xml"/><Relationship Id="rId157" Type="http://schemas.openxmlformats.org/officeDocument/2006/relationships/tags" Target="../tags/tag829.xml"/><Relationship Id="rId61" Type="http://schemas.openxmlformats.org/officeDocument/2006/relationships/tags" Target="../tags/tag733.xml"/><Relationship Id="rId82" Type="http://schemas.openxmlformats.org/officeDocument/2006/relationships/tags" Target="../tags/tag754.xml"/><Relationship Id="rId152" Type="http://schemas.openxmlformats.org/officeDocument/2006/relationships/tags" Target="../tags/tag824.xml"/><Relationship Id="rId173" Type="http://schemas.openxmlformats.org/officeDocument/2006/relationships/tags" Target="../tags/tag845.xml"/><Relationship Id="rId19" Type="http://schemas.openxmlformats.org/officeDocument/2006/relationships/tags" Target="../tags/tag691.xml"/><Relationship Id="rId14" Type="http://schemas.openxmlformats.org/officeDocument/2006/relationships/tags" Target="../tags/tag686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56" Type="http://schemas.openxmlformats.org/officeDocument/2006/relationships/tags" Target="../tags/tag728.xml"/><Relationship Id="rId77" Type="http://schemas.openxmlformats.org/officeDocument/2006/relationships/tags" Target="../tags/tag749.xml"/><Relationship Id="rId100" Type="http://schemas.openxmlformats.org/officeDocument/2006/relationships/tags" Target="../tags/tag772.xml"/><Relationship Id="rId105" Type="http://schemas.openxmlformats.org/officeDocument/2006/relationships/tags" Target="../tags/tag777.xml"/><Relationship Id="rId126" Type="http://schemas.openxmlformats.org/officeDocument/2006/relationships/tags" Target="../tags/tag798.xml"/><Relationship Id="rId147" Type="http://schemas.openxmlformats.org/officeDocument/2006/relationships/tags" Target="../tags/tag819.xml"/><Relationship Id="rId168" Type="http://schemas.openxmlformats.org/officeDocument/2006/relationships/tags" Target="../tags/tag840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72" Type="http://schemas.openxmlformats.org/officeDocument/2006/relationships/tags" Target="../tags/tag744.xml"/><Relationship Id="rId93" Type="http://schemas.openxmlformats.org/officeDocument/2006/relationships/tags" Target="../tags/tag765.xml"/><Relationship Id="rId98" Type="http://schemas.openxmlformats.org/officeDocument/2006/relationships/tags" Target="../tags/tag770.xml"/><Relationship Id="rId121" Type="http://schemas.openxmlformats.org/officeDocument/2006/relationships/tags" Target="../tags/tag793.xml"/><Relationship Id="rId142" Type="http://schemas.openxmlformats.org/officeDocument/2006/relationships/tags" Target="../tags/tag814.xml"/><Relationship Id="rId163" Type="http://schemas.openxmlformats.org/officeDocument/2006/relationships/tags" Target="../tags/tag835.xml"/><Relationship Id="rId3" Type="http://schemas.openxmlformats.org/officeDocument/2006/relationships/tags" Target="../tags/tag675.xml"/><Relationship Id="rId25" Type="http://schemas.openxmlformats.org/officeDocument/2006/relationships/tags" Target="../tags/tag697.xml"/><Relationship Id="rId46" Type="http://schemas.openxmlformats.org/officeDocument/2006/relationships/tags" Target="../tags/tag718.xml"/><Relationship Id="rId67" Type="http://schemas.openxmlformats.org/officeDocument/2006/relationships/tags" Target="../tags/tag739.xml"/><Relationship Id="rId116" Type="http://schemas.openxmlformats.org/officeDocument/2006/relationships/tags" Target="../tags/tag788.xml"/><Relationship Id="rId137" Type="http://schemas.openxmlformats.org/officeDocument/2006/relationships/tags" Target="../tags/tag809.xml"/><Relationship Id="rId158" Type="http://schemas.openxmlformats.org/officeDocument/2006/relationships/tags" Target="../tags/tag830.xml"/><Relationship Id="rId20" Type="http://schemas.openxmlformats.org/officeDocument/2006/relationships/tags" Target="../tags/tag692.xml"/><Relationship Id="rId41" Type="http://schemas.openxmlformats.org/officeDocument/2006/relationships/tags" Target="../tags/tag713.xml"/><Relationship Id="rId62" Type="http://schemas.openxmlformats.org/officeDocument/2006/relationships/tags" Target="../tags/tag734.xml"/><Relationship Id="rId83" Type="http://schemas.openxmlformats.org/officeDocument/2006/relationships/tags" Target="../tags/tag755.xml"/><Relationship Id="rId88" Type="http://schemas.openxmlformats.org/officeDocument/2006/relationships/tags" Target="../tags/tag760.xml"/><Relationship Id="rId111" Type="http://schemas.openxmlformats.org/officeDocument/2006/relationships/tags" Target="../tags/tag783.xml"/><Relationship Id="rId132" Type="http://schemas.openxmlformats.org/officeDocument/2006/relationships/tags" Target="../tags/tag804.xml"/><Relationship Id="rId153" Type="http://schemas.openxmlformats.org/officeDocument/2006/relationships/tags" Target="../tags/tag825.xml"/><Relationship Id="rId174" Type="http://schemas.openxmlformats.org/officeDocument/2006/relationships/tags" Target="../tags/tag846.xml"/><Relationship Id="rId15" Type="http://schemas.openxmlformats.org/officeDocument/2006/relationships/tags" Target="../tags/tag687.xml"/><Relationship Id="rId36" Type="http://schemas.openxmlformats.org/officeDocument/2006/relationships/tags" Target="../tags/tag708.xml"/><Relationship Id="rId57" Type="http://schemas.openxmlformats.org/officeDocument/2006/relationships/tags" Target="../tags/tag729.xml"/><Relationship Id="rId106" Type="http://schemas.openxmlformats.org/officeDocument/2006/relationships/tags" Target="../tags/tag778.xml"/><Relationship Id="rId127" Type="http://schemas.openxmlformats.org/officeDocument/2006/relationships/tags" Target="../tags/tag7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tags" Target="../tags/tag859.xml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image" Target="../media/image9.png"/><Relationship Id="rId2" Type="http://schemas.openxmlformats.org/officeDocument/2006/relationships/tags" Target="../tags/tag848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5" Type="http://schemas.openxmlformats.org/officeDocument/2006/relationships/tags" Target="../tags/tag85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56.xml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68.xml"/><Relationship Id="rId13" Type="http://schemas.openxmlformats.org/officeDocument/2006/relationships/tags" Target="../tags/tag873.xml"/><Relationship Id="rId18" Type="http://schemas.openxmlformats.org/officeDocument/2006/relationships/tags" Target="../tags/tag878.xml"/><Relationship Id="rId3" Type="http://schemas.openxmlformats.org/officeDocument/2006/relationships/tags" Target="../tags/tag863.xml"/><Relationship Id="rId21" Type="http://schemas.openxmlformats.org/officeDocument/2006/relationships/tags" Target="../tags/tag881.xml"/><Relationship Id="rId7" Type="http://schemas.openxmlformats.org/officeDocument/2006/relationships/tags" Target="../tags/tag867.xml"/><Relationship Id="rId12" Type="http://schemas.openxmlformats.org/officeDocument/2006/relationships/tags" Target="../tags/tag872.xml"/><Relationship Id="rId17" Type="http://schemas.openxmlformats.org/officeDocument/2006/relationships/tags" Target="../tags/tag877.xml"/><Relationship Id="rId25" Type="http://schemas.openxmlformats.org/officeDocument/2006/relationships/image" Target="../media/image10.png"/><Relationship Id="rId2" Type="http://schemas.openxmlformats.org/officeDocument/2006/relationships/tags" Target="../tags/tag862.xml"/><Relationship Id="rId16" Type="http://schemas.openxmlformats.org/officeDocument/2006/relationships/tags" Target="../tags/tag876.xml"/><Relationship Id="rId20" Type="http://schemas.openxmlformats.org/officeDocument/2006/relationships/tags" Target="../tags/tag880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11" Type="http://schemas.openxmlformats.org/officeDocument/2006/relationships/tags" Target="../tags/tag871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865.xml"/><Relationship Id="rId15" Type="http://schemas.openxmlformats.org/officeDocument/2006/relationships/tags" Target="../tags/tag875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870.xml"/><Relationship Id="rId19" Type="http://schemas.openxmlformats.org/officeDocument/2006/relationships/tags" Target="../tags/tag879.xml"/><Relationship Id="rId4" Type="http://schemas.openxmlformats.org/officeDocument/2006/relationships/tags" Target="../tags/tag864.xml"/><Relationship Id="rId9" Type="http://schemas.openxmlformats.org/officeDocument/2006/relationships/tags" Target="../tags/tag869.xml"/><Relationship Id="rId14" Type="http://schemas.openxmlformats.org/officeDocument/2006/relationships/tags" Target="../tags/tag874.xml"/><Relationship Id="rId22" Type="http://schemas.openxmlformats.org/officeDocument/2006/relationships/tags" Target="../tags/tag8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90.xml"/><Relationship Id="rId13" Type="http://schemas.openxmlformats.org/officeDocument/2006/relationships/tags" Target="../tags/tag895.xml"/><Relationship Id="rId3" Type="http://schemas.openxmlformats.org/officeDocument/2006/relationships/tags" Target="../tags/tag885.xml"/><Relationship Id="rId7" Type="http://schemas.openxmlformats.org/officeDocument/2006/relationships/tags" Target="../tags/tag889.xml"/><Relationship Id="rId12" Type="http://schemas.openxmlformats.org/officeDocument/2006/relationships/tags" Target="../tags/tag894.xml"/><Relationship Id="rId2" Type="http://schemas.openxmlformats.org/officeDocument/2006/relationships/tags" Target="../tags/tag884.xml"/><Relationship Id="rId16" Type="http://schemas.openxmlformats.org/officeDocument/2006/relationships/image" Target="../media/image12.png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11" Type="http://schemas.openxmlformats.org/officeDocument/2006/relationships/tags" Target="../tags/tag893.xml"/><Relationship Id="rId5" Type="http://schemas.openxmlformats.org/officeDocument/2006/relationships/tags" Target="../tags/tag88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92.xml"/><Relationship Id="rId4" Type="http://schemas.openxmlformats.org/officeDocument/2006/relationships/tags" Target="../tags/tag886.xml"/><Relationship Id="rId9" Type="http://schemas.openxmlformats.org/officeDocument/2006/relationships/tags" Target="../tags/tag891.xml"/><Relationship Id="rId14" Type="http://schemas.openxmlformats.org/officeDocument/2006/relationships/tags" Target="../tags/tag8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7.xml"/><Relationship Id="rId117" Type="http://schemas.openxmlformats.org/officeDocument/2006/relationships/tags" Target="../tags/tag188.xml"/><Relationship Id="rId21" Type="http://schemas.openxmlformats.org/officeDocument/2006/relationships/tags" Target="../tags/tag92.xml"/><Relationship Id="rId42" Type="http://schemas.openxmlformats.org/officeDocument/2006/relationships/tags" Target="../tags/tag113.xml"/><Relationship Id="rId47" Type="http://schemas.openxmlformats.org/officeDocument/2006/relationships/tags" Target="../tags/tag118.xml"/><Relationship Id="rId63" Type="http://schemas.openxmlformats.org/officeDocument/2006/relationships/tags" Target="../tags/tag134.xml"/><Relationship Id="rId68" Type="http://schemas.openxmlformats.org/officeDocument/2006/relationships/tags" Target="../tags/tag139.xml"/><Relationship Id="rId84" Type="http://schemas.openxmlformats.org/officeDocument/2006/relationships/tags" Target="../tags/tag155.xml"/><Relationship Id="rId89" Type="http://schemas.openxmlformats.org/officeDocument/2006/relationships/tags" Target="../tags/tag160.xml"/><Relationship Id="rId112" Type="http://schemas.openxmlformats.org/officeDocument/2006/relationships/tags" Target="../tags/tag183.xml"/><Relationship Id="rId16" Type="http://schemas.openxmlformats.org/officeDocument/2006/relationships/tags" Target="../tags/tag87.xml"/><Relationship Id="rId107" Type="http://schemas.openxmlformats.org/officeDocument/2006/relationships/tags" Target="../tags/tag178.xml"/><Relationship Id="rId11" Type="http://schemas.openxmlformats.org/officeDocument/2006/relationships/tags" Target="../tags/tag82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53" Type="http://schemas.openxmlformats.org/officeDocument/2006/relationships/tags" Target="../tags/tag124.xml"/><Relationship Id="rId58" Type="http://schemas.openxmlformats.org/officeDocument/2006/relationships/tags" Target="../tags/tag129.xml"/><Relationship Id="rId74" Type="http://schemas.openxmlformats.org/officeDocument/2006/relationships/tags" Target="../tags/tag145.xml"/><Relationship Id="rId79" Type="http://schemas.openxmlformats.org/officeDocument/2006/relationships/tags" Target="../tags/tag150.xml"/><Relationship Id="rId102" Type="http://schemas.openxmlformats.org/officeDocument/2006/relationships/tags" Target="../tags/tag173.xml"/><Relationship Id="rId123" Type="http://schemas.openxmlformats.org/officeDocument/2006/relationships/tags" Target="../tags/tag194.xml"/><Relationship Id="rId5" Type="http://schemas.openxmlformats.org/officeDocument/2006/relationships/tags" Target="../tags/tag76.xml"/><Relationship Id="rId61" Type="http://schemas.openxmlformats.org/officeDocument/2006/relationships/tags" Target="../tags/tag132.xml"/><Relationship Id="rId82" Type="http://schemas.openxmlformats.org/officeDocument/2006/relationships/tags" Target="../tags/tag153.xml"/><Relationship Id="rId90" Type="http://schemas.openxmlformats.org/officeDocument/2006/relationships/tags" Target="../tags/tag161.xml"/><Relationship Id="rId95" Type="http://schemas.openxmlformats.org/officeDocument/2006/relationships/tags" Target="../tags/tag166.xml"/><Relationship Id="rId19" Type="http://schemas.openxmlformats.org/officeDocument/2006/relationships/tags" Target="../tags/tag9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43" Type="http://schemas.openxmlformats.org/officeDocument/2006/relationships/tags" Target="../tags/tag114.xml"/><Relationship Id="rId48" Type="http://schemas.openxmlformats.org/officeDocument/2006/relationships/tags" Target="../tags/tag119.xml"/><Relationship Id="rId56" Type="http://schemas.openxmlformats.org/officeDocument/2006/relationships/tags" Target="../tags/tag127.xml"/><Relationship Id="rId64" Type="http://schemas.openxmlformats.org/officeDocument/2006/relationships/tags" Target="../tags/tag135.xml"/><Relationship Id="rId69" Type="http://schemas.openxmlformats.org/officeDocument/2006/relationships/tags" Target="../tags/tag140.xml"/><Relationship Id="rId77" Type="http://schemas.openxmlformats.org/officeDocument/2006/relationships/tags" Target="../tags/tag148.xml"/><Relationship Id="rId100" Type="http://schemas.openxmlformats.org/officeDocument/2006/relationships/tags" Target="../tags/tag171.xml"/><Relationship Id="rId105" Type="http://schemas.openxmlformats.org/officeDocument/2006/relationships/tags" Target="../tags/tag176.xml"/><Relationship Id="rId113" Type="http://schemas.openxmlformats.org/officeDocument/2006/relationships/tags" Target="../tags/tag184.xml"/><Relationship Id="rId118" Type="http://schemas.openxmlformats.org/officeDocument/2006/relationships/tags" Target="../tags/tag189.xml"/><Relationship Id="rId8" Type="http://schemas.openxmlformats.org/officeDocument/2006/relationships/tags" Target="../tags/tag79.xml"/><Relationship Id="rId51" Type="http://schemas.openxmlformats.org/officeDocument/2006/relationships/tags" Target="../tags/tag122.xml"/><Relationship Id="rId72" Type="http://schemas.openxmlformats.org/officeDocument/2006/relationships/tags" Target="../tags/tag143.xml"/><Relationship Id="rId80" Type="http://schemas.openxmlformats.org/officeDocument/2006/relationships/tags" Target="../tags/tag151.xml"/><Relationship Id="rId85" Type="http://schemas.openxmlformats.org/officeDocument/2006/relationships/tags" Target="../tags/tag156.xml"/><Relationship Id="rId93" Type="http://schemas.openxmlformats.org/officeDocument/2006/relationships/tags" Target="../tags/tag164.xml"/><Relationship Id="rId98" Type="http://schemas.openxmlformats.org/officeDocument/2006/relationships/tags" Target="../tags/tag169.xml"/><Relationship Id="rId121" Type="http://schemas.openxmlformats.org/officeDocument/2006/relationships/tags" Target="../tags/tag192.xml"/><Relationship Id="rId3" Type="http://schemas.openxmlformats.org/officeDocument/2006/relationships/tags" Target="../tags/tag74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46" Type="http://schemas.openxmlformats.org/officeDocument/2006/relationships/tags" Target="../tags/tag117.xml"/><Relationship Id="rId59" Type="http://schemas.openxmlformats.org/officeDocument/2006/relationships/tags" Target="../tags/tag130.xml"/><Relationship Id="rId67" Type="http://schemas.openxmlformats.org/officeDocument/2006/relationships/tags" Target="../tags/tag138.xml"/><Relationship Id="rId103" Type="http://schemas.openxmlformats.org/officeDocument/2006/relationships/tags" Target="../tags/tag174.xml"/><Relationship Id="rId108" Type="http://schemas.openxmlformats.org/officeDocument/2006/relationships/tags" Target="../tags/tag179.xml"/><Relationship Id="rId116" Type="http://schemas.openxmlformats.org/officeDocument/2006/relationships/tags" Target="../tags/tag187.xml"/><Relationship Id="rId124" Type="http://schemas.openxmlformats.org/officeDocument/2006/relationships/slideLayout" Target="../slideLayouts/slideLayout7.xml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54" Type="http://schemas.openxmlformats.org/officeDocument/2006/relationships/tags" Target="../tags/tag125.xml"/><Relationship Id="rId62" Type="http://schemas.openxmlformats.org/officeDocument/2006/relationships/tags" Target="../tags/tag133.xml"/><Relationship Id="rId70" Type="http://schemas.openxmlformats.org/officeDocument/2006/relationships/tags" Target="../tags/tag141.xml"/><Relationship Id="rId75" Type="http://schemas.openxmlformats.org/officeDocument/2006/relationships/tags" Target="../tags/tag146.xml"/><Relationship Id="rId83" Type="http://schemas.openxmlformats.org/officeDocument/2006/relationships/tags" Target="../tags/tag154.xml"/><Relationship Id="rId88" Type="http://schemas.openxmlformats.org/officeDocument/2006/relationships/tags" Target="../tags/tag159.xml"/><Relationship Id="rId91" Type="http://schemas.openxmlformats.org/officeDocument/2006/relationships/tags" Target="../tags/tag162.xml"/><Relationship Id="rId96" Type="http://schemas.openxmlformats.org/officeDocument/2006/relationships/tags" Target="../tags/tag167.xml"/><Relationship Id="rId111" Type="http://schemas.openxmlformats.org/officeDocument/2006/relationships/tags" Target="../tags/tag182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49" Type="http://schemas.openxmlformats.org/officeDocument/2006/relationships/tags" Target="../tags/tag120.xml"/><Relationship Id="rId57" Type="http://schemas.openxmlformats.org/officeDocument/2006/relationships/tags" Target="../tags/tag128.xml"/><Relationship Id="rId106" Type="http://schemas.openxmlformats.org/officeDocument/2006/relationships/tags" Target="../tags/tag177.xml"/><Relationship Id="rId114" Type="http://schemas.openxmlformats.org/officeDocument/2006/relationships/tags" Target="../tags/tag185.xml"/><Relationship Id="rId119" Type="http://schemas.openxmlformats.org/officeDocument/2006/relationships/tags" Target="../tags/tag190.xml"/><Relationship Id="rId10" Type="http://schemas.openxmlformats.org/officeDocument/2006/relationships/tags" Target="../tags/tag81.xml"/><Relationship Id="rId31" Type="http://schemas.openxmlformats.org/officeDocument/2006/relationships/tags" Target="../tags/tag102.xml"/><Relationship Id="rId44" Type="http://schemas.openxmlformats.org/officeDocument/2006/relationships/tags" Target="../tags/tag115.xml"/><Relationship Id="rId52" Type="http://schemas.openxmlformats.org/officeDocument/2006/relationships/tags" Target="../tags/tag123.xml"/><Relationship Id="rId60" Type="http://schemas.openxmlformats.org/officeDocument/2006/relationships/tags" Target="../tags/tag131.xml"/><Relationship Id="rId65" Type="http://schemas.openxmlformats.org/officeDocument/2006/relationships/tags" Target="../tags/tag136.xml"/><Relationship Id="rId73" Type="http://schemas.openxmlformats.org/officeDocument/2006/relationships/tags" Target="../tags/tag144.xml"/><Relationship Id="rId78" Type="http://schemas.openxmlformats.org/officeDocument/2006/relationships/tags" Target="../tags/tag149.xml"/><Relationship Id="rId81" Type="http://schemas.openxmlformats.org/officeDocument/2006/relationships/tags" Target="../tags/tag152.xml"/><Relationship Id="rId86" Type="http://schemas.openxmlformats.org/officeDocument/2006/relationships/tags" Target="../tags/tag157.xml"/><Relationship Id="rId94" Type="http://schemas.openxmlformats.org/officeDocument/2006/relationships/tags" Target="../tags/tag165.xml"/><Relationship Id="rId99" Type="http://schemas.openxmlformats.org/officeDocument/2006/relationships/tags" Target="../tags/tag170.xml"/><Relationship Id="rId101" Type="http://schemas.openxmlformats.org/officeDocument/2006/relationships/tags" Target="../tags/tag172.xml"/><Relationship Id="rId122" Type="http://schemas.openxmlformats.org/officeDocument/2006/relationships/tags" Target="../tags/tag193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9" Type="http://schemas.openxmlformats.org/officeDocument/2006/relationships/tags" Target="../tags/tag110.xml"/><Relationship Id="rId109" Type="http://schemas.openxmlformats.org/officeDocument/2006/relationships/tags" Target="../tags/tag180.xml"/><Relationship Id="rId34" Type="http://schemas.openxmlformats.org/officeDocument/2006/relationships/tags" Target="../tags/tag105.xml"/><Relationship Id="rId50" Type="http://schemas.openxmlformats.org/officeDocument/2006/relationships/tags" Target="../tags/tag121.xml"/><Relationship Id="rId55" Type="http://schemas.openxmlformats.org/officeDocument/2006/relationships/tags" Target="../tags/tag126.xml"/><Relationship Id="rId76" Type="http://schemas.openxmlformats.org/officeDocument/2006/relationships/tags" Target="../tags/tag147.xml"/><Relationship Id="rId97" Type="http://schemas.openxmlformats.org/officeDocument/2006/relationships/tags" Target="../tags/tag168.xml"/><Relationship Id="rId104" Type="http://schemas.openxmlformats.org/officeDocument/2006/relationships/tags" Target="../tags/tag175.xml"/><Relationship Id="rId120" Type="http://schemas.openxmlformats.org/officeDocument/2006/relationships/tags" Target="../tags/tag191.xml"/><Relationship Id="rId7" Type="http://schemas.openxmlformats.org/officeDocument/2006/relationships/tags" Target="../tags/tag78.xml"/><Relationship Id="rId71" Type="http://schemas.openxmlformats.org/officeDocument/2006/relationships/tags" Target="../tags/tag142.xml"/><Relationship Id="rId92" Type="http://schemas.openxmlformats.org/officeDocument/2006/relationships/tags" Target="../tags/tag163.xml"/><Relationship Id="rId2" Type="http://schemas.openxmlformats.org/officeDocument/2006/relationships/tags" Target="../tags/tag73.xml"/><Relationship Id="rId29" Type="http://schemas.openxmlformats.org/officeDocument/2006/relationships/tags" Target="../tags/tag100.xml"/><Relationship Id="rId24" Type="http://schemas.openxmlformats.org/officeDocument/2006/relationships/tags" Target="../tags/tag95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66" Type="http://schemas.openxmlformats.org/officeDocument/2006/relationships/tags" Target="../tags/tag137.xml"/><Relationship Id="rId87" Type="http://schemas.openxmlformats.org/officeDocument/2006/relationships/tags" Target="../tags/tag158.xml"/><Relationship Id="rId110" Type="http://schemas.openxmlformats.org/officeDocument/2006/relationships/tags" Target="../tags/tag181.xml"/><Relationship Id="rId115" Type="http://schemas.openxmlformats.org/officeDocument/2006/relationships/tags" Target="../tags/tag1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image" Target="../media/image5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41" Type="http://schemas.openxmlformats.org/officeDocument/2006/relationships/tags" Target="../tags/tag235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64.xml"/><Relationship Id="rId117" Type="http://schemas.openxmlformats.org/officeDocument/2006/relationships/tags" Target="../tags/tag355.xml"/><Relationship Id="rId21" Type="http://schemas.openxmlformats.org/officeDocument/2006/relationships/tags" Target="../tags/tag259.xml"/><Relationship Id="rId42" Type="http://schemas.openxmlformats.org/officeDocument/2006/relationships/tags" Target="../tags/tag280.xml"/><Relationship Id="rId47" Type="http://schemas.openxmlformats.org/officeDocument/2006/relationships/tags" Target="../tags/tag285.xml"/><Relationship Id="rId63" Type="http://schemas.openxmlformats.org/officeDocument/2006/relationships/tags" Target="../tags/tag301.xml"/><Relationship Id="rId68" Type="http://schemas.openxmlformats.org/officeDocument/2006/relationships/tags" Target="../tags/tag306.xml"/><Relationship Id="rId84" Type="http://schemas.openxmlformats.org/officeDocument/2006/relationships/tags" Target="../tags/tag322.xml"/><Relationship Id="rId89" Type="http://schemas.openxmlformats.org/officeDocument/2006/relationships/tags" Target="../tags/tag327.xml"/><Relationship Id="rId112" Type="http://schemas.openxmlformats.org/officeDocument/2006/relationships/tags" Target="../tags/tag350.xml"/><Relationship Id="rId16" Type="http://schemas.openxmlformats.org/officeDocument/2006/relationships/tags" Target="../tags/tag254.xml"/><Relationship Id="rId107" Type="http://schemas.openxmlformats.org/officeDocument/2006/relationships/tags" Target="../tags/tag345.xml"/><Relationship Id="rId11" Type="http://schemas.openxmlformats.org/officeDocument/2006/relationships/tags" Target="../tags/tag249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53" Type="http://schemas.openxmlformats.org/officeDocument/2006/relationships/tags" Target="../tags/tag291.xml"/><Relationship Id="rId58" Type="http://schemas.openxmlformats.org/officeDocument/2006/relationships/tags" Target="../tags/tag296.xml"/><Relationship Id="rId74" Type="http://schemas.openxmlformats.org/officeDocument/2006/relationships/tags" Target="../tags/tag312.xml"/><Relationship Id="rId79" Type="http://schemas.openxmlformats.org/officeDocument/2006/relationships/tags" Target="../tags/tag317.xml"/><Relationship Id="rId102" Type="http://schemas.openxmlformats.org/officeDocument/2006/relationships/tags" Target="../tags/tag340.xml"/><Relationship Id="rId123" Type="http://schemas.openxmlformats.org/officeDocument/2006/relationships/tags" Target="../tags/tag361.xml"/><Relationship Id="rId128" Type="http://schemas.openxmlformats.org/officeDocument/2006/relationships/tags" Target="../tags/tag366.xml"/><Relationship Id="rId5" Type="http://schemas.openxmlformats.org/officeDocument/2006/relationships/tags" Target="../tags/tag243.xml"/><Relationship Id="rId90" Type="http://schemas.openxmlformats.org/officeDocument/2006/relationships/tags" Target="../tags/tag328.xml"/><Relationship Id="rId95" Type="http://schemas.openxmlformats.org/officeDocument/2006/relationships/tags" Target="../tags/tag333.xml"/><Relationship Id="rId19" Type="http://schemas.openxmlformats.org/officeDocument/2006/relationships/tags" Target="../tags/tag25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48" Type="http://schemas.openxmlformats.org/officeDocument/2006/relationships/tags" Target="../tags/tag286.xml"/><Relationship Id="rId56" Type="http://schemas.openxmlformats.org/officeDocument/2006/relationships/tags" Target="../tags/tag294.xml"/><Relationship Id="rId64" Type="http://schemas.openxmlformats.org/officeDocument/2006/relationships/tags" Target="../tags/tag302.xml"/><Relationship Id="rId69" Type="http://schemas.openxmlformats.org/officeDocument/2006/relationships/tags" Target="../tags/tag307.xml"/><Relationship Id="rId77" Type="http://schemas.openxmlformats.org/officeDocument/2006/relationships/tags" Target="../tags/tag315.xml"/><Relationship Id="rId100" Type="http://schemas.openxmlformats.org/officeDocument/2006/relationships/tags" Target="../tags/tag338.xml"/><Relationship Id="rId105" Type="http://schemas.openxmlformats.org/officeDocument/2006/relationships/tags" Target="../tags/tag343.xml"/><Relationship Id="rId113" Type="http://schemas.openxmlformats.org/officeDocument/2006/relationships/tags" Target="../tags/tag351.xml"/><Relationship Id="rId118" Type="http://schemas.openxmlformats.org/officeDocument/2006/relationships/tags" Target="../tags/tag356.xml"/><Relationship Id="rId126" Type="http://schemas.openxmlformats.org/officeDocument/2006/relationships/tags" Target="../tags/tag364.xml"/><Relationship Id="rId8" Type="http://schemas.openxmlformats.org/officeDocument/2006/relationships/tags" Target="../tags/tag246.xml"/><Relationship Id="rId51" Type="http://schemas.openxmlformats.org/officeDocument/2006/relationships/tags" Target="../tags/tag289.xml"/><Relationship Id="rId72" Type="http://schemas.openxmlformats.org/officeDocument/2006/relationships/tags" Target="../tags/tag310.xml"/><Relationship Id="rId80" Type="http://schemas.openxmlformats.org/officeDocument/2006/relationships/tags" Target="../tags/tag318.xml"/><Relationship Id="rId85" Type="http://schemas.openxmlformats.org/officeDocument/2006/relationships/tags" Target="../tags/tag323.xml"/><Relationship Id="rId93" Type="http://schemas.openxmlformats.org/officeDocument/2006/relationships/tags" Target="../tags/tag331.xml"/><Relationship Id="rId98" Type="http://schemas.openxmlformats.org/officeDocument/2006/relationships/tags" Target="../tags/tag336.xml"/><Relationship Id="rId121" Type="http://schemas.openxmlformats.org/officeDocument/2006/relationships/tags" Target="../tags/tag359.xml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tags" Target="../tags/tag284.xml"/><Relationship Id="rId59" Type="http://schemas.openxmlformats.org/officeDocument/2006/relationships/tags" Target="../tags/tag297.xml"/><Relationship Id="rId67" Type="http://schemas.openxmlformats.org/officeDocument/2006/relationships/tags" Target="../tags/tag305.xml"/><Relationship Id="rId103" Type="http://schemas.openxmlformats.org/officeDocument/2006/relationships/tags" Target="../tags/tag341.xml"/><Relationship Id="rId108" Type="http://schemas.openxmlformats.org/officeDocument/2006/relationships/tags" Target="../tags/tag346.xml"/><Relationship Id="rId116" Type="http://schemas.openxmlformats.org/officeDocument/2006/relationships/tags" Target="../tags/tag354.xml"/><Relationship Id="rId124" Type="http://schemas.openxmlformats.org/officeDocument/2006/relationships/tags" Target="../tags/tag362.xml"/><Relationship Id="rId129" Type="http://schemas.openxmlformats.org/officeDocument/2006/relationships/tags" Target="../tags/tag367.xml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54" Type="http://schemas.openxmlformats.org/officeDocument/2006/relationships/tags" Target="../tags/tag292.xml"/><Relationship Id="rId62" Type="http://schemas.openxmlformats.org/officeDocument/2006/relationships/tags" Target="../tags/tag300.xml"/><Relationship Id="rId70" Type="http://schemas.openxmlformats.org/officeDocument/2006/relationships/tags" Target="../tags/tag308.xml"/><Relationship Id="rId75" Type="http://schemas.openxmlformats.org/officeDocument/2006/relationships/tags" Target="../tags/tag313.xml"/><Relationship Id="rId83" Type="http://schemas.openxmlformats.org/officeDocument/2006/relationships/tags" Target="../tags/tag321.xml"/><Relationship Id="rId88" Type="http://schemas.openxmlformats.org/officeDocument/2006/relationships/tags" Target="../tags/tag326.xml"/><Relationship Id="rId91" Type="http://schemas.openxmlformats.org/officeDocument/2006/relationships/tags" Target="../tags/tag329.xml"/><Relationship Id="rId96" Type="http://schemas.openxmlformats.org/officeDocument/2006/relationships/tags" Target="../tags/tag334.xml"/><Relationship Id="rId111" Type="http://schemas.openxmlformats.org/officeDocument/2006/relationships/tags" Target="../tags/tag349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tags" Target="../tags/tag287.xml"/><Relationship Id="rId57" Type="http://schemas.openxmlformats.org/officeDocument/2006/relationships/tags" Target="../tags/tag295.xml"/><Relationship Id="rId106" Type="http://schemas.openxmlformats.org/officeDocument/2006/relationships/tags" Target="../tags/tag344.xml"/><Relationship Id="rId114" Type="http://schemas.openxmlformats.org/officeDocument/2006/relationships/tags" Target="../tags/tag352.xml"/><Relationship Id="rId119" Type="http://schemas.openxmlformats.org/officeDocument/2006/relationships/tags" Target="../tags/tag357.xml"/><Relationship Id="rId127" Type="http://schemas.openxmlformats.org/officeDocument/2006/relationships/tags" Target="../tags/tag365.xml"/><Relationship Id="rId10" Type="http://schemas.openxmlformats.org/officeDocument/2006/relationships/tags" Target="../tags/tag248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52" Type="http://schemas.openxmlformats.org/officeDocument/2006/relationships/tags" Target="../tags/tag290.xml"/><Relationship Id="rId60" Type="http://schemas.openxmlformats.org/officeDocument/2006/relationships/tags" Target="../tags/tag298.xml"/><Relationship Id="rId65" Type="http://schemas.openxmlformats.org/officeDocument/2006/relationships/tags" Target="../tags/tag303.xml"/><Relationship Id="rId73" Type="http://schemas.openxmlformats.org/officeDocument/2006/relationships/tags" Target="../tags/tag311.xml"/><Relationship Id="rId78" Type="http://schemas.openxmlformats.org/officeDocument/2006/relationships/tags" Target="../tags/tag316.xml"/><Relationship Id="rId81" Type="http://schemas.openxmlformats.org/officeDocument/2006/relationships/tags" Target="../tags/tag319.xml"/><Relationship Id="rId86" Type="http://schemas.openxmlformats.org/officeDocument/2006/relationships/tags" Target="../tags/tag324.xml"/><Relationship Id="rId94" Type="http://schemas.openxmlformats.org/officeDocument/2006/relationships/tags" Target="../tags/tag332.xml"/><Relationship Id="rId99" Type="http://schemas.openxmlformats.org/officeDocument/2006/relationships/tags" Target="../tags/tag337.xml"/><Relationship Id="rId101" Type="http://schemas.openxmlformats.org/officeDocument/2006/relationships/tags" Target="../tags/tag339.xml"/><Relationship Id="rId122" Type="http://schemas.openxmlformats.org/officeDocument/2006/relationships/tags" Target="../tags/tag360.xml"/><Relationship Id="rId130" Type="http://schemas.openxmlformats.org/officeDocument/2006/relationships/tags" Target="../tags/tag368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39" Type="http://schemas.openxmlformats.org/officeDocument/2006/relationships/tags" Target="../tags/tag277.xml"/><Relationship Id="rId109" Type="http://schemas.openxmlformats.org/officeDocument/2006/relationships/tags" Target="../tags/tag347.xml"/><Relationship Id="rId34" Type="http://schemas.openxmlformats.org/officeDocument/2006/relationships/tags" Target="../tags/tag272.xml"/><Relationship Id="rId50" Type="http://schemas.openxmlformats.org/officeDocument/2006/relationships/tags" Target="../tags/tag288.xml"/><Relationship Id="rId55" Type="http://schemas.openxmlformats.org/officeDocument/2006/relationships/tags" Target="../tags/tag293.xml"/><Relationship Id="rId76" Type="http://schemas.openxmlformats.org/officeDocument/2006/relationships/tags" Target="../tags/tag314.xml"/><Relationship Id="rId97" Type="http://schemas.openxmlformats.org/officeDocument/2006/relationships/tags" Target="../tags/tag335.xml"/><Relationship Id="rId104" Type="http://schemas.openxmlformats.org/officeDocument/2006/relationships/tags" Target="../tags/tag342.xml"/><Relationship Id="rId120" Type="http://schemas.openxmlformats.org/officeDocument/2006/relationships/tags" Target="../tags/tag358.xml"/><Relationship Id="rId125" Type="http://schemas.openxmlformats.org/officeDocument/2006/relationships/tags" Target="../tags/tag363.xml"/><Relationship Id="rId7" Type="http://schemas.openxmlformats.org/officeDocument/2006/relationships/tags" Target="../tags/tag245.xml"/><Relationship Id="rId71" Type="http://schemas.openxmlformats.org/officeDocument/2006/relationships/tags" Target="../tags/tag309.xml"/><Relationship Id="rId92" Type="http://schemas.openxmlformats.org/officeDocument/2006/relationships/tags" Target="../tags/tag330.xml"/><Relationship Id="rId2" Type="http://schemas.openxmlformats.org/officeDocument/2006/relationships/tags" Target="../tags/tag240.xml"/><Relationship Id="rId29" Type="http://schemas.openxmlformats.org/officeDocument/2006/relationships/tags" Target="../tags/tag267.xml"/><Relationship Id="rId24" Type="http://schemas.openxmlformats.org/officeDocument/2006/relationships/tags" Target="../tags/tag262.xml"/><Relationship Id="rId40" Type="http://schemas.openxmlformats.org/officeDocument/2006/relationships/tags" Target="../tags/tag278.xml"/><Relationship Id="rId45" Type="http://schemas.openxmlformats.org/officeDocument/2006/relationships/tags" Target="../tags/tag283.xml"/><Relationship Id="rId66" Type="http://schemas.openxmlformats.org/officeDocument/2006/relationships/tags" Target="../tags/tag304.xml"/><Relationship Id="rId87" Type="http://schemas.openxmlformats.org/officeDocument/2006/relationships/tags" Target="../tags/tag325.xml"/><Relationship Id="rId110" Type="http://schemas.openxmlformats.org/officeDocument/2006/relationships/tags" Target="../tags/tag348.xml"/><Relationship Id="rId115" Type="http://schemas.openxmlformats.org/officeDocument/2006/relationships/tags" Target="../tags/tag353.xml"/><Relationship Id="rId131" Type="http://schemas.openxmlformats.org/officeDocument/2006/relationships/slideLayout" Target="../slideLayouts/slideLayout7.xml"/><Relationship Id="rId61" Type="http://schemas.openxmlformats.org/officeDocument/2006/relationships/tags" Target="../tags/tag299.xml"/><Relationship Id="rId82" Type="http://schemas.openxmlformats.org/officeDocument/2006/relationships/tags" Target="../tags/tag3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" Type="http://schemas.openxmlformats.org/officeDocument/2006/relationships/tags" Target="../tags/tag371.xml"/><Relationship Id="rId21" Type="http://schemas.openxmlformats.org/officeDocument/2006/relationships/tags" Target="../tags/tag389.xml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image" Target="../media/image6.png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20.xml"/><Relationship Id="rId117" Type="http://schemas.openxmlformats.org/officeDocument/2006/relationships/tags" Target="../tags/tag511.xml"/><Relationship Id="rId21" Type="http://schemas.openxmlformats.org/officeDocument/2006/relationships/tags" Target="../tags/tag415.xml"/><Relationship Id="rId42" Type="http://schemas.openxmlformats.org/officeDocument/2006/relationships/tags" Target="../tags/tag436.xml"/><Relationship Id="rId47" Type="http://schemas.openxmlformats.org/officeDocument/2006/relationships/tags" Target="../tags/tag441.xml"/><Relationship Id="rId63" Type="http://schemas.openxmlformats.org/officeDocument/2006/relationships/tags" Target="../tags/tag457.xml"/><Relationship Id="rId68" Type="http://schemas.openxmlformats.org/officeDocument/2006/relationships/tags" Target="../tags/tag462.xml"/><Relationship Id="rId84" Type="http://schemas.openxmlformats.org/officeDocument/2006/relationships/tags" Target="../tags/tag478.xml"/><Relationship Id="rId89" Type="http://schemas.openxmlformats.org/officeDocument/2006/relationships/tags" Target="../tags/tag483.xml"/><Relationship Id="rId112" Type="http://schemas.openxmlformats.org/officeDocument/2006/relationships/tags" Target="../tags/tag506.xml"/><Relationship Id="rId133" Type="http://schemas.openxmlformats.org/officeDocument/2006/relationships/tags" Target="../tags/tag527.xml"/><Relationship Id="rId16" Type="http://schemas.openxmlformats.org/officeDocument/2006/relationships/tags" Target="../tags/tag410.xml"/><Relationship Id="rId107" Type="http://schemas.openxmlformats.org/officeDocument/2006/relationships/tags" Target="../tags/tag501.xml"/><Relationship Id="rId11" Type="http://schemas.openxmlformats.org/officeDocument/2006/relationships/tags" Target="../tags/tag405.xml"/><Relationship Id="rId32" Type="http://schemas.openxmlformats.org/officeDocument/2006/relationships/tags" Target="../tags/tag426.xml"/><Relationship Id="rId37" Type="http://schemas.openxmlformats.org/officeDocument/2006/relationships/tags" Target="../tags/tag431.xml"/><Relationship Id="rId53" Type="http://schemas.openxmlformats.org/officeDocument/2006/relationships/tags" Target="../tags/tag447.xml"/><Relationship Id="rId58" Type="http://schemas.openxmlformats.org/officeDocument/2006/relationships/tags" Target="../tags/tag452.xml"/><Relationship Id="rId74" Type="http://schemas.openxmlformats.org/officeDocument/2006/relationships/tags" Target="../tags/tag468.xml"/><Relationship Id="rId79" Type="http://schemas.openxmlformats.org/officeDocument/2006/relationships/tags" Target="../tags/tag473.xml"/><Relationship Id="rId102" Type="http://schemas.openxmlformats.org/officeDocument/2006/relationships/tags" Target="../tags/tag496.xml"/><Relationship Id="rId123" Type="http://schemas.openxmlformats.org/officeDocument/2006/relationships/tags" Target="../tags/tag517.xml"/><Relationship Id="rId128" Type="http://schemas.openxmlformats.org/officeDocument/2006/relationships/tags" Target="../tags/tag522.xml"/><Relationship Id="rId5" Type="http://schemas.openxmlformats.org/officeDocument/2006/relationships/tags" Target="../tags/tag399.xml"/><Relationship Id="rId90" Type="http://schemas.openxmlformats.org/officeDocument/2006/relationships/tags" Target="../tags/tag484.xml"/><Relationship Id="rId95" Type="http://schemas.openxmlformats.org/officeDocument/2006/relationships/tags" Target="../tags/tag489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tags" Target="../tags/tag429.xml"/><Relationship Id="rId43" Type="http://schemas.openxmlformats.org/officeDocument/2006/relationships/tags" Target="../tags/tag437.xml"/><Relationship Id="rId48" Type="http://schemas.openxmlformats.org/officeDocument/2006/relationships/tags" Target="../tags/tag442.xml"/><Relationship Id="rId56" Type="http://schemas.openxmlformats.org/officeDocument/2006/relationships/tags" Target="../tags/tag450.xml"/><Relationship Id="rId64" Type="http://schemas.openxmlformats.org/officeDocument/2006/relationships/tags" Target="../tags/tag458.xml"/><Relationship Id="rId69" Type="http://schemas.openxmlformats.org/officeDocument/2006/relationships/tags" Target="../tags/tag463.xml"/><Relationship Id="rId77" Type="http://schemas.openxmlformats.org/officeDocument/2006/relationships/tags" Target="../tags/tag471.xml"/><Relationship Id="rId100" Type="http://schemas.openxmlformats.org/officeDocument/2006/relationships/tags" Target="../tags/tag494.xml"/><Relationship Id="rId105" Type="http://schemas.openxmlformats.org/officeDocument/2006/relationships/tags" Target="../tags/tag499.xml"/><Relationship Id="rId113" Type="http://schemas.openxmlformats.org/officeDocument/2006/relationships/tags" Target="../tags/tag507.xml"/><Relationship Id="rId118" Type="http://schemas.openxmlformats.org/officeDocument/2006/relationships/tags" Target="../tags/tag512.xml"/><Relationship Id="rId126" Type="http://schemas.openxmlformats.org/officeDocument/2006/relationships/tags" Target="../tags/tag520.xml"/><Relationship Id="rId134" Type="http://schemas.openxmlformats.org/officeDocument/2006/relationships/tags" Target="../tags/tag528.xml"/><Relationship Id="rId8" Type="http://schemas.openxmlformats.org/officeDocument/2006/relationships/tags" Target="../tags/tag402.xml"/><Relationship Id="rId51" Type="http://schemas.openxmlformats.org/officeDocument/2006/relationships/tags" Target="../tags/tag445.xml"/><Relationship Id="rId72" Type="http://schemas.openxmlformats.org/officeDocument/2006/relationships/tags" Target="../tags/tag466.xml"/><Relationship Id="rId80" Type="http://schemas.openxmlformats.org/officeDocument/2006/relationships/tags" Target="../tags/tag474.xml"/><Relationship Id="rId85" Type="http://schemas.openxmlformats.org/officeDocument/2006/relationships/tags" Target="../tags/tag479.xml"/><Relationship Id="rId93" Type="http://schemas.openxmlformats.org/officeDocument/2006/relationships/tags" Target="../tags/tag487.xml"/><Relationship Id="rId98" Type="http://schemas.openxmlformats.org/officeDocument/2006/relationships/tags" Target="../tags/tag492.xml"/><Relationship Id="rId121" Type="http://schemas.openxmlformats.org/officeDocument/2006/relationships/tags" Target="../tags/tag515.xml"/><Relationship Id="rId3" Type="http://schemas.openxmlformats.org/officeDocument/2006/relationships/tags" Target="../tags/tag397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tags" Target="../tags/tag427.xml"/><Relationship Id="rId38" Type="http://schemas.openxmlformats.org/officeDocument/2006/relationships/tags" Target="../tags/tag432.xml"/><Relationship Id="rId46" Type="http://schemas.openxmlformats.org/officeDocument/2006/relationships/tags" Target="../tags/tag440.xml"/><Relationship Id="rId59" Type="http://schemas.openxmlformats.org/officeDocument/2006/relationships/tags" Target="../tags/tag453.xml"/><Relationship Id="rId67" Type="http://schemas.openxmlformats.org/officeDocument/2006/relationships/tags" Target="../tags/tag461.xml"/><Relationship Id="rId103" Type="http://schemas.openxmlformats.org/officeDocument/2006/relationships/tags" Target="../tags/tag497.xml"/><Relationship Id="rId108" Type="http://schemas.openxmlformats.org/officeDocument/2006/relationships/tags" Target="../tags/tag502.xml"/><Relationship Id="rId116" Type="http://schemas.openxmlformats.org/officeDocument/2006/relationships/tags" Target="../tags/tag510.xml"/><Relationship Id="rId124" Type="http://schemas.openxmlformats.org/officeDocument/2006/relationships/tags" Target="../tags/tag518.xml"/><Relationship Id="rId129" Type="http://schemas.openxmlformats.org/officeDocument/2006/relationships/tags" Target="../tags/tag523.xml"/><Relationship Id="rId137" Type="http://schemas.openxmlformats.org/officeDocument/2006/relationships/slideLayout" Target="../slideLayouts/slideLayout7.xml"/><Relationship Id="rId20" Type="http://schemas.openxmlformats.org/officeDocument/2006/relationships/tags" Target="../tags/tag414.xml"/><Relationship Id="rId41" Type="http://schemas.openxmlformats.org/officeDocument/2006/relationships/tags" Target="../tags/tag435.xml"/><Relationship Id="rId54" Type="http://schemas.openxmlformats.org/officeDocument/2006/relationships/tags" Target="../tags/tag448.xml"/><Relationship Id="rId62" Type="http://schemas.openxmlformats.org/officeDocument/2006/relationships/tags" Target="../tags/tag456.xml"/><Relationship Id="rId70" Type="http://schemas.openxmlformats.org/officeDocument/2006/relationships/tags" Target="../tags/tag464.xml"/><Relationship Id="rId75" Type="http://schemas.openxmlformats.org/officeDocument/2006/relationships/tags" Target="../tags/tag469.xml"/><Relationship Id="rId83" Type="http://schemas.openxmlformats.org/officeDocument/2006/relationships/tags" Target="../tags/tag477.xml"/><Relationship Id="rId88" Type="http://schemas.openxmlformats.org/officeDocument/2006/relationships/tags" Target="../tags/tag482.xml"/><Relationship Id="rId91" Type="http://schemas.openxmlformats.org/officeDocument/2006/relationships/tags" Target="../tags/tag485.xml"/><Relationship Id="rId96" Type="http://schemas.openxmlformats.org/officeDocument/2006/relationships/tags" Target="../tags/tag490.xml"/><Relationship Id="rId111" Type="http://schemas.openxmlformats.org/officeDocument/2006/relationships/tags" Target="../tags/tag505.xml"/><Relationship Id="rId132" Type="http://schemas.openxmlformats.org/officeDocument/2006/relationships/tags" Target="../tags/tag52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tags" Target="../tags/tag430.xml"/><Relationship Id="rId49" Type="http://schemas.openxmlformats.org/officeDocument/2006/relationships/tags" Target="../tags/tag443.xml"/><Relationship Id="rId57" Type="http://schemas.openxmlformats.org/officeDocument/2006/relationships/tags" Target="../tags/tag451.xml"/><Relationship Id="rId106" Type="http://schemas.openxmlformats.org/officeDocument/2006/relationships/tags" Target="../tags/tag500.xml"/><Relationship Id="rId114" Type="http://schemas.openxmlformats.org/officeDocument/2006/relationships/tags" Target="../tags/tag508.xml"/><Relationship Id="rId119" Type="http://schemas.openxmlformats.org/officeDocument/2006/relationships/tags" Target="../tags/tag513.xml"/><Relationship Id="rId127" Type="http://schemas.openxmlformats.org/officeDocument/2006/relationships/tags" Target="../tags/tag521.xml"/><Relationship Id="rId10" Type="http://schemas.openxmlformats.org/officeDocument/2006/relationships/tags" Target="../tags/tag404.xml"/><Relationship Id="rId31" Type="http://schemas.openxmlformats.org/officeDocument/2006/relationships/tags" Target="../tags/tag425.xml"/><Relationship Id="rId44" Type="http://schemas.openxmlformats.org/officeDocument/2006/relationships/tags" Target="../tags/tag438.xml"/><Relationship Id="rId52" Type="http://schemas.openxmlformats.org/officeDocument/2006/relationships/tags" Target="../tags/tag446.xml"/><Relationship Id="rId60" Type="http://schemas.openxmlformats.org/officeDocument/2006/relationships/tags" Target="../tags/tag454.xml"/><Relationship Id="rId65" Type="http://schemas.openxmlformats.org/officeDocument/2006/relationships/tags" Target="../tags/tag459.xml"/><Relationship Id="rId73" Type="http://schemas.openxmlformats.org/officeDocument/2006/relationships/tags" Target="../tags/tag467.xml"/><Relationship Id="rId78" Type="http://schemas.openxmlformats.org/officeDocument/2006/relationships/tags" Target="../tags/tag472.xml"/><Relationship Id="rId81" Type="http://schemas.openxmlformats.org/officeDocument/2006/relationships/tags" Target="../tags/tag475.xml"/><Relationship Id="rId86" Type="http://schemas.openxmlformats.org/officeDocument/2006/relationships/tags" Target="../tags/tag480.xml"/><Relationship Id="rId94" Type="http://schemas.openxmlformats.org/officeDocument/2006/relationships/tags" Target="../tags/tag488.xml"/><Relationship Id="rId99" Type="http://schemas.openxmlformats.org/officeDocument/2006/relationships/tags" Target="../tags/tag493.xml"/><Relationship Id="rId101" Type="http://schemas.openxmlformats.org/officeDocument/2006/relationships/tags" Target="../tags/tag495.xml"/><Relationship Id="rId122" Type="http://schemas.openxmlformats.org/officeDocument/2006/relationships/tags" Target="../tags/tag516.xml"/><Relationship Id="rId130" Type="http://schemas.openxmlformats.org/officeDocument/2006/relationships/tags" Target="../tags/tag524.xml"/><Relationship Id="rId135" Type="http://schemas.openxmlformats.org/officeDocument/2006/relationships/tags" Target="../tags/tag529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39" Type="http://schemas.openxmlformats.org/officeDocument/2006/relationships/tags" Target="../tags/tag433.xml"/><Relationship Id="rId109" Type="http://schemas.openxmlformats.org/officeDocument/2006/relationships/tags" Target="../tags/tag503.xml"/><Relationship Id="rId34" Type="http://schemas.openxmlformats.org/officeDocument/2006/relationships/tags" Target="../tags/tag428.xml"/><Relationship Id="rId50" Type="http://schemas.openxmlformats.org/officeDocument/2006/relationships/tags" Target="../tags/tag444.xml"/><Relationship Id="rId55" Type="http://schemas.openxmlformats.org/officeDocument/2006/relationships/tags" Target="../tags/tag449.xml"/><Relationship Id="rId76" Type="http://schemas.openxmlformats.org/officeDocument/2006/relationships/tags" Target="../tags/tag470.xml"/><Relationship Id="rId97" Type="http://schemas.openxmlformats.org/officeDocument/2006/relationships/tags" Target="../tags/tag491.xml"/><Relationship Id="rId104" Type="http://schemas.openxmlformats.org/officeDocument/2006/relationships/tags" Target="../tags/tag498.xml"/><Relationship Id="rId120" Type="http://schemas.openxmlformats.org/officeDocument/2006/relationships/tags" Target="../tags/tag514.xml"/><Relationship Id="rId125" Type="http://schemas.openxmlformats.org/officeDocument/2006/relationships/tags" Target="../tags/tag519.xml"/><Relationship Id="rId7" Type="http://schemas.openxmlformats.org/officeDocument/2006/relationships/tags" Target="../tags/tag401.xml"/><Relationship Id="rId71" Type="http://schemas.openxmlformats.org/officeDocument/2006/relationships/tags" Target="../tags/tag465.xml"/><Relationship Id="rId92" Type="http://schemas.openxmlformats.org/officeDocument/2006/relationships/tags" Target="../tags/tag486.xml"/><Relationship Id="rId2" Type="http://schemas.openxmlformats.org/officeDocument/2006/relationships/tags" Target="../tags/tag396.xml"/><Relationship Id="rId29" Type="http://schemas.openxmlformats.org/officeDocument/2006/relationships/tags" Target="../tags/tag423.xml"/><Relationship Id="rId24" Type="http://schemas.openxmlformats.org/officeDocument/2006/relationships/tags" Target="../tags/tag418.xml"/><Relationship Id="rId40" Type="http://schemas.openxmlformats.org/officeDocument/2006/relationships/tags" Target="../tags/tag434.xml"/><Relationship Id="rId45" Type="http://schemas.openxmlformats.org/officeDocument/2006/relationships/tags" Target="../tags/tag439.xml"/><Relationship Id="rId66" Type="http://schemas.openxmlformats.org/officeDocument/2006/relationships/tags" Target="../tags/tag460.xml"/><Relationship Id="rId87" Type="http://schemas.openxmlformats.org/officeDocument/2006/relationships/tags" Target="../tags/tag481.xml"/><Relationship Id="rId110" Type="http://schemas.openxmlformats.org/officeDocument/2006/relationships/tags" Target="../tags/tag504.xml"/><Relationship Id="rId115" Type="http://schemas.openxmlformats.org/officeDocument/2006/relationships/tags" Target="../tags/tag509.xml"/><Relationship Id="rId131" Type="http://schemas.openxmlformats.org/officeDocument/2006/relationships/tags" Target="../tags/tag525.xml"/><Relationship Id="rId136" Type="http://schemas.openxmlformats.org/officeDocument/2006/relationships/tags" Target="../tags/tag530.xml"/><Relationship Id="rId61" Type="http://schemas.openxmlformats.org/officeDocument/2006/relationships/tags" Target="../tags/tag455.xml"/><Relationship Id="rId82" Type="http://schemas.openxmlformats.org/officeDocument/2006/relationships/tags" Target="../tags/tag476.xml"/><Relationship Id="rId19" Type="http://schemas.openxmlformats.org/officeDocument/2006/relationships/tags" Target="../tags/tag4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4D4A4-B3D0-DE71-B1A6-AEB58627FB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9687"/>
          <a:stretch>
            <a:fillRect/>
          </a:stretch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1B624-4A2D-6B1D-08E3-FEDA7E65B906}"/>
              </a:ext>
            </a:extLst>
          </p:cNvPr>
          <p:cNvSpPr txBox="1"/>
          <p:nvPr/>
        </p:nvSpPr>
        <p:spPr>
          <a:xfrm>
            <a:off x="1" y="2164360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/>
              <a:t>PERTURBAZIONI COSMOLOGICHE E INFLUENZA DELLE INTERAZIONI TRA NEUTRINI E MATERIA OSCURA NELLA FORMAZIONE DI STRUTTURE A GRANDE SCALA NELL'UNIVERSO </a:t>
            </a:r>
            <a:r>
              <a:rPr lang="it-IT" dirty="0"/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84070-5D05-5320-2494-B3CB67E50A18}"/>
              </a:ext>
            </a:extLst>
          </p:cNvPr>
          <p:cNvSpPr txBox="1"/>
          <p:nvPr/>
        </p:nvSpPr>
        <p:spPr>
          <a:xfrm>
            <a:off x="924128" y="4760573"/>
            <a:ext cx="517187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/>
              <a:t>Relatori</a:t>
            </a:r>
            <a:r>
              <a:rPr lang="en-GB" sz="2500" b="1" dirty="0"/>
              <a:t>:</a:t>
            </a:r>
          </a:p>
          <a:p>
            <a:r>
              <a:rPr lang="en-GB" sz="2500" b="0" dirty="0"/>
              <a:t>Prof. Matteo Viel (</a:t>
            </a:r>
            <a:r>
              <a:rPr lang="en-GB" sz="2500" b="0" i="1" dirty="0"/>
              <a:t>SISSA - Trieste</a:t>
            </a:r>
            <a:r>
              <a:rPr lang="en-GB" sz="2500" b="0" dirty="0"/>
              <a:t>)</a:t>
            </a:r>
          </a:p>
          <a:p>
            <a:r>
              <a:rPr lang="en-GB" sz="2500" b="0" dirty="0"/>
              <a:t>Prof. Gianluca </a:t>
            </a:r>
            <a:r>
              <a:rPr lang="en-GB" sz="2500" b="0" dirty="0" err="1"/>
              <a:t>Grignani</a:t>
            </a:r>
            <a:endParaRPr lang="en-GB" sz="2500" b="0" dirty="0"/>
          </a:p>
          <a:p>
            <a:endParaRPr lang="en-GB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AE539-10B6-143F-8E05-A4E9E38954EC}"/>
              </a:ext>
            </a:extLst>
          </p:cNvPr>
          <p:cNvSpPr txBox="1"/>
          <p:nvPr/>
        </p:nvSpPr>
        <p:spPr>
          <a:xfrm>
            <a:off x="8297695" y="4760573"/>
            <a:ext cx="3894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/>
              <a:t>Candidato</a:t>
            </a:r>
            <a:r>
              <a:rPr lang="en-GB" sz="2500" b="1" dirty="0"/>
              <a:t>:</a:t>
            </a:r>
          </a:p>
          <a:p>
            <a:r>
              <a:rPr lang="en-GB" sz="2500" dirty="0"/>
              <a:t>Davide Enea Alunno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3DC8-8389-F4A5-D0ED-C73A4EEA8913}"/>
              </a:ext>
            </a:extLst>
          </p:cNvPr>
          <p:cNvSpPr txBox="1"/>
          <p:nvPr/>
        </p:nvSpPr>
        <p:spPr>
          <a:xfrm>
            <a:off x="0" y="6284067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Anno </a:t>
            </a:r>
            <a:r>
              <a:rPr lang="en-GB" sz="2000" b="1" dirty="0" err="1"/>
              <a:t>Accademico</a:t>
            </a:r>
            <a:r>
              <a:rPr lang="en-GB" sz="2000" b="1" dirty="0"/>
              <a:t> 2024/2025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2EC82-711A-B86C-4247-8A27F6C2720F}"/>
              </a:ext>
            </a:extLst>
          </p:cNvPr>
          <p:cNvSpPr txBox="1"/>
          <p:nvPr/>
        </p:nvSpPr>
        <p:spPr>
          <a:xfrm>
            <a:off x="0" y="258417"/>
            <a:ext cx="12192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UNIVERSIT</a:t>
            </a:r>
            <a:r>
              <a:rPr lang="en-GB" sz="3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3600" b="1" dirty="0"/>
              <a:t> DEGLI STUDI DI PERUGIA</a:t>
            </a:r>
          </a:p>
          <a:p>
            <a:pPr algn="ctr"/>
            <a:r>
              <a:rPr lang="en-GB" sz="2900" b="1" dirty="0" err="1"/>
              <a:t>Dipartimento</a:t>
            </a:r>
            <a:r>
              <a:rPr lang="en-GB" sz="2900" b="1" dirty="0"/>
              <a:t> di </a:t>
            </a:r>
            <a:r>
              <a:rPr lang="en-GB" sz="2900" b="1" dirty="0" err="1"/>
              <a:t>Fisica</a:t>
            </a:r>
            <a:r>
              <a:rPr lang="en-GB" sz="2900" b="1" dirty="0"/>
              <a:t> e </a:t>
            </a:r>
            <a:r>
              <a:rPr lang="en-GB" sz="2900" b="1" dirty="0" err="1"/>
              <a:t>Geologia</a:t>
            </a:r>
            <a:endParaRPr lang="en-GB" sz="2900" b="1" dirty="0"/>
          </a:p>
          <a:p>
            <a:pPr algn="ctr"/>
            <a:r>
              <a:rPr lang="en-GB" sz="2500" b="1" i="1" dirty="0"/>
              <a:t>Corso di Laurea Magistrale in </a:t>
            </a:r>
            <a:r>
              <a:rPr lang="en-GB" sz="2500" b="1" i="1" dirty="0" err="1"/>
              <a:t>Fisica</a:t>
            </a:r>
            <a:r>
              <a:rPr lang="en-GB" sz="2500" b="1" i="1" dirty="0"/>
              <a:t> </a:t>
            </a:r>
            <a:r>
              <a:rPr lang="en-GB" sz="2500" b="1" i="1" dirty="0" err="1"/>
              <a:t>Teorica</a:t>
            </a:r>
            <a:endParaRPr lang="en-GB" sz="2500" b="1" i="1" dirty="0"/>
          </a:p>
          <a:p>
            <a:pPr algn="ctr"/>
            <a:endParaRPr lang="en-GB" dirty="0"/>
          </a:p>
        </p:txBody>
      </p:sp>
      <p:pic>
        <p:nvPicPr>
          <p:cNvPr id="23" name="Picture 22" descr="A red and blue logo&#10;&#10;AI-generated content may be incorrect.">
            <a:extLst>
              <a:ext uri="{FF2B5EF4-FFF2-40B4-BE49-F238E27FC236}">
                <a16:creationId xmlns:a16="http://schemas.microsoft.com/office/drawing/2014/main" id="{556AFB26-495A-9E4E-3533-33D27BD2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" y="285403"/>
            <a:ext cx="1622970" cy="1607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002B9-0BEA-CFB1-BF75-497B65B4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E550B-2D00-9AED-6D27-754DCD64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54620-8E77-6A1A-7685-B1F07513D5AD}"/>
                  </a:ext>
                </a:extLst>
              </p:cNvPr>
              <p:cNvSpPr txBox="1"/>
              <p:nvPr/>
            </p:nvSpPr>
            <p:spPr>
              <a:xfrm>
                <a:off x="0" y="428013"/>
                <a:ext cx="121920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500" b="1" dirty="0"/>
                  <a:t>Gerarchia di Boltzmann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500" b="1" i="1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GB" sz="4500" b="1" dirty="0"/>
                  <a:t>-DM (massless)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54620-8E77-6A1A-7685-B1F07513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013"/>
                <a:ext cx="12192000" cy="784830"/>
              </a:xfrm>
              <a:prstGeom prst="rect">
                <a:avLst/>
              </a:prstGeom>
              <a:blipFill>
                <a:blip r:embed="rId144"/>
                <a:stretch>
                  <a:fillRect t="-16279" b="-37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7" name="Group 436" descr="\documentclass{article}&#10;\usepackage{amsmath}&#10;\pagestyle{empty}&#10;\begin{document}&#10;&#10;&#10;\begin{equation*}&#10;\begin{split}&#10;    \delta_\nu'&amp;=-\frac{4}{3}\theta_\nu-\frac{2}{3}h'\\&#10;    \theta_\nu'&amp;=k^2\left(\frac{1}{4}\delta_\nu-\sigma_\nu\right)-\mu'_{\mathrm{DM}-\nu}(\theta_\nu-\theta_{\mathrm{DM}})\\&#10;    F'_{\nu\,2}&amp;=2\sigma'_\nu=-\frac{3}{5}k\,F_{\nu\,3}+\frac{4}{15}h'+\frac{8}{5}\eta'-\alpha_2\,\mu'_{\mathrm{DM}-\nu}\,\sigma_\nu\\&#10;    F'_{\nu\ell}&amp;=\frac{k}{2\ell+1}\left[\ell F_{\nu(\ell-1)}-(\ell+1)F_{\nu(\ell+1)}\right]-\alpha_\ell\,\mu'_{\mathrm{DM}-\nu}\,F_{\nu\ell}\qquad\quad \mathrm{per}\quad\ell\geq3&#10;\end{split}&#10;\end{equation*}&#10;&#10;\end{document}" title="IguanaTex Shape Display">
            <a:extLst>
              <a:ext uri="{FF2B5EF4-FFF2-40B4-BE49-F238E27FC236}">
                <a16:creationId xmlns:a16="http://schemas.microsoft.com/office/drawing/2014/main" id="{3413CD25-555F-6558-4CF9-1DF003CF1E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77313" y="1935483"/>
            <a:ext cx="9837374" cy="2987033"/>
            <a:chOff x="4746920" y="4788739"/>
            <a:chExt cx="9837374" cy="2987033"/>
          </a:xfrm>
        </p:grpSpPr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BB95319-6650-D47C-9815-32081CA330D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971134" y="4984849"/>
              <a:ext cx="124597" cy="220678"/>
            </a:xfrm>
            <a:custGeom>
              <a:avLst/>
              <a:gdLst>
                <a:gd name="connsiteX0" fmla="*/ 67544 w 124597"/>
                <a:gd name="connsiteY0" fmla="*/ 83719 h 220678"/>
                <a:gd name="connsiteX1" fmla="*/ 79 w 124597"/>
                <a:gd name="connsiteY1" fmla="*/ 169488 h 220678"/>
                <a:gd name="connsiteX2" fmla="*/ 48095 w 124597"/>
                <a:gd name="connsiteY2" fmla="*/ 220766 h 220678"/>
                <a:gd name="connsiteX3" fmla="*/ 108874 w 124597"/>
                <a:gd name="connsiteY3" fmla="*/ 130724 h 220678"/>
                <a:gd name="connsiteX4" fmla="*/ 86386 w 124597"/>
                <a:gd name="connsiteY4" fmla="*/ 73952 h 220678"/>
                <a:gd name="connsiteX5" fmla="*/ 57516 w 124597"/>
                <a:gd name="connsiteY5" fmla="*/ 23895 h 220678"/>
                <a:gd name="connsiteX6" fmla="*/ 74230 w 124597"/>
                <a:gd name="connsiteY6" fmla="*/ 9854 h 220678"/>
                <a:gd name="connsiteX7" fmla="*/ 95807 w 124597"/>
                <a:gd name="connsiteY7" fmla="*/ 18095 h 220678"/>
                <a:gd name="connsiteX8" fmla="*/ 112521 w 124597"/>
                <a:gd name="connsiteY8" fmla="*/ 25726 h 220678"/>
                <a:gd name="connsiteX9" fmla="*/ 124677 w 124597"/>
                <a:gd name="connsiteY9" fmla="*/ 13517 h 220678"/>
                <a:gd name="connsiteX10" fmla="*/ 108874 w 124597"/>
                <a:gd name="connsiteY10" fmla="*/ 3444 h 220678"/>
                <a:gd name="connsiteX11" fmla="*/ 83955 w 124597"/>
                <a:gd name="connsiteY11" fmla="*/ 87 h 220678"/>
                <a:gd name="connsiteX12" fmla="*/ 49310 w 124597"/>
                <a:gd name="connsiteY12" fmla="*/ 31525 h 220678"/>
                <a:gd name="connsiteX13" fmla="*/ 67544 w 124597"/>
                <a:gd name="connsiteY13" fmla="*/ 83719 h 220678"/>
                <a:gd name="connsiteX14" fmla="*/ 71191 w 124597"/>
                <a:gd name="connsiteY14" fmla="*/ 90434 h 220678"/>
                <a:gd name="connsiteX15" fmla="*/ 87905 w 124597"/>
                <a:gd name="connsiteY15" fmla="*/ 142933 h 220678"/>
                <a:gd name="connsiteX16" fmla="*/ 48095 w 124597"/>
                <a:gd name="connsiteY16" fmla="*/ 214051 h 220678"/>
                <a:gd name="connsiteX17" fmla="*/ 18921 w 124597"/>
                <a:gd name="connsiteY17" fmla="*/ 178034 h 220678"/>
                <a:gd name="connsiteX18" fmla="*/ 71191 w 124597"/>
                <a:gd name="connsiteY18" fmla="*/ 90434 h 2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97" h="220678">
                  <a:moveTo>
                    <a:pt x="67544" y="83719"/>
                  </a:moveTo>
                  <a:cubicBezTo>
                    <a:pt x="29557" y="92876"/>
                    <a:pt x="79" y="132555"/>
                    <a:pt x="79" y="169488"/>
                  </a:cubicBezTo>
                  <a:cubicBezTo>
                    <a:pt x="79" y="198789"/>
                    <a:pt x="19529" y="220766"/>
                    <a:pt x="48095" y="220766"/>
                  </a:cubicBezTo>
                  <a:cubicBezTo>
                    <a:pt x="83651" y="220766"/>
                    <a:pt x="108874" y="172845"/>
                    <a:pt x="108874" y="130724"/>
                  </a:cubicBezTo>
                  <a:cubicBezTo>
                    <a:pt x="108874" y="102948"/>
                    <a:pt x="96718" y="87687"/>
                    <a:pt x="86386" y="73952"/>
                  </a:cubicBezTo>
                  <a:cubicBezTo>
                    <a:pt x="75446" y="60217"/>
                    <a:pt x="57516" y="37325"/>
                    <a:pt x="57516" y="23895"/>
                  </a:cubicBezTo>
                  <a:cubicBezTo>
                    <a:pt x="57516" y="17180"/>
                    <a:pt x="63594" y="9854"/>
                    <a:pt x="74230" y="9854"/>
                  </a:cubicBezTo>
                  <a:cubicBezTo>
                    <a:pt x="83347" y="9854"/>
                    <a:pt x="89425" y="13822"/>
                    <a:pt x="95807" y="18095"/>
                  </a:cubicBezTo>
                  <a:cubicBezTo>
                    <a:pt x="101885" y="21758"/>
                    <a:pt x="107962" y="25726"/>
                    <a:pt x="112521" y="25726"/>
                  </a:cubicBezTo>
                  <a:cubicBezTo>
                    <a:pt x="120118" y="25726"/>
                    <a:pt x="124677" y="18400"/>
                    <a:pt x="124677" y="13517"/>
                  </a:cubicBezTo>
                  <a:cubicBezTo>
                    <a:pt x="124677" y="6802"/>
                    <a:pt x="119814" y="5886"/>
                    <a:pt x="108874" y="3444"/>
                  </a:cubicBezTo>
                  <a:cubicBezTo>
                    <a:pt x="93072" y="87"/>
                    <a:pt x="88817" y="87"/>
                    <a:pt x="83955" y="87"/>
                  </a:cubicBezTo>
                  <a:cubicBezTo>
                    <a:pt x="60251" y="87"/>
                    <a:pt x="49310" y="13212"/>
                    <a:pt x="49310" y="31525"/>
                  </a:cubicBezTo>
                  <a:cubicBezTo>
                    <a:pt x="49310" y="48007"/>
                    <a:pt x="58123" y="65100"/>
                    <a:pt x="67544" y="83719"/>
                  </a:cubicBezTo>
                  <a:close/>
                  <a:moveTo>
                    <a:pt x="71191" y="90434"/>
                  </a:moveTo>
                  <a:cubicBezTo>
                    <a:pt x="78788" y="104474"/>
                    <a:pt x="87905" y="120957"/>
                    <a:pt x="87905" y="142933"/>
                  </a:cubicBezTo>
                  <a:cubicBezTo>
                    <a:pt x="87905" y="163078"/>
                    <a:pt x="76357" y="214051"/>
                    <a:pt x="48095" y="214051"/>
                  </a:cubicBezTo>
                  <a:cubicBezTo>
                    <a:pt x="31381" y="214051"/>
                    <a:pt x="18921" y="201231"/>
                    <a:pt x="18921" y="178034"/>
                  </a:cubicBezTo>
                  <a:cubicBezTo>
                    <a:pt x="18921" y="158805"/>
                    <a:pt x="30165" y="101422"/>
                    <a:pt x="71191" y="90434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2225E2A-4182-1135-2F20-0D5E445E17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115148" y="4956405"/>
              <a:ext cx="53394" cy="110675"/>
            </a:xfrm>
            <a:custGeom>
              <a:avLst/>
              <a:gdLst>
                <a:gd name="connsiteX0" fmla="*/ 51564 w 53394"/>
                <a:gd name="connsiteY0" fmla="*/ 18671 h 110675"/>
                <a:gd name="connsiteX1" fmla="*/ 53479 w 53394"/>
                <a:gd name="connsiteY1" fmla="*/ 11834 h 110675"/>
                <a:gd name="connsiteX2" fmla="*/ 40928 w 53394"/>
                <a:gd name="connsiteY2" fmla="*/ 83 h 110675"/>
                <a:gd name="connsiteX3" fmla="*/ 29228 w 53394"/>
                <a:gd name="connsiteY3" fmla="*/ 10125 h 110675"/>
                <a:gd name="connsiteX4" fmla="*/ 1148 w 53394"/>
                <a:gd name="connsiteY4" fmla="*/ 102639 h 110675"/>
                <a:gd name="connsiteX5" fmla="*/ 84 w 53394"/>
                <a:gd name="connsiteY5" fmla="*/ 106057 h 110675"/>
                <a:gd name="connsiteX6" fmla="*/ 8380 w 53394"/>
                <a:gd name="connsiteY6" fmla="*/ 110758 h 110675"/>
                <a:gd name="connsiteX7" fmla="*/ 11571 w 53394"/>
                <a:gd name="connsiteY7" fmla="*/ 107126 h 110675"/>
                <a:gd name="connsiteX8" fmla="*/ 51564 w 53394"/>
                <a:gd name="connsiteY8" fmla="*/ 18671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564" y="18671"/>
                  </a:moveTo>
                  <a:cubicBezTo>
                    <a:pt x="53266" y="15039"/>
                    <a:pt x="53479" y="13330"/>
                    <a:pt x="53479" y="11834"/>
                  </a:cubicBezTo>
                  <a:cubicBezTo>
                    <a:pt x="53479" y="5211"/>
                    <a:pt x="47522" y="83"/>
                    <a:pt x="40928" y="83"/>
                  </a:cubicBezTo>
                  <a:cubicBezTo>
                    <a:pt x="32844" y="83"/>
                    <a:pt x="30291" y="6706"/>
                    <a:pt x="29228" y="10125"/>
                  </a:cubicBezTo>
                  <a:lnTo>
                    <a:pt x="1148" y="102639"/>
                  </a:lnTo>
                  <a:cubicBezTo>
                    <a:pt x="935" y="103066"/>
                    <a:pt x="84" y="105844"/>
                    <a:pt x="84" y="106057"/>
                  </a:cubicBezTo>
                  <a:cubicBezTo>
                    <a:pt x="84" y="108621"/>
                    <a:pt x="6679" y="110758"/>
                    <a:pt x="8380" y="110758"/>
                  </a:cubicBezTo>
                  <a:cubicBezTo>
                    <a:pt x="9870" y="110758"/>
                    <a:pt x="10082" y="110331"/>
                    <a:pt x="11571" y="107126"/>
                  </a:cubicBezTo>
                  <a:lnTo>
                    <a:pt x="51564" y="1867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868FE98-4D05-5DCC-32E8-D81B96181DC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08965" y="5183099"/>
              <a:ext cx="109341" cy="94223"/>
            </a:xfrm>
            <a:custGeom>
              <a:avLst/>
              <a:gdLst>
                <a:gd name="connsiteX0" fmla="*/ 37949 w 109341"/>
                <a:gd name="connsiteY0" fmla="*/ 6285 h 94223"/>
                <a:gd name="connsiteX1" fmla="*/ 38375 w 109341"/>
                <a:gd name="connsiteY1" fmla="*/ 3081 h 94223"/>
                <a:gd name="connsiteX2" fmla="*/ 34971 w 109341"/>
                <a:gd name="connsiteY2" fmla="*/ 89 h 94223"/>
                <a:gd name="connsiteX3" fmla="*/ 21144 w 109341"/>
                <a:gd name="connsiteY3" fmla="*/ 1158 h 94223"/>
                <a:gd name="connsiteX4" fmla="*/ 9231 w 109341"/>
                <a:gd name="connsiteY4" fmla="*/ 2226 h 94223"/>
                <a:gd name="connsiteX5" fmla="*/ 3275 w 109341"/>
                <a:gd name="connsiteY5" fmla="*/ 7140 h 94223"/>
                <a:gd name="connsiteX6" fmla="*/ 8806 w 109341"/>
                <a:gd name="connsiteY6" fmla="*/ 10131 h 94223"/>
                <a:gd name="connsiteX7" fmla="*/ 19016 w 109341"/>
                <a:gd name="connsiteY7" fmla="*/ 13336 h 94223"/>
                <a:gd name="connsiteX8" fmla="*/ 17102 w 109341"/>
                <a:gd name="connsiteY8" fmla="*/ 21669 h 94223"/>
                <a:gd name="connsiteX9" fmla="*/ 6466 w 109341"/>
                <a:gd name="connsiteY9" fmla="*/ 64828 h 94223"/>
                <a:gd name="connsiteX10" fmla="*/ 84 w 109341"/>
                <a:gd name="connsiteY10" fmla="*/ 91322 h 94223"/>
                <a:gd name="connsiteX11" fmla="*/ 4126 w 109341"/>
                <a:gd name="connsiteY11" fmla="*/ 94313 h 94223"/>
                <a:gd name="connsiteX12" fmla="*/ 7529 w 109341"/>
                <a:gd name="connsiteY12" fmla="*/ 94313 h 94223"/>
                <a:gd name="connsiteX13" fmla="*/ 76240 w 109341"/>
                <a:gd name="connsiteY13" fmla="*/ 60982 h 94223"/>
                <a:gd name="connsiteX14" fmla="*/ 109426 w 109341"/>
                <a:gd name="connsiteY14" fmla="*/ 6926 h 94223"/>
                <a:gd name="connsiteX15" fmla="*/ 102193 w 109341"/>
                <a:gd name="connsiteY15" fmla="*/ 89 h 94223"/>
                <a:gd name="connsiteX16" fmla="*/ 91344 w 109341"/>
                <a:gd name="connsiteY16" fmla="*/ 12054 h 94223"/>
                <a:gd name="connsiteX17" fmla="*/ 18166 w 109341"/>
                <a:gd name="connsiteY17" fmla="*/ 85766 h 94223"/>
                <a:gd name="connsiteX18" fmla="*/ 37949 w 109341"/>
                <a:gd name="connsiteY18" fmla="*/ 6285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49" y="6285"/>
                  </a:moveTo>
                  <a:cubicBezTo>
                    <a:pt x="38162" y="5431"/>
                    <a:pt x="38375" y="4149"/>
                    <a:pt x="38375" y="3081"/>
                  </a:cubicBezTo>
                  <a:cubicBezTo>
                    <a:pt x="38375" y="2867"/>
                    <a:pt x="38375" y="89"/>
                    <a:pt x="34971" y="89"/>
                  </a:cubicBezTo>
                  <a:cubicBezTo>
                    <a:pt x="34758" y="89"/>
                    <a:pt x="22633" y="1158"/>
                    <a:pt x="21144" y="1158"/>
                  </a:cubicBezTo>
                  <a:cubicBezTo>
                    <a:pt x="17102" y="1585"/>
                    <a:pt x="13273" y="1799"/>
                    <a:pt x="9231" y="2226"/>
                  </a:cubicBezTo>
                  <a:cubicBezTo>
                    <a:pt x="5827" y="2440"/>
                    <a:pt x="3275" y="2653"/>
                    <a:pt x="3275" y="7140"/>
                  </a:cubicBezTo>
                  <a:cubicBezTo>
                    <a:pt x="3275" y="10131"/>
                    <a:pt x="6253" y="10131"/>
                    <a:pt x="8806" y="10131"/>
                  </a:cubicBezTo>
                  <a:cubicBezTo>
                    <a:pt x="19016" y="10131"/>
                    <a:pt x="19016" y="11413"/>
                    <a:pt x="19016" y="13336"/>
                  </a:cubicBezTo>
                  <a:cubicBezTo>
                    <a:pt x="19016" y="14618"/>
                    <a:pt x="17953" y="18891"/>
                    <a:pt x="17102" y="21669"/>
                  </a:cubicBezTo>
                  <a:lnTo>
                    <a:pt x="6466" y="64828"/>
                  </a:lnTo>
                  <a:cubicBezTo>
                    <a:pt x="1147" y="86194"/>
                    <a:pt x="84" y="90467"/>
                    <a:pt x="84" y="91322"/>
                  </a:cubicBezTo>
                  <a:cubicBezTo>
                    <a:pt x="84" y="94313"/>
                    <a:pt x="3275" y="94313"/>
                    <a:pt x="4126" y="94313"/>
                  </a:cubicBezTo>
                  <a:lnTo>
                    <a:pt x="7529" y="94313"/>
                  </a:lnTo>
                  <a:cubicBezTo>
                    <a:pt x="26462" y="91322"/>
                    <a:pt x="53478" y="81280"/>
                    <a:pt x="76240" y="60982"/>
                  </a:cubicBezTo>
                  <a:cubicBezTo>
                    <a:pt x="105171" y="35129"/>
                    <a:pt x="109426" y="7354"/>
                    <a:pt x="109426" y="6926"/>
                  </a:cubicBezTo>
                  <a:cubicBezTo>
                    <a:pt x="109426" y="3081"/>
                    <a:pt x="106447" y="89"/>
                    <a:pt x="102193" y="89"/>
                  </a:cubicBezTo>
                  <a:cubicBezTo>
                    <a:pt x="94747" y="89"/>
                    <a:pt x="93258" y="6072"/>
                    <a:pt x="91344" y="12054"/>
                  </a:cubicBezTo>
                  <a:cubicBezTo>
                    <a:pt x="82835" y="42394"/>
                    <a:pt x="54329" y="75084"/>
                    <a:pt x="18166" y="85766"/>
                  </a:cubicBezTo>
                  <a:lnTo>
                    <a:pt x="37949" y="628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E96FEFB-4DEC-DDFF-1C75-AFCCFAC3837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46078" y="5089847"/>
              <a:ext cx="202091" cy="71423"/>
            </a:xfrm>
            <a:custGeom>
              <a:avLst/>
              <a:gdLst>
                <a:gd name="connsiteX0" fmla="*/ 191850 w 202091"/>
                <a:gd name="connsiteY0" fmla="*/ 12296 h 71423"/>
                <a:gd name="connsiteX1" fmla="*/ 202182 w 202091"/>
                <a:gd name="connsiteY1" fmla="*/ 6191 h 71423"/>
                <a:gd name="connsiteX2" fmla="*/ 192154 w 202091"/>
                <a:gd name="connsiteY2" fmla="*/ 87 h 71423"/>
                <a:gd name="connsiteX3" fmla="*/ 10120 w 202091"/>
                <a:gd name="connsiteY3" fmla="*/ 87 h 71423"/>
                <a:gd name="connsiteX4" fmla="*/ 91 w 202091"/>
                <a:gd name="connsiteY4" fmla="*/ 6191 h 71423"/>
                <a:gd name="connsiteX5" fmla="*/ 10424 w 202091"/>
                <a:gd name="connsiteY5" fmla="*/ 12296 h 71423"/>
                <a:gd name="connsiteX6" fmla="*/ 191850 w 202091"/>
                <a:gd name="connsiteY6" fmla="*/ 12296 h 71423"/>
                <a:gd name="connsiteX7" fmla="*/ 192154 w 202091"/>
                <a:gd name="connsiteY7" fmla="*/ 71510 h 71423"/>
                <a:gd name="connsiteX8" fmla="*/ 202182 w 202091"/>
                <a:gd name="connsiteY8" fmla="*/ 65405 h 71423"/>
                <a:gd name="connsiteX9" fmla="*/ 191850 w 202091"/>
                <a:gd name="connsiteY9" fmla="*/ 59301 h 71423"/>
                <a:gd name="connsiteX10" fmla="*/ 10424 w 202091"/>
                <a:gd name="connsiteY10" fmla="*/ 59301 h 71423"/>
                <a:gd name="connsiteX11" fmla="*/ 91 w 202091"/>
                <a:gd name="connsiteY11" fmla="*/ 65405 h 71423"/>
                <a:gd name="connsiteX12" fmla="*/ 10120 w 202091"/>
                <a:gd name="connsiteY12" fmla="*/ 71510 h 71423"/>
                <a:gd name="connsiteX13" fmla="*/ 192154 w 202091"/>
                <a:gd name="connsiteY13" fmla="*/ 71510 h 7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91" h="71423">
                  <a:moveTo>
                    <a:pt x="191850" y="12296"/>
                  </a:moveTo>
                  <a:cubicBezTo>
                    <a:pt x="196408" y="12296"/>
                    <a:pt x="202182" y="12296"/>
                    <a:pt x="202182" y="6191"/>
                  </a:cubicBezTo>
                  <a:cubicBezTo>
                    <a:pt x="202182" y="87"/>
                    <a:pt x="196408" y="87"/>
                    <a:pt x="192154" y="87"/>
                  </a:cubicBezTo>
                  <a:lnTo>
                    <a:pt x="10120" y="87"/>
                  </a:lnTo>
                  <a:cubicBezTo>
                    <a:pt x="5865" y="87"/>
                    <a:pt x="91" y="87"/>
                    <a:pt x="91" y="6191"/>
                  </a:cubicBezTo>
                  <a:cubicBezTo>
                    <a:pt x="91" y="12296"/>
                    <a:pt x="5865" y="12296"/>
                    <a:pt x="10424" y="12296"/>
                  </a:cubicBezTo>
                  <a:lnTo>
                    <a:pt x="191850" y="12296"/>
                  </a:lnTo>
                  <a:close/>
                  <a:moveTo>
                    <a:pt x="192154" y="71510"/>
                  </a:moveTo>
                  <a:cubicBezTo>
                    <a:pt x="196408" y="71510"/>
                    <a:pt x="202182" y="71510"/>
                    <a:pt x="202182" y="65405"/>
                  </a:cubicBezTo>
                  <a:cubicBezTo>
                    <a:pt x="202182" y="59301"/>
                    <a:pt x="196408" y="59301"/>
                    <a:pt x="191850" y="59301"/>
                  </a:cubicBezTo>
                  <a:lnTo>
                    <a:pt x="10424" y="59301"/>
                  </a:lnTo>
                  <a:cubicBezTo>
                    <a:pt x="5865" y="59301"/>
                    <a:pt x="91" y="59301"/>
                    <a:pt x="91" y="65405"/>
                  </a:cubicBezTo>
                  <a:cubicBezTo>
                    <a:pt x="91" y="71510"/>
                    <a:pt x="5865" y="71510"/>
                    <a:pt x="10120" y="71510"/>
                  </a:cubicBezTo>
                  <a:lnTo>
                    <a:pt x="192154" y="7151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C730AF1-0CDE-F238-61C7-60727E762EF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75061" y="5119454"/>
              <a:ext cx="185680" cy="12209"/>
            </a:xfrm>
            <a:custGeom>
              <a:avLst/>
              <a:gdLst>
                <a:gd name="connsiteX0" fmla="*/ 175146 w 185680"/>
                <a:gd name="connsiteY0" fmla="*/ 12296 h 12209"/>
                <a:gd name="connsiteX1" fmla="*/ 185783 w 185680"/>
                <a:gd name="connsiteY1" fmla="*/ 6191 h 12209"/>
                <a:gd name="connsiteX2" fmla="*/ 175146 w 185680"/>
                <a:gd name="connsiteY2" fmla="*/ 87 h 12209"/>
                <a:gd name="connsiteX3" fmla="*/ 10738 w 185680"/>
                <a:gd name="connsiteY3" fmla="*/ 87 h 12209"/>
                <a:gd name="connsiteX4" fmla="*/ 102 w 185680"/>
                <a:gd name="connsiteY4" fmla="*/ 6191 h 12209"/>
                <a:gd name="connsiteX5" fmla="*/ 10738 w 185680"/>
                <a:gd name="connsiteY5" fmla="*/ 12296 h 12209"/>
                <a:gd name="connsiteX6" fmla="*/ 175146 w 185680"/>
                <a:gd name="connsiteY6" fmla="*/ 12296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146" y="12296"/>
                  </a:moveTo>
                  <a:cubicBezTo>
                    <a:pt x="180312" y="12296"/>
                    <a:pt x="185783" y="12296"/>
                    <a:pt x="185783" y="6191"/>
                  </a:cubicBezTo>
                  <a:cubicBezTo>
                    <a:pt x="185783" y="87"/>
                    <a:pt x="180312" y="87"/>
                    <a:pt x="175146" y="87"/>
                  </a:cubicBezTo>
                  <a:lnTo>
                    <a:pt x="10738" y="87"/>
                  </a:lnTo>
                  <a:cubicBezTo>
                    <a:pt x="5572" y="87"/>
                    <a:pt x="102" y="87"/>
                    <a:pt x="102" y="6191"/>
                  </a:cubicBezTo>
                  <a:cubicBezTo>
                    <a:pt x="102" y="12296"/>
                    <a:pt x="5572" y="12296"/>
                    <a:pt x="10738" y="12296"/>
                  </a:cubicBezTo>
                  <a:lnTo>
                    <a:pt x="175146" y="122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DDA7FCC-126C-EDC0-1C6C-AA16E53D75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31179" y="4788739"/>
              <a:ext cx="134626" cy="206638"/>
            </a:xfrm>
            <a:custGeom>
              <a:avLst/>
              <a:gdLst>
                <a:gd name="connsiteX0" fmla="*/ 80947 w 134626"/>
                <a:gd name="connsiteY0" fmla="*/ 156356 h 206638"/>
                <a:gd name="connsiteX1" fmla="*/ 80947 w 134626"/>
                <a:gd name="connsiteY1" fmla="*/ 182911 h 206638"/>
                <a:gd name="connsiteX2" fmla="*/ 57851 w 134626"/>
                <a:gd name="connsiteY2" fmla="*/ 197256 h 206638"/>
                <a:gd name="connsiteX3" fmla="*/ 51469 w 134626"/>
                <a:gd name="connsiteY3" fmla="*/ 197256 h 206638"/>
                <a:gd name="connsiteX4" fmla="*/ 51469 w 134626"/>
                <a:gd name="connsiteY4" fmla="*/ 206719 h 206638"/>
                <a:gd name="connsiteX5" fmla="*/ 92495 w 134626"/>
                <a:gd name="connsiteY5" fmla="*/ 205803 h 206638"/>
                <a:gd name="connsiteX6" fmla="*/ 133825 w 134626"/>
                <a:gd name="connsiteY6" fmla="*/ 206719 h 206638"/>
                <a:gd name="connsiteX7" fmla="*/ 133825 w 134626"/>
                <a:gd name="connsiteY7" fmla="*/ 197256 h 206638"/>
                <a:gd name="connsiteX8" fmla="*/ 127443 w 134626"/>
                <a:gd name="connsiteY8" fmla="*/ 197256 h 206638"/>
                <a:gd name="connsiteX9" fmla="*/ 104347 w 134626"/>
                <a:gd name="connsiteY9" fmla="*/ 182911 h 206638"/>
                <a:gd name="connsiteX10" fmla="*/ 104347 w 134626"/>
                <a:gd name="connsiteY10" fmla="*/ 156356 h 206638"/>
                <a:gd name="connsiteX11" fmla="*/ 134737 w 134626"/>
                <a:gd name="connsiteY11" fmla="*/ 156356 h 206638"/>
                <a:gd name="connsiteX12" fmla="*/ 134737 w 134626"/>
                <a:gd name="connsiteY12" fmla="*/ 146894 h 206638"/>
                <a:gd name="connsiteX13" fmla="*/ 104347 w 134626"/>
                <a:gd name="connsiteY13" fmla="*/ 146894 h 206638"/>
                <a:gd name="connsiteX14" fmla="*/ 104347 w 134626"/>
                <a:gd name="connsiteY14" fmla="*/ 8016 h 206638"/>
                <a:gd name="connsiteX15" fmla="*/ 99485 w 134626"/>
                <a:gd name="connsiteY15" fmla="*/ 80 h 206638"/>
                <a:gd name="connsiteX16" fmla="*/ 93407 w 134626"/>
                <a:gd name="connsiteY16" fmla="*/ 3743 h 206638"/>
                <a:gd name="connsiteX17" fmla="*/ 111 w 134626"/>
                <a:gd name="connsiteY17" fmla="*/ 146894 h 206638"/>
                <a:gd name="connsiteX18" fmla="*/ 111 w 134626"/>
                <a:gd name="connsiteY18" fmla="*/ 156356 h 206638"/>
                <a:gd name="connsiteX19" fmla="*/ 80947 w 134626"/>
                <a:gd name="connsiteY19" fmla="*/ 156356 h 206638"/>
                <a:gd name="connsiteX20" fmla="*/ 82771 w 134626"/>
                <a:gd name="connsiteY20" fmla="*/ 146894 h 206638"/>
                <a:gd name="connsiteX21" fmla="*/ 8620 w 134626"/>
                <a:gd name="connsiteY21" fmla="*/ 146894 h 206638"/>
                <a:gd name="connsiteX22" fmla="*/ 82771 w 134626"/>
                <a:gd name="connsiteY22" fmla="*/ 33045 h 206638"/>
                <a:gd name="connsiteX23" fmla="*/ 82771 w 134626"/>
                <a:gd name="connsiteY23" fmla="*/ 146894 h 20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626" h="206638">
                  <a:moveTo>
                    <a:pt x="80947" y="156356"/>
                  </a:moveTo>
                  <a:lnTo>
                    <a:pt x="80947" y="182911"/>
                  </a:lnTo>
                  <a:cubicBezTo>
                    <a:pt x="80947" y="193899"/>
                    <a:pt x="80340" y="197256"/>
                    <a:pt x="57851" y="197256"/>
                  </a:cubicBezTo>
                  <a:lnTo>
                    <a:pt x="51469" y="197256"/>
                  </a:lnTo>
                  <a:lnTo>
                    <a:pt x="51469" y="206719"/>
                  </a:lnTo>
                  <a:cubicBezTo>
                    <a:pt x="63929" y="205803"/>
                    <a:pt x="79732" y="205803"/>
                    <a:pt x="92495" y="205803"/>
                  </a:cubicBezTo>
                  <a:cubicBezTo>
                    <a:pt x="105259" y="205803"/>
                    <a:pt x="121366" y="205803"/>
                    <a:pt x="133825" y="206719"/>
                  </a:cubicBezTo>
                  <a:lnTo>
                    <a:pt x="133825" y="197256"/>
                  </a:lnTo>
                  <a:lnTo>
                    <a:pt x="127443" y="197256"/>
                  </a:lnTo>
                  <a:cubicBezTo>
                    <a:pt x="104955" y="197256"/>
                    <a:pt x="104347" y="193899"/>
                    <a:pt x="104347" y="182911"/>
                  </a:cubicBezTo>
                  <a:lnTo>
                    <a:pt x="104347" y="156356"/>
                  </a:lnTo>
                  <a:lnTo>
                    <a:pt x="134737" y="156356"/>
                  </a:lnTo>
                  <a:lnTo>
                    <a:pt x="134737" y="146894"/>
                  </a:lnTo>
                  <a:lnTo>
                    <a:pt x="104347" y="146894"/>
                  </a:lnTo>
                  <a:lnTo>
                    <a:pt x="104347" y="8016"/>
                  </a:lnTo>
                  <a:cubicBezTo>
                    <a:pt x="104347" y="1911"/>
                    <a:pt x="104347" y="80"/>
                    <a:pt x="99485" y="80"/>
                  </a:cubicBezTo>
                  <a:cubicBezTo>
                    <a:pt x="96750" y="80"/>
                    <a:pt x="95838" y="80"/>
                    <a:pt x="93407" y="3743"/>
                  </a:cubicBezTo>
                  <a:lnTo>
                    <a:pt x="111" y="146894"/>
                  </a:lnTo>
                  <a:lnTo>
                    <a:pt x="111" y="156356"/>
                  </a:lnTo>
                  <a:lnTo>
                    <a:pt x="80947" y="156356"/>
                  </a:lnTo>
                  <a:close/>
                  <a:moveTo>
                    <a:pt x="82771" y="146894"/>
                  </a:moveTo>
                  <a:lnTo>
                    <a:pt x="8620" y="146894"/>
                  </a:lnTo>
                  <a:lnTo>
                    <a:pt x="82771" y="33045"/>
                  </a:lnTo>
                  <a:lnTo>
                    <a:pt x="82771" y="14689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3DCE867-A55A-26BB-83AD-1DD0B6799FD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22670" y="5119454"/>
              <a:ext cx="151948" cy="12208"/>
            </a:xfrm>
            <a:custGeom>
              <a:avLst/>
              <a:gdLst>
                <a:gd name="connsiteX0" fmla="*/ 0 w 151948"/>
                <a:gd name="connsiteY0" fmla="*/ 0 h 12208"/>
                <a:gd name="connsiteX1" fmla="*/ 151949 w 151948"/>
                <a:gd name="connsiteY1" fmla="*/ 0 h 12208"/>
                <a:gd name="connsiteX2" fmla="*/ 151949 w 151948"/>
                <a:gd name="connsiteY2" fmla="*/ 12208 h 12208"/>
                <a:gd name="connsiteX3" fmla="*/ 0 w 151948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48" h="12208">
                  <a:moveTo>
                    <a:pt x="0" y="0"/>
                  </a:moveTo>
                  <a:lnTo>
                    <a:pt x="151949" y="0"/>
                  </a:lnTo>
                  <a:lnTo>
                    <a:pt x="151949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6A1CB3A-1731-B16E-B271-2DB73223F11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35433" y="5207955"/>
              <a:ext cx="126116" cy="209995"/>
            </a:xfrm>
            <a:custGeom>
              <a:avLst/>
              <a:gdLst>
                <a:gd name="connsiteX0" fmla="*/ 75477 w 126116"/>
                <a:gd name="connsiteY0" fmla="*/ 95935 h 209995"/>
                <a:gd name="connsiteX1" fmla="*/ 118023 w 126116"/>
                <a:gd name="connsiteY1" fmla="*/ 42215 h 209995"/>
                <a:gd name="connsiteX2" fmla="*/ 62106 w 126116"/>
                <a:gd name="connsiteY2" fmla="*/ 94 h 209995"/>
                <a:gd name="connsiteX3" fmla="*/ 8316 w 126116"/>
                <a:gd name="connsiteY3" fmla="*/ 41605 h 209995"/>
                <a:gd name="connsiteX4" fmla="*/ 23815 w 126116"/>
                <a:gd name="connsiteY4" fmla="*/ 57476 h 209995"/>
                <a:gd name="connsiteX5" fmla="*/ 39314 w 126116"/>
                <a:gd name="connsiteY5" fmla="*/ 41910 h 209995"/>
                <a:gd name="connsiteX6" fmla="*/ 20472 w 126116"/>
                <a:gd name="connsiteY6" fmla="*/ 26648 h 209995"/>
                <a:gd name="connsiteX7" fmla="*/ 60890 w 126116"/>
                <a:gd name="connsiteY7" fmla="*/ 7724 h 209995"/>
                <a:gd name="connsiteX8" fmla="*/ 90064 w 126116"/>
                <a:gd name="connsiteY8" fmla="*/ 41910 h 209995"/>
                <a:gd name="connsiteX9" fmla="*/ 81555 w 126116"/>
                <a:gd name="connsiteY9" fmla="*/ 76706 h 209995"/>
                <a:gd name="connsiteX10" fmla="*/ 54508 w 126116"/>
                <a:gd name="connsiteY10" fmla="*/ 92577 h 209995"/>
                <a:gd name="connsiteX11" fmla="*/ 42656 w 126116"/>
                <a:gd name="connsiteY11" fmla="*/ 93493 h 209995"/>
                <a:gd name="connsiteX12" fmla="*/ 38098 w 126116"/>
                <a:gd name="connsiteY12" fmla="*/ 97156 h 209995"/>
                <a:gd name="connsiteX13" fmla="*/ 45391 w 126116"/>
                <a:gd name="connsiteY13" fmla="*/ 100513 h 209995"/>
                <a:gd name="connsiteX14" fmla="*/ 58763 w 126116"/>
                <a:gd name="connsiteY14" fmla="*/ 100513 h 209995"/>
                <a:gd name="connsiteX15" fmla="*/ 94927 w 126116"/>
                <a:gd name="connsiteY15" fmla="*/ 151181 h 209995"/>
                <a:gd name="connsiteX16" fmla="*/ 60586 w 126116"/>
                <a:gd name="connsiteY16" fmla="*/ 201543 h 209995"/>
                <a:gd name="connsiteX17" fmla="*/ 14090 w 126116"/>
                <a:gd name="connsiteY17" fmla="*/ 178346 h 209995"/>
                <a:gd name="connsiteX18" fmla="*/ 34147 w 126116"/>
                <a:gd name="connsiteY18" fmla="*/ 161559 h 209995"/>
                <a:gd name="connsiteX19" fmla="*/ 17129 w 126116"/>
                <a:gd name="connsiteY19" fmla="*/ 144466 h 209995"/>
                <a:gd name="connsiteX20" fmla="*/ 111 w 126116"/>
                <a:gd name="connsiteY20" fmla="*/ 162169 h 209995"/>
                <a:gd name="connsiteX21" fmla="*/ 61498 w 126116"/>
                <a:gd name="connsiteY21" fmla="*/ 210090 h 209995"/>
                <a:gd name="connsiteX22" fmla="*/ 126228 w 126116"/>
                <a:gd name="connsiteY22" fmla="*/ 151181 h 209995"/>
                <a:gd name="connsiteX23" fmla="*/ 75477 w 126116"/>
                <a:gd name="connsiteY23" fmla="*/ 95935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16" h="209995">
                  <a:moveTo>
                    <a:pt x="75477" y="95935"/>
                  </a:moveTo>
                  <a:cubicBezTo>
                    <a:pt x="100397" y="87694"/>
                    <a:pt x="118023" y="66328"/>
                    <a:pt x="118023" y="42215"/>
                  </a:cubicBezTo>
                  <a:cubicBezTo>
                    <a:pt x="118023" y="17186"/>
                    <a:pt x="91280" y="94"/>
                    <a:pt x="62106" y="94"/>
                  </a:cubicBezTo>
                  <a:cubicBezTo>
                    <a:pt x="31412" y="94"/>
                    <a:pt x="8316" y="18407"/>
                    <a:pt x="8316" y="41605"/>
                  </a:cubicBezTo>
                  <a:cubicBezTo>
                    <a:pt x="8316" y="51677"/>
                    <a:pt x="15002" y="57476"/>
                    <a:pt x="23815" y="57476"/>
                  </a:cubicBezTo>
                  <a:cubicBezTo>
                    <a:pt x="33236" y="57476"/>
                    <a:pt x="39314" y="50761"/>
                    <a:pt x="39314" y="41910"/>
                  </a:cubicBezTo>
                  <a:cubicBezTo>
                    <a:pt x="39314" y="26648"/>
                    <a:pt x="25030" y="26648"/>
                    <a:pt x="20472" y="26648"/>
                  </a:cubicBezTo>
                  <a:cubicBezTo>
                    <a:pt x="29893" y="11692"/>
                    <a:pt x="49950" y="7724"/>
                    <a:pt x="60890" y="7724"/>
                  </a:cubicBezTo>
                  <a:cubicBezTo>
                    <a:pt x="73350" y="7724"/>
                    <a:pt x="90064" y="14439"/>
                    <a:pt x="90064" y="41910"/>
                  </a:cubicBezTo>
                  <a:cubicBezTo>
                    <a:pt x="90064" y="45572"/>
                    <a:pt x="89456" y="63276"/>
                    <a:pt x="81555" y="76706"/>
                  </a:cubicBezTo>
                  <a:cubicBezTo>
                    <a:pt x="72438" y="91356"/>
                    <a:pt x="62106" y="92272"/>
                    <a:pt x="54508" y="92577"/>
                  </a:cubicBezTo>
                  <a:cubicBezTo>
                    <a:pt x="52077" y="92883"/>
                    <a:pt x="44784" y="93493"/>
                    <a:pt x="42656" y="93493"/>
                  </a:cubicBezTo>
                  <a:cubicBezTo>
                    <a:pt x="40225" y="93798"/>
                    <a:pt x="38098" y="94103"/>
                    <a:pt x="38098" y="97156"/>
                  </a:cubicBezTo>
                  <a:cubicBezTo>
                    <a:pt x="38098" y="100513"/>
                    <a:pt x="40225" y="100513"/>
                    <a:pt x="45391" y="100513"/>
                  </a:cubicBezTo>
                  <a:lnTo>
                    <a:pt x="58763" y="100513"/>
                  </a:lnTo>
                  <a:cubicBezTo>
                    <a:pt x="83682" y="100513"/>
                    <a:pt x="94927" y="121269"/>
                    <a:pt x="94927" y="151181"/>
                  </a:cubicBezTo>
                  <a:cubicBezTo>
                    <a:pt x="94927" y="192692"/>
                    <a:pt x="73958" y="201543"/>
                    <a:pt x="60586" y="201543"/>
                  </a:cubicBezTo>
                  <a:cubicBezTo>
                    <a:pt x="47519" y="201543"/>
                    <a:pt x="24726" y="196354"/>
                    <a:pt x="14090" y="178346"/>
                  </a:cubicBezTo>
                  <a:cubicBezTo>
                    <a:pt x="24726" y="179872"/>
                    <a:pt x="34147" y="173157"/>
                    <a:pt x="34147" y="161559"/>
                  </a:cubicBezTo>
                  <a:cubicBezTo>
                    <a:pt x="34147" y="150570"/>
                    <a:pt x="25942" y="144466"/>
                    <a:pt x="17129" y="144466"/>
                  </a:cubicBezTo>
                  <a:cubicBezTo>
                    <a:pt x="9836" y="144466"/>
                    <a:pt x="111" y="148739"/>
                    <a:pt x="111" y="162169"/>
                  </a:cubicBezTo>
                  <a:cubicBezTo>
                    <a:pt x="111" y="189945"/>
                    <a:pt x="28373" y="210090"/>
                    <a:pt x="61498" y="210090"/>
                  </a:cubicBezTo>
                  <a:cubicBezTo>
                    <a:pt x="98573" y="210090"/>
                    <a:pt x="126228" y="182314"/>
                    <a:pt x="126228" y="151181"/>
                  </a:cubicBezTo>
                  <a:cubicBezTo>
                    <a:pt x="126228" y="126152"/>
                    <a:pt x="107082" y="102345"/>
                    <a:pt x="75477" y="9593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E2551CA1-59F0-B570-ED71-56B3E6E81C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23850" y="4986681"/>
              <a:ext cx="125509" cy="218542"/>
            </a:xfrm>
            <a:custGeom>
              <a:avLst/>
              <a:gdLst>
                <a:gd name="connsiteX0" fmla="*/ 125626 w 125509"/>
                <a:gd name="connsiteY0" fmla="*/ 62658 h 218542"/>
                <a:gd name="connsiteX1" fmla="*/ 89159 w 125509"/>
                <a:gd name="connsiteY1" fmla="*/ 87 h 218542"/>
                <a:gd name="connsiteX2" fmla="*/ 117 w 125509"/>
                <a:gd name="connsiteY2" fmla="*/ 156058 h 218542"/>
                <a:gd name="connsiteX3" fmla="*/ 36585 w 125509"/>
                <a:gd name="connsiteY3" fmla="*/ 218629 h 218542"/>
                <a:gd name="connsiteX4" fmla="*/ 125626 w 125509"/>
                <a:gd name="connsiteY4" fmla="*/ 62658 h 218542"/>
                <a:gd name="connsiteX5" fmla="*/ 32330 w 125509"/>
                <a:gd name="connsiteY5" fmla="*/ 104474 h 218542"/>
                <a:gd name="connsiteX6" fmla="*/ 55730 w 125509"/>
                <a:gd name="connsiteY6" fmla="*/ 38851 h 218542"/>
                <a:gd name="connsiteX7" fmla="*/ 88855 w 125509"/>
                <a:gd name="connsiteY7" fmla="*/ 6802 h 218542"/>
                <a:gd name="connsiteX8" fmla="*/ 105569 w 125509"/>
                <a:gd name="connsiteY8" fmla="*/ 43734 h 218542"/>
                <a:gd name="connsiteX9" fmla="*/ 95844 w 125509"/>
                <a:gd name="connsiteY9" fmla="*/ 104474 h 218542"/>
                <a:gd name="connsiteX10" fmla="*/ 32330 w 125509"/>
                <a:gd name="connsiteY10" fmla="*/ 104474 h 218542"/>
                <a:gd name="connsiteX11" fmla="*/ 93109 w 125509"/>
                <a:gd name="connsiteY11" fmla="*/ 114242 h 218542"/>
                <a:gd name="connsiteX12" fmla="*/ 71837 w 125509"/>
                <a:gd name="connsiteY12" fmla="*/ 176203 h 218542"/>
                <a:gd name="connsiteX13" fmla="*/ 36585 w 125509"/>
                <a:gd name="connsiteY13" fmla="*/ 211914 h 218542"/>
                <a:gd name="connsiteX14" fmla="*/ 20174 w 125509"/>
                <a:gd name="connsiteY14" fmla="*/ 174676 h 218542"/>
                <a:gd name="connsiteX15" fmla="*/ 29899 w 125509"/>
                <a:gd name="connsiteY15" fmla="*/ 114242 h 218542"/>
                <a:gd name="connsiteX16" fmla="*/ 93109 w 125509"/>
                <a:gd name="connsiteY16" fmla="*/ 114242 h 21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09" h="218542">
                  <a:moveTo>
                    <a:pt x="125626" y="62658"/>
                  </a:moveTo>
                  <a:cubicBezTo>
                    <a:pt x="125626" y="42513"/>
                    <a:pt x="120156" y="87"/>
                    <a:pt x="89159" y="87"/>
                  </a:cubicBezTo>
                  <a:cubicBezTo>
                    <a:pt x="46917" y="87"/>
                    <a:pt x="117" y="86161"/>
                    <a:pt x="117" y="156058"/>
                  </a:cubicBezTo>
                  <a:cubicBezTo>
                    <a:pt x="117" y="184749"/>
                    <a:pt x="8930" y="218629"/>
                    <a:pt x="36585" y="218629"/>
                  </a:cubicBezTo>
                  <a:cubicBezTo>
                    <a:pt x="79434" y="218629"/>
                    <a:pt x="125626" y="131029"/>
                    <a:pt x="125626" y="62658"/>
                  </a:cubicBezTo>
                  <a:close/>
                  <a:moveTo>
                    <a:pt x="32330" y="104474"/>
                  </a:moveTo>
                  <a:cubicBezTo>
                    <a:pt x="37496" y="84940"/>
                    <a:pt x="43574" y="60522"/>
                    <a:pt x="55730" y="38851"/>
                  </a:cubicBezTo>
                  <a:cubicBezTo>
                    <a:pt x="63935" y="23895"/>
                    <a:pt x="75179" y="6802"/>
                    <a:pt x="88855" y="6802"/>
                  </a:cubicBezTo>
                  <a:cubicBezTo>
                    <a:pt x="103746" y="6802"/>
                    <a:pt x="105569" y="26336"/>
                    <a:pt x="105569" y="43734"/>
                  </a:cubicBezTo>
                  <a:cubicBezTo>
                    <a:pt x="105569" y="58690"/>
                    <a:pt x="103138" y="74257"/>
                    <a:pt x="95844" y="104474"/>
                  </a:cubicBezTo>
                  <a:lnTo>
                    <a:pt x="32330" y="104474"/>
                  </a:lnTo>
                  <a:close/>
                  <a:moveTo>
                    <a:pt x="93109" y="114242"/>
                  </a:moveTo>
                  <a:cubicBezTo>
                    <a:pt x="89766" y="128282"/>
                    <a:pt x="83385" y="154226"/>
                    <a:pt x="71837" y="176203"/>
                  </a:cubicBezTo>
                  <a:cubicBezTo>
                    <a:pt x="61200" y="196958"/>
                    <a:pt x="49652" y="211914"/>
                    <a:pt x="36585" y="211914"/>
                  </a:cubicBezTo>
                  <a:cubicBezTo>
                    <a:pt x="26556" y="211914"/>
                    <a:pt x="20174" y="203063"/>
                    <a:pt x="20174" y="174676"/>
                  </a:cubicBezTo>
                  <a:cubicBezTo>
                    <a:pt x="20174" y="161857"/>
                    <a:pt x="21998" y="144154"/>
                    <a:pt x="29899" y="114242"/>
                  </a:cubicBezTo>
                  <a:lnTo>
                    <a:pt x="93109" y="11424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C547C68-D6C1-23E4-F958-168F45207B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69277" y="5153425"/>
              <a:ext cx="109341" cy="94223"/>
            </a:xfrm>
            <a:custGeom>
              <a:avLst/>
              <a:gdLst>
                <a:gd name="connsiteX0" fmla="*/ 37987 w 109341"/>
                <a:gd name="connsiteY0" fmla="*/ 6284 h 94223"/>
                <a:gd name="connsiteX1" fmla="*/ 38413 w 109341"/>
                <a:gd name="connsiteY1" fmla="*/ 3080 h 94223"/>
                <a:gd name="connsiteX2" fmla="*/ 35009 w 109341"/>
                <a:gd name="connsiteY2" fmla="*/ 88 h 94223"/>
                <a:gd name="connsiteX3" fmla="*/ 21182 w 109341"/>
                <a:gd name="connsiteY3" fmla="*/ 1157 h 94223"/>
                <a:gd name="connsiteX4" fmla="*/ 9269 w 109341"/>
                <a:gd name="connsiteY4" fmla="*/ 2225 h 94223"/>
                <a:gd name="connsiteX5" fmla="*/ 3313 w 109341"/>
                <a:gd name="connsiteY5" fmla="*/ 7139 h 94223"/>
                <a:gd name="connsiteX6" fmla="*/ 8844 w 109341"/>
                <a:gd name="connsiteY6" fmla="*/ 10130 h 94223"/>
                <a:gd name="connsiteX7" fmla="*/ 19054 w 109341"/>
                <a:gd name="connsiteY7" fmla="*/ 13335 h 94223"/>
                <a:gd name="connsiteX8" fmla="*/ 17140 w 109341"/>
                <a:gd name="connsiteY8" fmla="*/ 21668 h 94223"/>
                <a:gd name="connsiteX9" fmla="*/ 6504 w 109341"/>
                <a:gd name="connsiteY9" fmla="*/ 64827 h 94223"/>
                <a:gd name="connsiteX10" fmla="*/ 122 w 109341"/>
                <a:gd name="connsiteY10" fmla="*/ 91321 h 94223"/>
                <a:gd name="connsiteX11" fmla="*/ 4164 w 109341"/>
                <a:gd name="connsiteY11" fmla="*/ 94312 h 94223"/>
                <a:gd name="connsiteX12" fmla="*/ 7567 w 109341"/>
                <a:gd name="connsiteY12" fmla="*/ 94312 h 94223"/>
                <a:gd name="connsiteX13" fmla="*/ 76278 w 109341"/>
                <a:gd name="connsiteY13" fmla="*/ 60981 h 94223"/>
                <a:gd name="connsiteX14" fmla="*/ 109464 w 109341"/>
                <a:gd name="connsiteY14" fmla="*/ 6925 h 94223"/>
                <a:gd name="connsiteX15" fmla="*/ 102231 w 109341"/>
                <a:gd name="connsiteY15" fmla="*/ 88 h 94223"/>
                <a:gd name="connsiteX16" fmla="*/ 91382 w 109341"/>
                <a:gd name="connsiteY16" fmla="*/ 12053 h 94223"/>
                <a:gd name="connsiteX17" fmla="*/ 18204 w 109341"/>
                <a:gd name="connsiteY17" fmla="*/ 85765 h 94223"/>
                <a:gd name="connsiteX18" fmla="*/ 37987 w 109341"/>
                <a:gd name="connsiteY18" fmla="*/ 6284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87" y="6284"/>
                  </a:moveTo>
                  <a:cubicBezTo>
                    <a:pt x="38200" y="5430"/>
                    <a:pt x="38413" y="4148"/>
                    <a:pt x="38413" y="3080"/>
                  </a:cubicBezTo>
                  <a:cubicBezTo>
                    <a:pt x="38413" y="2866"/>
                    <a:pt x="38413" y="88"/>
                    <a:pt x="35009" y="88"/>
                  </a:cubicBezTo>
                  <a:cubicBezTo>
                    <a:pt x="34796" y="88"/>
                    <a:pt x="22671" y="1157"/>
                    <a:pt x="21182" y="1157"/>
                  </a:cubicBezTo>
                  <a:cubicBezTo>
                    <a:pt x="17140" y="1584"/>
                    <a:pt x="13311" y="1798"/>
                    <a:pt x="9269" y="2225"/>
                  </a:cubicBezTo>
                  <a:cubicBezTo>
                    <a:pt x="5865" y="2439"/>
                    <a:pt x="3313" y="2652"/>
                    <a:pt x="3313" y="7139"/>
                  </a:cubicBezTo>
                  <a:cubicBezTo>
                    <a:pt x="3313" y="10130"/>
                    <a:pt x="6291" y="10130"/>
                    <a:pt x="8844" y="10130"/>
                  </a:cubicBezTo>
                  <a:cubicBezTo>
                    <a:pt x="19054" y="10130"/>
                    <a:pt x="19054" y="11412"/>
                    <a:pt x="19054" y="13335"/>
                  </a:cubicBezTo>
                  <a:cubicBezTo>
                    <a:pt x="19054" y="14617"/>
                    <a:pt x="17991" y="18890"/>
                    <a:pt x="17140" y="21668"/>
                  </a:cubicBezTo>
                  <a:lnTo>
                    <a:pt x="6504" y="64827"/>
                  </a:lnTo>
                  <a:cubicBezTo>
                    <a:pt x="1185" y="86193"/>
                    <a:pt x="122" y="90466"/>
                    <a:pt x="122" y="91321"/>
                  </a:cubicBezTo>
                  <a:cubicBezTo>
                    <a:pt x="122" y="94312"/>
                    <a:pt x="3313" y="94312"/>
                    <a:pt x="4164" y="94312"/>
                  </a:cubicBezTo>
                  <a:lnTo>
                    <a:pt x="7567" y="94312"/>
                  </a:lnTo>
                  <a:cubicBezTo>
                    <a:pt x="26500" y="91321"/>
                    <a:pt x="53516" y="81279"/>
                    <a:pt x="76278" y="60981"/>
                  </a:cubicBezTo>
                  <a:cubicBezTo>
                    <a:pt x="105209" y="35128"/>
                    <a:pt x="109464" y="7353"/>
                    <a:pt x="109464" y="6925"/>
                  </a:cubicBezTo>
                  <a:cubicBezTo>
                    <a:pt x="109464" y="3080"/>
                    <a:pt x="106485" y="88"/>
                    <a:pt x="102231" y="88"/>
                  </a:cubicBezTo>
                  <a:cubicBezTo>
                    <a:pt x="94785" y="88"/>
                    <a:pt x="93296" y="6071"/>
                    <a:pt x="91382" y="12053"/>
                  </a:cubicBezTo>
                  <a:cubicBezTo>
                    <a:pt x="82873" y="42393"/>
                    <a:pt x="54367" y="75083"/>
                    <a:pt x="18204" y="85765"/>
                  </a:cubicBezTo>
                  <a:lnTo>
                    <a:pt x="37987" y="628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486117EF-FC6F-1E5D-A242-0DAB81DA17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97713" y="5119454"/>
              <a:ext cx="185680" cy="12209"/>
            </a:xfrm>
            <a:custGeom>
              <a:avLst/>
              <a:gdLst>
                <a:gd name="connsiteX0" fmla="*/ 175173 w 185680"/>
                <a:gd name="connsiteY0" fmla="*/ 12296 h 12209"/>
                <a:gd name="connsiteX1" fmla="*/ 185810 w 185680"/>
                <a:gd name="connsiteY1" fmla="*/ 6191 h 12209"/>
                <a:gd name="connsiteX2" fmla="*/ 175173 w 185680"/>
                <a:gd name="connsiteY2" fmla="*/ 87 h 12209"/>
                <a:gd name="connsiteX3" fmla="*/ 10765 w 185680"/>
                <a:gd name="connsiteY3" fmla="*/ 87 h 12209"/>
                <a:gd name="connsiteX4" fmla="*/ 129 w 185680"/>
                <a:gd name="connsiteY4" fmla="*/ 6191 h 12209"/>
                <a:gd name="connsiteX5" fmla="*/ 10765 w 185680"/>
                <a:gd name="connsiteY5" fmla="*/ 12296 h 12209"/>
                <a:gd name="connsiteX6" fmla="*/ 175173 w 185680"/>
                <a:gd name="connsiteY6" fmla="*/ 12296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173" y="12296"/>
                  </a:moveTo>
                  <a:cubicBezTo>
                    <a:pt x="180339" y="12296"/>
                    <a:pt x="185810" y="12296"/>
                    <a:pt x="185810" y="6191"/>
                  </a:cubicBezTo>
                  <a:cubicBezTo>
                    <a:pt x="185810" y="87"/>
                    <a:pt x="180339" y="87"/>
                    <a:pt x="175173" y="87"/>
                  </a:cubicBezTo>
                  <a:lnTo>
                    <a:pt x="10765" y="87"/>
                  </a:lnTo>
                  <a:cubicBezTo>
                    <a:pt x="5599" y="87"/>
                    <a:pt x="129" y="87"/>
                    <a:pt x="129" y="6191"/>
                  </a:cubicBezTo>
                  <a:cubicBezTo>
                    <a:pt x="129" y="12296"/>
                    <a:pt x="5599" y="12296"/>
                    <a:pt x="10765" y="12296"/>
                  </a:cubicBezTo>
                  <a:lnTo>
                    <a:pt x="175173" y="122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AAA92D78-92F8-6787-380B-5F359D3DFD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28047" y="4792096"/>
              <a:ext cx="121254" cy="203280"/>
            </a:xfrm>
            <a:custGeom>
              <a:avLst/>
              <a:gdLst>
                <a:gd name="connsiteX0" fmla="*/ 23540 w 121254"/>
                <a:gd name="connsiteY0" fmla="*/ 179859 h 203280"/>
                <a:gd name="connsiteX1" fmla="*/ 55753 w 121254"/>
                <a:gd name="connsiteY1" fmla="*/ 148420 h 203280"/>
                <a:gd name="connsiteX2" fmla="*/ 121395 w 121254"/>
                <a:gd name="connsiteY2" fmla="*/ 59294 h 203280"/>
                <a:gd name="connsiteX3" fmla="*/ 56969 w 121254"/>
                <a:gd name="connsiteY3" fmla="*/ 80 h 203280"/>
                <a:gd name="connsiteX4" fmla="*/ 140 w 121254"/>
                <a:gd name="connsiteY4" fmla="*/ 55326 h 203280"/>
                <a:gd name="connsiteX5" fmla="*/ 16247 w 121254"/>
                <a:gd name="connsiteY5" fmla="*/ 72419 h 203280"/>
                <a:gd name="connsiteX6" fmla="*/ 32049 w 121254"/>
                <a:gd name="connsiteY6" fmla="*/ 56242 h 203280"/>
                <a:gd name="connsiteX7" fmla="*/ 15943 w 121254"/>
                <a:gd name="connsiteY7" fmla="*/ 40370 h 203280"/>
                <a:gd name="connsiteX8" fmla="*/ 11992 w 121254"/>
                <a:gd name="connsiteY8" fmla="*/ 40675 h 203280"/>
                <a:gd name="connsiteX9" fmla="*/ 53018 w 121254"/>
                <a:gd name="connsiteY9" fmla="*/ 9542 h 203280"/>
                <a:gd name="connsiteX10" fmla="*/ 93740 w 121254"/>
                <a:gd name="connsiteY10" fmla="*/ 59294 h 203280"/>
                <a:gd name="connsiteX11" fmla="*/ 61831 w 121254"/>
                <a:gd name="connsiteY11" fmla="*/ 126749 h 203280"/>
                <a:gd name="connsiteX12" fmla="*/ 3483 w 121254"/>
                <a:gd name="connsiteY12" fmla="*/ 192068 h 203280"/>
                <a:gd name="connsiteX13" fmla="*/ 140 w 121254"/>
                <a:gd name="connsiteY13" fmla="*/ 203361 h 203280"/>
                <a:gd name="connsiteX14" fmla="*/ 112886 w 121254"/>
                <a:gd name="connsiteY14" fmla="*/ 203361 h 203280"/>
                <a:gd name="connsiteX15" fmla="*/ 121395 w 121254"/>
                <a:gd name="connsiteY15" fmla="*/ 150252 h 203280"/>
                <a:gd name="connsiteX16" fmla="*/ 113797 w 121254"/>
                <a:gd name="connsiteY16" fmla="*/ 150252 h 203280"/>
                <a:gd name="connsiteX17" fmla="*/ 107112 w 121254"/>
                <a:gd name="connsiteY17" fmla="*/ 177417 h 203280"/>
                <a:gd name="connsiteX18" fmla="*/ 78241 w 121254"/>
                <a:gd name="connsiteY18" fmla="*/ 179859 h 203280"/>
                <a:gd name="connsiteX19" fmla="*/ 23540 w 121254"/>
                <a:gd name="connsiteY19" fmla="*/ 179859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254" h="203280">
                  <a:moveTo>
                    <a:pt x="23540" y="179859"/>
                  </a:moveTo>
                  <a:lnTo>
                    <a:pt x="55753" y="148420"/>
                  </a:lnTo>
                  <a:cubicBezTo>
                    <a:pt x="103161" y="106299"/>
                    <a:pt x="121395" y="89817"/>
                    <a:pt x="121395" y="59294"/>
                  </a:cubicBezTo>
                  <a:cubicBezTo>
                    <a:pt x="121395" y="24498"/>
                    <a:pt x="94044" y="80"/>
                    <a:pt x="56969" y="80"/>
                  </a:cubicBezTo>
                  <a:cubicBezTo>
                    <a:pt x="22628" y="80"/>
                    <a:pt x="140" y="28161"/>
                    <a:pt x="140" y="55326"/>
                  </a:cubicBezTo>
                  <a:cubicBezTo>
                    <a:pt x="140" y="72419"/>
                    <a:pt x="15335" y="72419"/>
                    <a:pt x="16247" y="72419"/>
                  </a:cubicBezTo>
                  <a:cubicBezTo>
                    <a:pt x="21413" y="72419"/>
                    <a:pt x="32049" y="68756"/>
                    <a:pt x="32049" y="56242"/>
                  </a:cubicBezTo>
                  <a:cubicBezTo>
                    <a:pt x="32049" y="48306"/>
                    <a:pt x="26579" y="40370"/>
                    <a:pt x="15943" y="40370"/>
                  </a:cubicBezTo>
                  <a:cubicBezTo>
                    <a:pt x="13512" y="40370"/>
                    <a:pt x="12904" y="40370"/>
                    <a:pt x="11992" y="40675"/>
                  </a:cubicBezTo>
                  <a:cubicBezTo>
                    <a:pt x="18982" y="20836"/>
                    <a:pt x="35392" y="9542"/>
                    <a:pt x="53018" y="9542"/>
                  </a:cubicBezTo>
                  <a:cubicBezTo>
                    <a:pt x="80673" y="9542"/>
                    <a:pt x="93740" y="34266"/>
                    <a:pt x="93740" y="59294"/>
                  </a:cubicBezTo>
                  <a:cubicBezTo>
                    <a:pt x="93740" y="83712"/>
                    <a:pt x="78545" y="107825"/>
                    <a:pt x="61831" y="126749"/>
                  </a:cubicBezTo>
                  <a:lnTo>
                    <a:pt x="3483" y="192068"/>
                  </a:lnTo>
                  <a:cubicBezTo>
                    <a:pt x="140" y="195425"/>
                    <a:pt x="140" y="196036"/>
                    <a:pt x="140" y="203361"/>
                  </a:cubicBezTo>
                  <a:lnTo>
                    <a:pt x="112886" y="203361"/>
                  </a:lnTo>
                  <a:lnTo>
                    <a:pt x="121395" y="150252"/>
                  </a:lnTo>
                  <a:lnTo>
                    <a:pt x="113797" y="150252"/>
                  </a:lnTo>
                  <a:cubicBezTo>
                    <a:pt x="112278" y="159408"/>
                    <a:pt x="110151" y="172838"/>
                    <a:pt x="107112" y="177417"/>
                  </a:cubicBezTo>
                  <a:cubicBezTo>
                    <a:pt x="104984" y="179859"/>
                    <a:pt x="84927" y="179859"/>
                    <a:pt x="78241" y="179859"/>
                  </a:cubicBezTo>
                  <a:lnTo>
                    <a:pt x="23540" y="17985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075218-13A3-0E0A-90B6-929BE5ED259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12852" y="5119454"/>
              <a:ext cx="151948" cy="12208"/>
            </a:xfrm>
            <a:custGeom>
              <a:avLst/>
              <a:gdLst>
                <a:gd name="connsiteX0" fmla="*/ 0 w 151948"/>
                <a:gd name="connsiteY0" fmla="*/ 0 h 12208"/>
                <a:gd name="connsiteX1" fmla="*/ 151949 w 151948"/>
                <a:gd name="connsiteY1" fmla="*/ 0 h 12208"/>
                <a:gd name="connsiteX2" fmla="*/ 151949 w 151948"/>
                <a:gd name="connsiteY2" fmla="*/ 12208 h 12208"/>
                <a:gd name="connsiteX3" fmla="*/ 0 w 151948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48" h="12208">
                  <a:moveTo>
                    <a:pt x="0" y="0"/>
                  </a:moveTo>
                  <a:lnTo>
                    <a:pt x="151949" y="0"/>
                  </a:lnTo>
                  <a:lnTo>
                    <a:pt x="151949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5474C77-6112-3B33-AFCE-A76D8E8396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25616" y="5207955"/>
              <a:ext cx="126116" cy="209995"/>
            </a:xfrm>
            <a:custGeom>
              <a:avLst/>
              <a:gdLst>
                <a:gd name="connsiteX0" fmla="*/ 75506 w 126116"/>
                <a:gd name="connsiteY0" fmla="*/ 95935 h 209995"/>
                <a:gd name="connsiteX1" fmla="*/ 118052 w 126116"/>
                <a:gd name="connsiteY1" fmla="*/ 42215 h 209995"/>
                <a:gd name="connsiteX2" fmla="*/ 62135 w 126116"/>
                <a:gd name="connsiteY2" fmla="*/ 94 h 209995"/>
                <a:gd name="connsiteX3" fmla="*/ 8345 w 126116"/>
                <a:gd name="connsiteY3" fmla="*/ 41605 h 209995"/>
                <a:gd name="connsiteX4" fmla="*/ 23844 w 126116"/>
                <a:gd name="connsiteY4" fmla="*/ 57476 h 209995"/>
                <a:gd name="connsiteX5" fmla="*/ 39343 w 126116"/>
                <a:gd name="connsiteY5" fmla="*/ 41910 h 209995"/>
                <a:gd name="connsiteX6" fmla="*/ 20501 w 126116"/>
                <a:gd name="connsiteY6" fmla="*/ 26648 h 209995"/>
                <a:gd name="connsiteX7" fmla="*/ 60919 w 126116"/>
                <a:gd name="connsiteY7" fmla="*/ 7724 h 209995"/>
                <a:gd name="connsiteX8" fmla="*/ 90093 w 126116"/>
                <a:gd name="connsiteY8" fmla="*/ 41910 h 209995"/>
                <a:gd name="connsiteX9" fmla="*/ 81584 w 126116"/>
                <a:gd name="connsiteY9" fmla="*/ 76706 h 209995"/>
                <a:gd name="connsiteX10" fmla="*/ 54537 w 126116"/>
                <a:gd name="connsiteY10" fmla="*/ 92577 h 209995"/>
                <a:gd name="connsiteX11" fmla="*/ 42686 w 126116"/>
                <a:gd name="connsiteY11" fmla="*/ 93493 h 209995"/>
                <a:gd name="connsiteX12" fmla="*/ 38127 w 126116"/>
                <a:gd name="connsiteY12" fmla="*/ 97156 h 209995"/>
                <a:gd name="connsiteX13" fmla="*/ 45421 w 126116"/>
                <a:gd name="connsiteY13" fmla="*/ 100513 h 209995"/>
                <a:gd name="connsiteX14" fmla="*/ 58792 w 126116"/>
                <a:gd name="connsiteY14" fmla="*/ 100513 h 209995"/>
                <a:gd name="connsiteX15" fmla="*/ 94956 w 126116"/>
                <a:gd name="connsiteY15" fmla="*/ 151181 h 209995"/>
                <a:gd name="connsiteX16" fmla="*/ 60615 w 126116"/>
                <a:gd name="connsiteY16" fmla="*/ 201543 h 209995"/>
                <a:gd name="connsiteX17" fmla="*/ 14119 w 126116"/>
                <a:gd name="connsiteY17" fmla="*/ 178346 h 209995"/>
                <a:gd name="connsiteX18" fmla="*/ 34176 w 126116"/>
                <a:gd name="connsiteY18" fmla="*/ 161559 h 209995"/>
                <a:gd name="connsiteX19" fmla="*/ 17158 w 126116"/>
                <a:gd name="connsiteY19" fmla="*/ 144466 h 209995"/>
                <a:gd name="connsiteX20" fmla="*/ 140 w 126116"/>
                <a:gd name="connsiteY20" fmla="*/ 162169 h 209995"/>
                <a:gd name="connsiteX21" fmla="*/ 61527 w 126116"/>
                <a:gd name="connsiteY21" fmla="*/ 210090 h 209995"/>
                <a:gd name="connsiteX22" fmla="*/ 126257 w 126116"/>
                <a:gd name="connsiteY22" fmla="*/ 151181 h 209995"/>
                <a:gd name="connsiteX23" fmla="*/ 75506 w 126116"/>
                <a:gd name="connsiteY23" fmla="*/ 95935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16" h="209995">
                  <a:moveTo>
                    <a:pt x="75506" y="95935"/>
                  </a:moveTo>
                  <a:cubicBezTo>
                    <a:pt x="100426" y="87694"/>
                    <a:pt x="118052" y="66328"/>
                    <a:pt x="118052" y="42215"/>
                  </a:cubicBezTo>
                  <a:cubicBezTo>
                    <a:pt x="118052" y="17186"/>
                    <a:pt x="91309" y="94"/>
                    <a:pt x="62135" y="94"/>
                  </a:cubicBezTo>
                  <a:cubicBezTo>
                    <a:pt x="31441" y="94"/>
                    <a:pt x="8345" y="18407"/>
                    <a:pt x="8345" y="41605"/>
                  </a:cubicBezTo>
                  <a:cubicBezTo>
                    <a:pt x="8345" y="51677"/>
                    <a:pt x="15031" y="57476"/>
                    <a:pt x="23844" y="57476"/>
                  </a:cubicBezTo>
                  <a:cubicBezTo>
                    <a:pt x="33265" y="57476"/>
                    <a:pt x="39343" y="50761"/>
                    <a:pt x="39343" y="41910"/>
                  </a:cubicBezTo>
                  <a:cubicBezTo>
                    <a:pt x="39343" y="26648"/>
                    <a:pt x="25060" y="26648"/>
                    <a:pt x="20501" y="26648"/>
                  </a:cubicBezTo>
                  <a:cubicBezTo>
                    <a:pt x="29922" y="11692"/>
                    <a:pt x="49979" y="7724"/>
                    <a:pt x="60919" y="7724"/>
                  </a:cubicBezTo>
                  <a:cubicBezTo>
                    <a:pt x="73379" y="7724"/>
                    <a:pt x="90093" y="14439"/>
                    <a:pt x="90093" y="41910"/>
                  </a:cubicBezTo>
                  <a:cubicBezTo>
                    <a:pt x="90093" y="45572"/>
                    <a:pt x="89486" y="63276"/>
                    <a:pt x="81584" y="76706"/>
                  </a:cubicBezTo>
                  <a:cubicBezTo>
                    <a:pt x="72467" y="91356"/>
                    <a:pt x="62135" y="92272"/>
                    <a:pt x="54537" y="92577"/>
                  </a:cubicBezTo>
                  <a:cubicBezTo>
                    <a:pt x="52106" y="92883"/>
                    <a:pt x="44813" y="93493"/>
                    <a:pt x="42686" y="93493"/>
                  </a:cubicBezTo>
                  <a:cubicBezTo>
                    <a:pt x="40254" y="93798"/>
                    <a:pt x="38127" y="94103"/>
                    <a:pt x="38127" y="97156"/>
                  </a:cubicBezTo>
                  <a:cubicBezTo>
                    <a:pt x="38127" y="100513"/>
                    <a:pt x="40254" y="100513"/>
                    <a:pt x="45421" y="100513"/>
                  </a:cubicBezTo>
                  <a:lnTo>
                    <a:pt x="58792" y="100513"/>
                  </a:lnTo>
                  <a:cubicBezTo>
                    <a:pt x="83712" y="100513"/>
                    <a:pt x="94956" y="121269"/>
                    <a:pt x="94956" y="151181"/>
                  </a:cubicBezTo>
                  <a:cubicBezTo>
                    <a:pt x="94956" y="192692"/>
                    <a:pt x="73987" y="201543"/>
                    <a:pt x="60615" y="201543"/>
                  </a:cubicBezTo>
                  <a:cubicBezTo>
                    <a:pt x="47548" y="201543"/>
                    <a:pt x="24756" y="196354"/>
                    <a:pt x="14119" y="178346"/>
                  </a:cubicBezTo>
                  <a:cubicBezTo>
                    <a:pt x="24756" y="179872"/>
                    <a:pt x="34176" y="173157"/>
                    <a:pt x="34176" y="161559"/>
                  </a:cubicBezTo>
                  <a:cubicBezTo>
                    <a:pt x="34176" y="150570"/>
                    <a:pt x="25971" y="144466"/>
                    <a:pt x="17158" y="144466"/>
                  </a:cubicBezTo>
                  <a:cubicBezTo>
                    <a:pt x="9865" y="144466"/>
                    <a:pt x="140" y="148739"/>
                    <a:pt x="140" y="162169"/>
                  </a:cubicBezTo>
                  <a:cubicBezTo>
                    <a:pt x="140" y="189945"/>
                    <a:pt x="28402" y="210090"/>
                    <a:pt x="61527" y="210090"/>
                  </a:cubicBezTo>
                  <a:cubicBezTo>
                    <a:pt x="98602" y="210090"/>
                    <a:pt x="126257" y="182314"/>
                    <a:pt x="126257" y="151181"/>
                  </a:cubicBezTo>
                  <a:cubicBezTo>
                    <a:pt x="126257" y="126152"/>
                    <a:pt x="107112" y="102345"/>
                    <a:pt x="75506" y="9593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35B0F1E-1D0B-739A-C467-D7A6E530ED9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17983" y="4990038"/>
              <a:ext cx="149213" cy="215184"/>
            </a:xfrm>
            <a:custGeom>
              <a:avLst/>
              <a:gdLst>
                <a:gd name="connsiteX0" fmla="*/ 70650 w 149213"/>
                <a:gd name="connsiteY0" fmla="*/ 3444 h 215184"/>
                <a:gd name="connsiteX1" fmla="*/ 66700 w 149213"/>
                <a:gd name="connsiteY1" fmla="*/ 87 h 215184"/>
                <a:gd name="connsiteX2" fmla="*/ 29624 w 149213"/>
                <a:gd name="connsiteY2" fmla="*/ 3139 h 215184"/>
                <a:gd name="connsiteX3" fmla="*/ 23850 w 149213"/>
                <a:gd name="connsiteY3" fmla="*/ 9244 h 215184"/>
                <a:gd name="connsiteX4" fmla="*/ 31144 w 149213"/>
                <a:gd name="connsiteY4" fmla="*/ 12906 h 215184"/>
                <a:gd name="connsiteX5" fmla="*/ 46339 w 149213"/>
                <a:gd name="connsiteY5" fmla="*/ 18095 h 215184"/>
                <a:gd name="connsiteX6" fmla="*/ 45427 w 149213"/>
                <a:gd name="connsiteY6" fmla="*/ 24200 h 215184"/>
                <a:gd name="connsiteX7" fmla="*/ 1362 w 149213"/>
                <a:gd name="connsiteY7" fmla="*/ 200010 h 215184"/>
                <a:gd name="connsiteX8" fmla="*/ 146 w 149213"/>
                <a:gd name="connsiteY8" fmla="*/ 206725 h 215184"/>
                <a:gd name="connsiteX9" fmla="*/ 8959 w 149213"/>
                <a:gd name="connsiteY9" fmla="*/ 215272 h 215184"/>
                <a:gd name="connsiteX10" fmla="*/ 20203 w 149213"/>
                <a:gd name="connsiteY10" fmla="*/ 207336 h 215184"/>
                <a:gd name="connsiteX11" fmla="*/ 25977 w 149213"/>
                <a:gd name="connsiteY11" fmla="*/ 184138 h 215184"/>
                <a:gd name="connsiteX12" fmla="*/ 32663 w 149213"/>
                <a:gd name="connsiteY12" fmla="*/ 156668 h 215184"/>
                <a:gd name="connsiteX13" fmla="*/ 37829 w 149213"/>
                <a:gd name="connsiteY13" fmla="*/ 136218 h 215184"/>
                <a:gd name="connsiteX14" fmla="*/ 41172 w 149213"/>
                <a:gd name="connsiteY14" fmla="*/ 122483 h 215184"/>
                <a:gd name="connsiteX15" fmla="*/ 61837 w 149213"/>
                <a:gd name="connsiteY15" fmla="*/ 94402 h 215184"/>
                <a:gd name="connsiteX16" fmla="*/ 91011 w 149213"/>
                <a:gd name="connsiteY16" fmla="*/ 83719 h 215184"/>
                <a:gd name="connsiteX17" fmla="*/ 107422 w 149213"/>
                <a:gd name="connsiteY17" fmla="*/ 105085 h 215184"/>
                <a:gd name="connsiteX18" fmla="*/ 88580 w 149213"/>
                <a:gd name="connsiteY18" fmla="*/ 173456 h 215184"/>
                <a:gd name="connsiteX19" fmla="*/ 84629 w 149213"/>
                <a:gd name="connsiteY19" fmla="*/ 190243 h 215184"/>
                <a:gd name="connsiteX20" fmla="*/ 109549 w 149213"/>
                <a:gd name="connsiteY20" fmla="*/ 215272 h 215184"/>
                <a:gd name="connsiteX21" fmla="*/ 149359 w 149213"/>
                <a:gd name="connsiteY21" fmla="*/ 168267 h 215184"/>
                <a:gd name="connsiteX22" fmla="*/ 145713 w 149213"/>
                <a:gd name="connsiteY22" fmla="*/ 165214 h 215184"/>
                <a:gd name="connsiteX23" fmla="*/ 141154 w 149213"/>
                <a:gd name="connsiteY23" fmla="*/ 170709 h 215184"/>
                <a:gd name="connsiteX24" fmla="*/ 110157 w 149213"/>
                <a:gd name="connsiteY24" fmla="*/ 208557 h 215184"/>
                <a:gd name="connsiteX25" fmla="*/ 102863 w 149213"/>
                <a:gd name="connsiteY25" fmla="*/ 198484 h 215184"/>
                <a:gd name="connsiteX26" fmla="*/ 108333 w 149213"/>
                <a:gd name="connsiteY26" fmla="*/ 176813 h 215184"/>
                <a:gd name="connsiteX27" fmla="*/ 126871 w 149213"/>
                <a:gd name="connsiteY27" fmla="*/ 109663 h 215184"/>
                <a:gd name="connsiteX28" fmla="*/ 91923 w 149213"/>
                <a:gd name="connsiteY28" fmla="*/ 77004 h 215184"/>
                <a:gd name="connsiteX29" fmla="*/ 46946 w 149213"/>
                <a:gd name="connsiteY29" fmla="*/ 100506 h 215184"/>
                <a:gd name="connsiteX30" fmla="*/ 70650 w 149213"/>
                <a:gd name="connsiteY30" fmla="*/ 3444 h 2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213" h="215184">
                  <a:moveTo>
                    <a:pt x="70650" y="3444"/>
                  </a:moveTo>
                  <a:cubicBezTo>
                    <a:pt x="70650" y="3139"/>
                    <a:pt x="70650" y="87"/>
                    <a:pt x="66700" y="87"/>
                  </a:cubicBezTo>
                  <a:cubicBezTo>
                    <a:pt x="59710" y="87"/>
                    <a:pt x="37526" y="2529"/>
                    <a:pt x="29624" y="3139"/>
                  </a:cubicBezTo>
                  <a:cubicBezTo>
                    <a:pt x="27193" y="3444"/>
                    <a:pt x="23850" y="3750"/>
                    <a:pt x="23850" y="9244"/>
                  </a:cubicBezTo>
                  <a:cubicBezTo>
                    <a:pt x="23850" y="12906"/>
                    <a:pt x="26585" y="12906"/>
                    <a:pt x="31144" y="12906"/>
                  </a:cubicBezTo>
                  <a:cubicBezTo>
                    <a:pt x="45731" y="12906"/>
                    <a:pt x="46339" y="15043"/>
                    <a:pt x="46339" y="18095"/>
                  </a:cubicBezTo>
                  <a:lnTo>
                    <a:pt x="45427" y="24200"/>
                  </a:lnTo>
                  <a:lnTo>
                    <a:pt x="1362" y="200010"/>
                  </a:lnTo>
                  <a:cubicBezTo>
                    <a:pt x="146" y="204283"/>
                    <a:pt x="146" y="204894"/>
                    <a:pt x="146" y="206725"/>
                  </a:cubicBezTo>
                  <a:cubicBezTo>
                    <a:pt x="146" y="213745"/>
                    <a:pt x="6224" y="215272"/>
                    <a:pt x="8959" y="215272"/>
                  </a:cubicBezTo>
                  <a:cubicBezTo>
                    <a:pt x="13822" y="215272"/>
                    <a:pt x="18684" y="211609"/>
                    <a:pt x="20203" y="207336"/>
                  </a:cubicBezTo>
                  <a:lnTo>
                    <a:pt x="25977" y="184138"/>
                  </a:lnTo>
                  <a:lnTo>
                    <a:pt x="32663" y="156668"/>
                  </a:lnTo>
                  <a:cubicBezTo>
                    <a:pt x="34487" y="149953"/>
                    <a:pt x="36310" y="143238"/>
                    <a:pt x="37829" y="136218"/>
                  </a:cubicBezTo>
                  <a:cubicBezTo>
                    <a:pt x="38437" y="134387"/>
                    <a:pt x="40868" y="124314"/>
                    <a:pt x="41172" y="122483"/>
                  </a:cubicBezTo>
                  <a:cubicBezTo>
                    <a:pt x="42084" y="119736"/>
                    <a:pt x="51505" y="102643"/>
                    <a:pt x="61837" y="94402"/>
                  </a:cubicBezTo>
                  <a:cubicBezTo>
                    <a:pt x="68523" y="89518"/>
                    <a:pt x="77944" y="83719"/>
                    <a:pt x="91011" y="83719"/>
                  </a:cubicBezTo>
                  <a:cubicBezTo>
                    <a:pt x="104079" y="83719"/>
                    <a:pt x="107422" y="94097"/>
                    <a:pt x="107422" y="105085"/>
                  </a:cubicBezTo>
                  <a:cubicBezTo>
                    <a:pt x="107422" y="121567"/>
                    <a:pt x="95874" y="154837"/>
                    <a:pt x="88580" y="173456"/>
                  </a:cubicBezTo>
                  <a:cubicBezTo>
                    <a:pt x="86149" y="180476"/>
                    <a:pt x="84629" y="184138"/>
                    <a:pt x="84629" y="190243"/>
                  </a:cubicBezTo>
                  <a:cubicBezTo>
                    <a:pt x="84629" y="204589"/>
                    <a:pt x="95266" y="215272"/>
                    <a:pt x="109549" y="215272"/>
                  </a:cubicBezTo>
                  <a:cubicBezTo>
                    <a:pt x="138115" y="215272"/>
                    <a:pt x="149359" y="170709"/>
                    <a:pt x="149359" y="168267"/>
                  </a:cubicBezTo>
                  <a:cubicBezTo>
                    <a:pt x="149359" y="165214"/>
                    <a:pt x="146624" y="165214"/>
                    <a:pt x="145713" y="165214"/>
                  </a:cubicBezTo>
                  <a:cubicBezTo>
                    <a:pt x="142674" y="165214"/>
                    <a:pt x="142674" y="166130"/>
                    <a:pt x="141154" y="170709"/>
                  </a:cubicBezTo>
                  <a:cubicBezTo>
                    <a:pt x="136596" y="186886"/>
                    <a:pt x="126871" y="208557"/>
                    <a:pt x="110157" y="208557"/>
                  </a:cubicBezTo>
                  <a:cubicBezTo>
                    <a:pt x="104990" y="208557"/>
                    <a:pt x="102863" y="205504"/>
                    <a:pt x="102863" y="198484"/>
                  </a:cubicBezTo>
                  <a:cubicBezTo>
                    <a:pt x="102863" y="190853"/>
                    <a:pt x="105598" y="183528"/>
                    <a:pt x="108333" y="176813"/>
                  </a:cubicBezTo>
                  <a:cubicBezTo>
                    <a:pt x="113196" y="163688"/>
                    <a:pt x="126871" y="127366"/>
                    <a:pt x="126871" y="109663"/>
                  </a:cubicBezTo>
                  <a:cubicBezTo>
                    <a:pt x="126871" y="89823"/>
                    <a:pt x="114715" y="77004"/>
                    <a:pt x="91923" y="77004"/>
                  </a:cubicBezTo>
                  <a:cubicBezTo>
                    <a:pt x="72777" y="77004"/>
                    <a:pt x="58190" y="86466"/>
                    <a:pt x="46946" y="100506"/>
                  </a:cubicBezTo>
                  <a:lnTo>
                    <a:pt x="70650" y="344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6277185-3542-4E1D-B415-EA6B9386BE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86572" y="4956405"/>
              <a:ext cx="53394" cy="110675"/>
            </a:xfrm>
            <a:custGeom>
              <a:avLst/>
              <a:gdLst>
                <a:gd name="connsiteX0" fmla="*/ 51632 w 53394"/>
                <a:gd name="connsiteY0" fmla="*/ 18671 h 110675"/>
                <a:gd name="connsiteX1" fmla="*/ 53547 w 53394"/>
                <a:gd name="connsiteY1" fmla="*/ 11834 h 110675"/>
                <a:gd name="connsiteX2" fmla="*/ 40996 w 53394"/>
                <a:gd name="connsiteY2" fmla="*/ 83 h 110675"/>
                <a:gd name="connsiteX3" fmla="*/ 29296 w 53394"/>
                <a:gd name="connsiteY3" fmla="*/ 10125 h 110675"/>
                <a:gd name="connsiteX4" fmla="*/ 1216 w 53394"/>
                <a:gd name="connsiteY4" fmla="*/ 102639 h 110675"/>
                <a:gd name="connsiteX5" fmla="*/ 152 w 53394"/>
                <a:gd name="connsiteY5" fmla="*/ 106057 h 110675"/>
                <a:gd name="connsiteX6" fmla="*/ 8448 w 53394"/>
                <a:gd name="connsiteY6" fmla="*/ 110758 h 110675"/>
                <a:gd name="connsiteX7" fmla="*/ 11639 w 53394"/>
                <a:gd name="connsiteY7" fmla="*/ 107126 h 110675"/>
                <a:gd name="connsiteX8" fmla="*/ 51632 w 53394"/>
                <a:gd name="connsiteY8" fmla="*/ 18671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632" y="18671"/>
                  </a:moveTo>
                  <a:cubicBezTo>
                    <a:pt x="53334" y="15039"/>
                    <a:pt x="53547" y="13330"/>
                    <a:pt x="53547" y="11834"/>
                  </a:cubicBezTo>
                  <a:cubicBezTo>
                    <a:pt x="53547" y="5211"/>
                    <a:pt x="47590" y="83"/>
                    <a:pt x="40996" y="83"/>
                  </a:cubicBezTo>
                  <a:cubicBezTo>
                    <a:pt x="32912" y="83"/>
                    <a:pt x="30359" y="6706"/>
                    <a:pt x="29296" y="10125"/>
                  </a:cubicBezTo>
                  <a:lnTo>
                    <a:pt x="1216" y="102639"/>
                  </a:lnTo>
                  <a:cubicBezTo>
                    <a:pt x="1003" y="103066"/>
                    <a:pt x="152" y="105844"/>
                    <a:pt x="152" y="106057"/>
                  </a:cubicBezTo>
                  <a:cubicBezTo>
                    <a:pt x="152" y="108621"/>
                    <a:pt x="6747" y="110758"/>
                    <a:pt x="8448" y="110758"/>
                  </a:cubicBezTo>
                  <a:cubicBezTo>
                    <a:pt x="9937" y="110758"/>
                    <a:pt x="10150" y="110331"/>
                    <a:pt x="11639" y="107126"/>
                  </a:cubicBezTo>
                  <a:lnTo>
                    <a:pt x="51632" y="1867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461DC88-7C60-0D18-DB9B-9A5641FC52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63537" y="5760724"/>
              <a:ext cx="125509" cy="218542"/>
            </a:xfrm>
            <a:custGeom>
              <a:avLst/>
              <a:gdLst>
                <a:gd name="connsiteX0" fmla="*/ 125588 w 125509"/>
                <a:gd name="connsiteY0" fmla="*/ 62684 h 218542"/>
                <a:gd name="connsiteX1" fmla="*/ 89121 w 125509"/>
                <a:gd name="connsiteY1" fmla="*/ 112 h 218542"/>
                <a:gd name="connsiteX2" fmla="*/ 79 w 125509"/>
                <a:gd name="connsiteY2" fmla="*/ 156083 h 218542"/>
                <a:gd name="connsiteX3" fmla="*/ 36547 w 125509"/>
                <a:gd name="connsiteY3" fmla="*/ 218654 h 218542"/>
                <a:gd name="connsiteX4" fmla="*/ 125588 w 125509"/>
                <a:gd name="connsiteY4" fmla="*/ 62684 h 218542"/>
                <a:gd name="connsiteX5" fmla="*/ 32292 w 125509"/>
                <a:gd name="connsiteY5" fmla="*/ 104500 h 218542"/>
                <a:gd name="connsiteX6" fmla="*/ 55692 w 125509"/>
                <a:gd name="connsiteY6" fmla="*/ 38876 h 218542"/>
                <a:gd name="connsiteX7" fmla="*/ 88817 w 125509"/>
                <a:gd name="connsiteY7" fmla="*/ 6827 h 218542"/>
                <a:gd name="connsiteX8" fmla="*/ 105531 w 125509"/>
                <a:gd name="connsiteY8" fmla="*/ 43760 h 218542"/>
                <a:gd name="connsiteX9" fmla="*/ 95806 w 125509"/>
                <a:gd name="connsiteY9" fmla="*/ 104500 h 218542"/>
                <a:gd name="connsiteX10" fmla="*/ 32292 w 125509"/>
                <a:gd name="connsiteY10" fmla="*/ 104500 h 218542"/>
                <a:gd name="connsiteX11" fmla="*/ 93071 w 125509"/>
                <a:gd name="connsiteY11" fmla="*/ 114267 h 218542"/>
                <a:gd name="connsiteX12" fmla="*/ 71799 w 125509"/>
                <a:gd name="connsiteY12" fmla="*/ 176228 h 218542"/>
                <a:gd name="connsiteX13" fmla="*/ 36547 w 125509"/>
                <a:gd name="connsiteY13" fmla="*/ 211939 h 218542"/>
                <a:gd name="connsiteX14" fmla="*/ 20136 w 125509"/>
                <a:gd name="connsiteY14" fmla="*/ 174702 h 218542"/>
                <a:gd name="connsiteX15" fmla="*/ 29861 w 125509"/>
                <a:gd name="connsiteY15" fmla="*/ 114267 h 218542"/>
                <a:gd name="connsiteX16" fmla="*/ 93071 w 125509"/>
                <a:gd name="connsiteY16" fmla="*/ 114267 h 21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09" h="218542">
                  <a:moveTo>
                    <a:pt x="125588" y="62684"/>
                  </a:moveTo>
                  <a:cubicBezTo>
                    <a:pt x="125588" y="42539"/>
                    <a:pt x="120118" y="112"/>
                    <a:pt x="89121" y="112"/>
                  </a:cubicBezTo>
                  <a:cubicBezTo>
                    <a:pt x="46879" y="112"/>
                    <a:pt x="79" y="86186"/>
                    <a:pt x="79" y="156083"/>
                  </a:cubicBezTo>
                  <a:cubicBezTo>
                    <a:pt x="79" y="184774"/>
                    <a:pt x="8892" y="218654"/>
                    <a:pt x="36547" y="218654"/>
                  </a:cubicBezTo>
                  <a:cubicBezTo>
                    <a:pt x="79396" y="218654"/>
                    <a:pt x="125588" y="131054"/>
                    <a:pt x="125588" y="62684"/>
                  </a:cubicBezTo>
                  <a:close/>
                  <a:moveTo>
                    <a:pt x="32292" y="104500"/>
                  </a:moveTo>
                  <a:cubicBezTo>
                    <a:pt x="37458" y="84965"/>
                    <a:pt x="43536" y="60547"/>
                    <a:pt x="55692" y="38876"/>
                  </a:cubicBezTo>
                  <a:cubicBezTo>
                    <a:pt x="63897" y="23920"/>
                    <a:pt x="75141" y="6827"/>
                    <a:pt x="88817" y="6827"/>
                  </a:cubicBezTo>
                  <a:cubicBezTo>
                    <a:pt x="103708" y="6827"/>
                    <a:pt x="105531" y="26362"/>
                    <a:pt x="105531" y="43760"/>
                  </a:cubicBezTo>
                  <a:cubicBezTo>
                    <a:pt x="105531" y="58716"/>
                    <a:pt x="103100" y="74282"/>
                    <a:pt x="95806" y="104500"/>
                  </a:cubicBezTo>
                  <a:lnTo>
                    <a:pt x="32292" y="104500"/>
                  </a:lnTo>
                  <a:close/>
                  <a:moveTo>
                    <a:pt x="93071" y="114267"/>
                  </a:moveTo>
                  <a:cubicBezTo>
                    <a:pt x="89728" y="128307"/>
                    <a:pt x="83347" y="154252"/>
                    <a:pt x="71799" y="176228"/>
                  </a:cubicBezTo>
                  <a:cubicBezTo>
                    <a:pt x="61162" y="196983"/>
                    <a:pt x="49614" y="211939"/>
                    <a:pt x="36547" y="211939"/>
                  </a:cubicBezTo>
                  <a:cubicBezTo>
                    <a:pt x="26518" y="211939"/>
                    <a:pt x="20136" y="203088"/>
                    <a:pt x="20136" y="174702"/>
                  </a:cubicBezTo>
                  <a:cubicBezTo>
                    <a:pt x="20136" y="161882"/>
                    <a:pt x="21960" y="144179"/>
                    <a:pt x="29861" y="114267"/>
                  </a:cubicBezTo>
                  <a:lnTo>
                    <a:pt x="93071" y="11426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103DE6B-9013-DC33-80D9-F9C5824CC13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12088" y="5730447"/>
              <a:ext cx="53394" cy="110675"/>
            </a:xfrm>
            <a:custGeom>
              <a:avLst/>
              <a:gdLst>
                <a:gd name="connsiteX0" fmla="*/ 51564 w 53394"/>
                <a:gd name="connsiteY0" fmla="*/ 18696 h 110675"/>
                <a:gd name="connsiteX1" fmla="*/ 53479 w 53394"/>
                <a:gd name="connsiteY1" fmla="*/ 11859 h 110675"/>
                <a:gd name="connsiteX2" fmla="*/ 40928 w 53394"/>
                <a:gd name="connsiteY2" fmla="*/ 108 h 110675"/>
                <a:gd name="connsiteX3" fmla="*/ 29228 w 53394"/>
                <a:gd name="connsiteY3" fmla="*/ 10150 h 110675"/>
                <a:gd name="connsiteX4" fmla="*/ 1148 w 53394"/>
                <a:gd name="connsiteY4" fmla="*/ 102664 h 110675"/>
                <a:gd name="connsiteX5" fmla="*/ 84 w 53394"/>
                <a:gd name="connsiteY5" fmla="*/ 106083 h 110675"/>
                <a:gd name="connsiteX6" fmla="*/ 8380 w 53394"/>
                <a:gd name="connsiteY6" fmla="*/ 110783 h 110675"/>
                <a:gd name="connsiteX7" fmla="*/ 11571 w 53394"/>
                <a:gd name="connsiteY7" fmla="*/ 107151 h 110675"/>
                <a:gd name="connsiteX8" fmla="*/ 51564 w 53394"/>
                <a:gd name="connsiteY8" fmla="*/ 18696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564" y="18696"/>
                  </a:moveTo>
                  <a:cubicBezTo>
                    <a:pt x="53266" y="15064"/>
                    <a:pt x="53479" y="13355"/>
                    <a:pt x="53479" y="11859"/>
                  </a:cubicBezTo>
                  <a:cubicBezTo>
                    <a:pt x="53479" y="5236"/>
                    <a:pt x="47522" y="108"/>
                    <a:pt x="40928" y="108"/>
                  </a:cubicBezTo>
                  <a:cubicBezTo>
                    <a:pt x="32844" y="108"/>
                    <a:pt x="30291" y="6731"/>
                    <a:pt x="29228" y="10150"/>
                  </a:cubicBezTo>
                  <a:lnTo>
                    <a:pt x="1148" y="102664"/>
                  </a:lnTo>
                  <a:cubicBezTo>
                    <a:pt x="935" y="103091"/>
                    <a:pt x="84" y="105869"/>
                    <a:pt x="84" y="106083"/>
                  </a:cubicBezTo>
                  <a:cubicBezTo>
                    <a:pt x="84" y="108647"/>
                    <a:pt x="6679" y="110783"/>
                    <a:pt x="8380" y="110783"/>
                  </a:cubicBezTo>
                  <a:cubicBezTo>
                    <a:pt x="9869" y="110783"/>
                    <a:pt x="10082" y="110356"/>
                    <a:pt x="11571" y="107151"/>
                  </a:cubicBezTo>
                  <a:lnTo>
                    <a:pt x="51564" y="186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5C57678-6E1C-0948-F1F2-B6443336A8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08965" y="5957142"/>
              <a:ext cx="109341" cy="94223"/>
            </a:xfrm>
            <a:custGeom>
              <a:avLst/>
              <a:gdLst>
                <a:gd name="connsiteX0" fmla="*/ 37949 w 109341"/>
                <a:gd name="connsiteY0" fmla="*/ 6311 h 94223"/>
                <a:gd name="connsiteX1" fmla="*/ 38375 w 109341"/>
                <a:gd name="connsiteY1" fmla="*/ 3106 h 94223"/>
                <a:gd name="connsiteX2" fmla="*/ 34971 w 109341"/>
                <a:gd name="connsiteY2" fmla="*/ 115 h 94223"/>
                <a:gd name="connsiteX3" fmla="*/ 21144 w 109341"/>
                <a:gd name="connsiteY3" fmla="*/ 1183 h 94223"/>
                <a:gd name="connsiteX4" fmla="*/ 9231 w 109341"/>
                <a:gd name="connsiteY4" fmla="*/ 2251 h 94223"/>
                <a:gd name="connsiteX5" fmla="*/ 3275 w 109341"/>
                <a:gd name="connsiteY5" fmla="*/ 7165 h 94223"/>
                <a:gd name="connsiteX6" fmla="*/ 8806 w 109341"/>
                <a:gd name="connsiteY6" fmla="*/ 10157 h 94223"/>
                <a:gd name="connsiteX7" fmla="*/ 19016 w 109341"/>
                <a:gd name="connsiteY7" fmla="*/ 13361 h 94223"/>
                <a:gd name="connsiteX8" fmla="*/ 17102 w 109341"/>
                <a:gd name="connsiteY8" fmla="*/ 21694 h 94223"/>
                <a:gd name="connsiteX9" fmla="*/ 6466 w 109341"/>
                <a:gd name="connsiteY9" fmla="*/ 64853 h 94223"/>
                <a:gd name="connsiteX10" fmla="*/ 84 w 109341"/>
                <a:gd name="connsiteY10" fmla="*/ 91347 h 94223"/>
                <a:gd name="connsiteX11" fmla="*/ 4126 w 109341"/>
                <a:gd name="connsiteY11" fmla="*/ 94338 h 94223"/>
                <a:gd name="connsiteX12" fmla="*/ 7529 w 109341"/>
                <a:gd name="connsiteY12" fmla="*/ 94338 h 94223"/>
                <a:gd name="connsiteX13" fmla="*/ 76240 w 109341"/>
                <a:gd name="connsiteY13" fmla="*/ 61007 h 94223"/>
                <a:gd name="connsiteX14" fmla="*/ 109426 w 109341"/>
                <a:gd name="connsiteY14" fmla="*/ 6952 h 94223"/>
                <a:gd name="connsiteX15" fmla="*/ 102193 w 109341"/>
                <a:gd name="connsiteY15" fmla="*/ 115 h 94223"/>
                <a:gd name="connsiteX16" fmla="*/ 91344 w 109341"/>
                <a:gd name="connsiteY16" fmla="*/ 12079 h 94223"/>
                <a:gd name="connsiteX17" fmla="*/ 18166 w 109341"/>
                <a:gd name="connsiteY17" fmla="*/ 85792 h 94223"/>
                <a:gd name="connsiteX18" fmla="*/ 37949 w 109341"/>
                <a:gd name="connsiteY18" fmla="*/ 6311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49" y="6311"/>
                  </a:moveTo>
                  <a:cubicBezTo>
                    <a:pt x="38162" y="5456"/>
                    <a:pt x="38375" y="4174"/>
                    <a:pt x="38375" y="3106"/>
                  </a:cubicBezTo>
                  <a:cubicBezTo>
                    <a:pt x="38375" y="2892"/>
                    <a:pt x="38375" y="115"/>
                    <a:pt x="34971" y="115"/>
                  </a:cubicBezTo>
                  <a:cubicBezTo>
                    <a:pt x="34758" y="115"/>
                    <a:pt x="22633" y="1183"/>
                    <a:pt x="21144" y="1183"/>
                  </a:cubicBezTo>
                  <a:cubicBezTo>
                    <a:pt x="17102" y="1610"/>
                    <a:pt x="13273" y="1824"/>
                    <a:pt x="9231" y="2251"/>
                  </a:cubicBezTo>
                  <a:cubicBezTo>
                    <a:pt x="5827" y="2465"/>
                    <a:pt x="3275" y="2679"/>
                    <a:pt x="3275" y="7165"/>
                  </a:cubicBezTo>
                  <a:cubicBezTo>
                    <a:pt x="3275" y="10157"/>
                    <a:pt x="6253" y="10157"/>
                    <a:pt x="8806" y="10157"/>
                  </a:cubicBezTo>
                  <a:cubicBezTo>
                    <a:pt x="19016" y="10157"/>
                    <a:pt x="19016" y="11439"/>
                    <a:pt x="19016" y="13361"/>
                  </a:cubicBezTo>
                  <a:cubicBezTo>
                    <a:pt x="19016" y="14643"/>
                    <a:pt x="17953" y="18917"/>
                    <a:pt x="17102" y="21694"/>
                  </a:cubicBezTo>
                  <a:lnTo>
                    <a:pt x="6466" y="64853"/>
                  </a:lnTo>
                  <a:cubicBezTo>
                    <a:pt x="1147" y="86219"/>
                    <a:pt x="84" y="90492"/>
                    <a:pt x="84" y="91347"/>
                  </a:cubicBezTo>
                  <a:cubicBezTo>
                    <a:pt x="84" y="94338"/>
                    <a:pt x="3275" y="94338"/>
                    <a:pt x="4126" y="94338"/>
                  </a:cubicBezTo>
                  <a:lnTo>
                    <a:pt x="7529" y="94338"/>
                  </a:lnTo>
                  <a:cubicBezTo>
                    <a:pt x="26462" y="91347"/>
                    <a:pt x="53478" y="81305"/>
                    <a:pt x="76240" y="61007"/>
                  </a:cubicBezTo>
                  <a:cubicBezTo>
                    <a:pt x="105171" y="35155"/>
                    <a:pt x="109426" y="7379"/>
                    <a:pt x="109426" y="6952"/>
                  </a:cubicBezTo>
                  <a:cubicBezTo>
                    <a:pt x="109426" y="3106"/>
                    <a:pt x="106447" y="115"/>
                    <a:pt x="102193" y="115"/>
                  </a:cubicBezTo>
                  <a:cubicBezTo>
                    <a:pt x="94747" y="115"/>
                    <a:pt x="93258" y="6097"/>
                    <a:pt x="91344" y="12079"/>
                  </a:cubicBezTo>
                  <a:cubicBezTo>
                    <a:pt x="82835" y="42419"/>
                    <a:pt x="54329" y="75109"/>
                    <a:pt x="18166" y="85792"/>
                  </a:cubicBezTo>
                  <a:lnTo>
                    <a:pt x="37949" y="631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2778D75E-740A-0EF5-BFB3-E16E33BBAF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46078" y="5863890"/>
              <a:ext cx="202091" cy="71423"/>
            </a:xfrm>
            <a:custGeom>
              <a:avLst/>
              <a:gdLst>
                <a:gd name="connsiteX0" fmla="*/ 191850 w 202091"/>
                <a:gd name="connsiteY0" fmla="*/ 12321 h 71423"/>
                <a:gd name="connsiteX1" fmla="*/ 202182 w 202091"/>
                <a:gd name="connsiteY1" fmla="*/ 6217 h 71423"/>
                <a:gd name="connsiteX2" fmla="*/ 192154 w 202091"/>
                <a:gd name="connsiteY2" fmla="*/ 112 h 71423"/>
                <a:gd name="connsiteX3" fmla="*/ 10120 w 202091"/>
                <a:gd name="connsiteY3" fmla="*/ 112 h 71423"/>
                <a:gd name="connsiteX4" fmla="*/ 91 w 202091"/>
                <a:gd name="connsiteY4" fmla="*/ 6217 h 71423"/>
                <a:gd name="connsiteX5" fmla="*/ 10424 w 202091"/>
                <a:gd name="connsiteY5" fmla="*/ 12321 h 71423"/>
                <a:gd name="connsiteX6" fmla="*/ 191850 w 202091"/>
                <a:gd name="connsiteY6" fmla="*/ 12321 h 71423"/>
                <a:gd name="connsiteX7" fmla="*/ 192154 w 202091"/>
                <a:gd name="connsiteY7" fmla="*/ 71535 h 71423"/>
                <a:gd name="connsiteX8" fmla="*/ 202182 w 202091"/>
                <a:gd name="connsiteY8" fmla="*/ 65431 h 71423"/>
                <a:gd name="connsiteX9" fmla="*/ 191850 w 202091"/>
                <a:gd name="connsiteY9" fmla="*/ 59326 h 71423"/>
                <a:gd name="connsiteX10" fmla="*/ 10424 w 202091"/>
                <a:gd name="connsiteY10" fmla="*/ 59326 h 71423"/>
                <a:gd name="connsiteX11" fmla="*/ 91 w 202091"/>
                <a:gd name="connsiteY11" fmla="*/ 65431 h 71423"/>
                <a:gd name="connsiteX12" fmla="*/ 10120 w 202091"/>
                <a:gd name="connsiteY12" fmla="*/ 71535 h 71423"/>
                <a:gd name="connsiteX13" fmla="*/ 192154 w 202091"/>
                <a:gd name="connsiteY13" fmla="*/ 71535 h 7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91" h="71423">
                  <a:moveTo>
                    <a:pt x="191850" y="12321"/>
                  </a:moveTo>
                  <a:cubicBezTo>
                    <a:pt x="196408" y="12321"/>
                    <a:pt x="202182" y="12321"/>
                    <a:pt x="202182" y="6217"/>
                  </a:cubicBezTo>
                  <a:cubicBezTo>
                    <a:pt x="202182" y="112"/>
                    <a:pt x="196408" y="112"/>
                    <a:pt x="192154" y="112"/>
                  </a:cubicBezTo>
                  <a:lnTo>
                    <a:pt x="10120" y="112"/>
                  </a:lnTo>
                  <a:cubicBezTo>
                    <a:pt x="5865" y="112"/>
                    <a:pt x="91" y="112"/>
                    <a:pt x="91" y="6217"/>
                  </a:cubicBezTo>
                  <a:cubicBezTo>
                    <a:pt x="91" y="12321"/>
                    <a:pt x="5865" y="12321"/>
                    <a:pt x="10424" y="12321"/>
                  </a:cubicBezTo>
                  <a:lnTo>
                    <a:pt x="191850" y="12321"/>
                  </a:lnTo>
                  <a:close/>
                  <a:moveTo>
                    <a:pt x="192154" y="71535"/>
                  </a:moveTo>
                  <a:cubicBezTo>
                    <a:pt x="196408" y="71535"/>
                    <a:pt x="202182" y="71535"/>
                    <a:pt x="202182" y="65431"/>
                  </a:cubicBezTo>
                  <a:cubicBezTo>
                    <a:pt x="202182" y="59326"/>
                    <a:pt x="196408" y="59326"/>
                    <a:pt x="191850" y="59326"/>
                  </a:cubicBezTo>
                  <a:lnTo>
                    <a:pt x="10424" y="59326"/>
                  </a:lnTo>
                  <a:cubicBezTo>
                    <a:pt x="5865" y="59326"/>
                    <a:pt x="91" y="59326"/>
                    <a:pt x="91" y="65431"/>
                  </a:cubicBezTo>
                  <a:cubicBezTo>
                    <a:pt x="91" y="71535"/>
                    <a:pt x="5865" y="71535"/>
                    <a:pt x="10120" y="71535"/>
                  </a:cubicBezTo>
                  <a:lnTo>
                    <a:pt x="192154" y="7153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F6DF4BD-413A-ADD8-C863-C267B8749DC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66552" y="5764081"/>
              <a:ext cx="137665" cy="215184"/>
            </a:xfrm>
            <a:custGeom>
              <a:avLst/>
              <a:gdLst>
                <a:gd name="connsiteX0" fmla="*/ 70606 w 137665"/>
                <a:gd name="connsiteY0" fmla="*/ 3470 h 215184"/>
                <a:gd name="connsiteX1" fmla="*/ 66655 w 137665"/>
                <a:gd name="connsiteY1" fmla="*/ 112 h 215184"/>
                <a:gd name="connsiteX2" fmla="*/ 29580 w 137665"/>
                <a:gd name="connsiteY2" fmla="*/ 3164 h 215184"/>
                <a:gd name="connsiteX3" fmla="*/ 23806 w 137665"/>
                <a:gd name="connsiteY3" fmla="*/ 9269 h 215184"/>
                <a:gd name="connsiteX4" fmla="*/ 31099 w 137665"/>
                <a:gd name="connsiteY4" fmla="*/ 12932 h 215184"/>
                <a:gd name="connsiteX5" fmla="*/ 46294 w 137665"/>
                <a:gd name="connsiteY5" fmla="*/ 18121 h 215184"/>
                <a:gd name="connsiteX6" fmla="*/ 45383 w 137665"/>
                <a:gd name="connsiteY6" fmla="*/ 24225 h 215184"/>
                <a:gd name="connsiteX7" fmla="*/ 1318 w 137665"/>
                <a:gd name="connsiteY7" fmla="*/ 200036 h 215184"/>
                <a:gd name="connsiteX8" fmla="*/ 102 w 137665"/>
                <a:gd name="connsiteY8" fmla="*/ 206751 h 215184"/>
                <a:gd name="connsiteX9" fmla="*/ 8915 w 137665"/>
                <a:gd name="connsiteY9" fmla="*/ 215297 h 215184"/>
                <a:gd name="connsiteX10" fmla="*/ 19247 w 137665"/>
                <a:gd name="connsiteY10" fmla="*/ 208887 h 215184"/>
                <a:gd name="connsiteX11" fmla="*/ 36266 w 137665"/>
                <a:gd name="connsiteY11" fmla="*/ 142042 h 215184"/>
                <a:gd name="connsiteX12" fmla="*/ 71518 w 137665"/>
                <a:gd name="connsiteY12" fmla="*/ 167987 h 215184"/>
                <a:gd name="connsiteX13" fmla="*/ 70606 w 137665"/>
                <a:gd name="connsiteY13" fmla="*/ 174396 h 215184"/>
                <a:gd name="connsiteX14" fmla="*/ 69390 w 137665"/>
                <a:gd name="connsiteY14" fmla="*/ 185079 h 215184"/>
                <a:gd name="connsiteX15" fmla="*/ 97349 w 137665"/>
                <a:gd name="connsiteY15" fmla="*/ 215297 h 215184"/>
                <a:gd name="connsiteX16" fmla="*/ 121357 w 137665"/>
                <a:gd name="connsiteY16" fmla="*/ 199120 h 215184"/>
                <a:gd name="connsiteX17" fmla="*/ 132297 w 137665"/>
                <a:gd name="connsiteY17" fmla="*/ 168292 h 215184"/>
                <a:gd name="connsiteX18" fmla="*/ 128650 w 137665"/>
                <a:gd name="connsiteY18" fmla="*/ 165240 h 215184"/>
                <a:gd name="connsiteX19" fmla="*/ 124396 w 137665"/>
                <a:gd name="connsiteY19" fmla="*/ 170734 h 215184"/>
                <a:gd name="connsiteX20" fmla="*/ 97957 w 137665"/>
                <a:gd name="connsiteY20" fmla="*/ 208582 h 215184"/>
                <a:gd name="connsiteX21" fmla="*/ 88232 w 137665"/>
                <a:gd name="connsiteY21" fmla="*/ 194236 h 215184"/>
                <a:gd name="connsiteX22" fmla="*/ 90663 w 137665"/>
                <a:gd name="connsiteY22" fmla="*/ 177144 h 215184"/>
                <a:gd name="connsiteX23" fmla="*/ 91879 w 137665"/>
                <a:gd name="connsiteY23" fmla="*/ 167682 h 215184"/>
                <a:gd name="connsiteX24" fmla="*/ 46902 w 137665"/>
                <a:gd name="connsiteY24" fmla="*/ 135633 h 215184"/>
                <a:gd name="connsiteX25" fmla="*/ 73037 w 137665"/>
                <a:gd name="connsiteY25" fmla="*/ 113046 h 215184"/>
                <a:gd name="connsiteX26" fmla="*/ 116494 w 137665"/>
                <a:gd name="connsiteY26" fmla="*/ 83744 h 215184"/>
                <a:gd name="connsiteX27" fmla="*/ 119229 w 137665"/>
                <a:gd name="connsiteY27" fmla="*/ 84049 h 215184"/>
                <a:gd name="connsiteX28" fmla="*/ 125611 w 137665"/>
                <a:gd name="connsiteY28" fmla="*/ 86491 h 215184"/>
                <a:gd name="connsiteX29" fmla="*/ 126827 w 137665"/>
                <a:gd name="connsiteY29" fmla="*/ 87712 h 215184"/>
                <a:gd name="connsiteX30" fmla="*/ 109505 w 137665"/>
                <a:gd name="connsiteY30" fmla="*/ 104194 h 215184"/>
                <a:gd name="connsiteX31" fmla="*/ 121053 w 137665"/>
                <a:gd name="connsiteY31" fmla="*/ 114877 h 215184"/>
                <a:gd name="connsiteX32" fmla="*/ 137767 w 137665"/>
                <a:gd name="connsiteY32" fmla="*/ 96258 h 215184"/>
                <a:gd name="connsiteX33" fmla="*/ 117102 w 137665"/>
                <a:gd name="connsiteY33" fmla="*/ 77029 h 215184"/>
                <a:gd name="connsiteX34" fmla="*/ 72733 w 137665"/>
                <a:gd name="connsiteY34" fmla="*/ 103889 h 215184"/>
                <a:gd name="connsiteX35" fmla="*/ 39001 w 137665"/>
                <a:gd name="connsiteY35" fmla="*/ 132275 h 215184"/>
                <a:gd name="connsiteX36" fmla="*/ 70606 w 137665"/>
                <a:gd name="connsiteY36" fmla="*/ 3470 h 2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665" h="215184">
                  <a:moveTo>
                    <a:pt x="70606" y="3470"/>
                  </a:moveTo>
                  <a:cubicBezTo>
                    <a:pt x="70606" y="3164"/>
                    <a:pt x="70606" y="112"/>
                    <a:pt x="66655" y="112"/>
                  </a:cubicBezTo>
                  <a:cubicBezTo>
                    <a:pt x="59666" y="112"/>
                    <a:pt x="37481" y="2554"/>
                    <a:pt x="29580" y="3164"/>
                  </a:cubicBezTo>
                  <a:cubicBezTo>
                    <a:pt x="27149" y="3470"/>
                    <a:pt x="23806" y="3775"/>
                    <a:pt x="23806" y="9269"/>
                  </a:cubicBezTo>
                  <a:cubicBezTo>
                    <a:pt x="23806" y="12932"/>
                    <a:pt x="26541" y="12932"/>
                    <a:pt x="31099" y="12932"/>
                  </a:cubicBezTo>
                  <a:cubicBezTo>
                    <a:pt x="45686" y="12932"/>
                    <a:pt x="46294" y="15068"/>
                    <a:pt x="46294" y="18121"/>
                  </a:cubicBezTo>
                  <a:lnTo>
                    <a:pt x="45383" y="24225"/>
                  </a:lnTo>
                  <a:lnTo>
                    <a:pt x="1318" y="200036"/>
                  </a:lnTo>
                  <a:cubicBezTo>
                    <a:pt x="102" y="204309"/>
                    <a:pt x="102" y="204919"/>
                    <a:pt x="102" y="206751"/>
                  </a:cubicBezTo>
                  <a:cubicBezTo>
                    <a:pt x="102" y="213771"/>
                    <a:pt x="6180" y="215297"/>
                    <a:pt x="8915" y="215297"/>
                  </a:cubicBezTo>
                  <a:cubicBezTo>
                    <a:pt x="12866" y="215297"/>
                    <a:pt x="17424" y="212550"/>
                    <a:pt x="19247" y="208887"/>
                  </a:cubicBezTo>
                  <a:cubicBezTo>
                    <a:pt x="20767" y="206140"/>
                    <a:pt x="34442" y="149673"/>
                    <a:pt x="36266" y="142042"/>
                  </a:cubicBezTo>
                  <a:cubicBezTo>
                    <a:pt x="46598" y="142958"/>
                    <a:pt x="71518" y="147842"/>
                    <a:pt x="71518" y="167987"/>
                  </a:cubicBezTo>
                  <a:cubicBezTo>
                    <a:pt x="71518" y="170123"/>
                    <a:pt x="71518" y="171344"/>
                    <a:pt x="70606" y="174396"/>
                  </a:cubicBezTo>
                  <a:cubicBezTo>
                    <a:pt x="69998" y="178059"/>
                    <a:pt x="69390" y="181722"/>
                    <a:pt x="69390" y="185079"/>
                  </a:cubicBezTo>
                  <a:cubicBezTo>
                    <a:pt x="69390" y="203088"/>
                    <a:pt x="81546" y="215297"/>
                    <a:pt x="97349" y="215297"/>
                  </a:cubicBezTo>
                  <a:cubicBezTo>
                    <a:pt x="106466" y="215297"/>
                    <a:pt x="114671" y="210413"/>
                    <a:pt x="121357" y="199120"/>
                  </a:cubicBezTo>
                  <a:cubicBezTo>
                    <a:pt x="128954" y="185690"/>
                    <a:pt x="132297" y="168902"/>
                    <a:pt x="132297" y="168292"/>
                  </a:cubicBezTo>
                  <a:cubicBezTo>
                    <a:pt x="132297" y="165240"/>
                    <a:pt x="129562" y="165240"/>
                    <a:pt x="128650" y="165240"/>
                  </a:cubicBezTo>
                  <a:cubicBezTo>
                    <a:pt x="125611" y="165240"/>
                    <a:pt x="125307" y="166461"/>
                    <a:pt x="124396" y="170734"/>
                  </a:cubicBezTo>
                  <a:cubicBezTo>
                    <a:pt x="118318" y="193015"/>
                    <a:pt x="111328" y="208582"/>
                    <a:pt x="97957" y="208582"/>
                  </a:cubicBezTo>
                  <a:cubicBezTo>
                    <a:pt x="92183" y="208582"/>
                    <a:pt x="88232" y="205224"/>
                    <a:pt x="88232" y="194236"/>
                  </a:cubicBezTo>
                  <a:cubicBezTo>
                    <a:pt x="88232" y="189047"/>
                    <a:pt x="89447" y="182027"/>
                    <a:pt x="90663" y="177144"/>
                  </a:cubicBezTo>
                  <a:cubicBezTo>
                    <a:pt x="91879" y="171955"/>
                    <a:pt x="91879" y="170734"/>
                    <a:pt x="91879" y="167682"/>
                  </a:cubicBezTo>
                  <a:cubicBezTo>
                    <a:pt x="91879" y="147842"/>
                    <a:pt x="72733" y="138990"/>
                    <a:pt x="46902" y="135633"/>
                  </a:cubicBezTo>
                  <a:cubicBezTo>
                    <a:pt x="56323" y="130139"/>
                    <a:pt x="66047" y="120371"/>
                    <a:pt x="73037" y="113046"/>
                  </a:cubicBezTo>
                  <a:cubicBezTo>
                    <a:pt x="87624" y="96869"/>
                    <a:pt x="101603" y="83744"/>
                    <a:pt x="116494" y="83744"/>
                  </a:cubicBezTo>
                  <a:cubicBezTo>
                    <a:pt x="118318" y="83744"/>
                    <a:pt x="118622" y="83744"/>
                    <a:pt x="119229" y="84049"/>
                  </a:cubicBezTo>
                  <a:cubicBezTo>
                    <a:pt x="122876" y="84660"/>
                    <a:pt x="123180" y="84660"/>
                    <a:pt x="125611" y="86491"/>
                  </a:cubicBezTo>
                  <a:cubicBezTo>
                    <a:pt x="126219" y="86796"/>
                    <a:pt x="126219" y="87102"/>
                    <a:pt x="126827" y="87712"/>
                  </a:cubicBezTo>
                  <a:cubicBezTo>
                    <a:pt x="112240" y="88628"/>
                    <a:pt x="109505" y="100532"/>
                    <a:pt x="109505" y="104194"/>
                  </a:cubicBezTo>
                  <a:cubicBezTo>
                    <a:pt x="109505" y="109078"/>
                    <a:pt x="112847" y="114877"/>
                    <a:pt x="121053" y="114877"/>
                  </a:cubicBezTo>
                  <a:cubicBezTo>
                    <a:pt x="128954" y="114877"/>
                    <a:pt x="137767" y="108162"/>
                    <a:pt x="137767" y="96258"/>
                  </a:cubicBezTo>
                  <a:cubicBezTo>
                    <a:pt x="137767" y="87102"/>
                    <a:pt x="130777" y="77029"/>
                    <a:pt x="117102" y="77029"/>
                  </a:cubicBezTo>
                  <a:cubicBezTo>
                    <a:pt x="108593" y="77029"/>
                    <a:pt x="94614" y="79471"/>
                    <a:pt x="72733" y="103889"/>
                  </a:cubicBezTo>
                  <a:cubicBezTo>
                    <a:pt x="62401" y="115488"/>
                    <a:pt x="50549" y="127697"/>
                    <a:pt x="39001" y="132275"/>
                  </a:cubicBezTo>
                  <a:lnTo>
                    <a:pt x="70606" y="347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8D27EF-7113-158E-511A-E5F10076BD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31016" y="5708013"/>
              <a:ext cx="94025" cy="141869"/>
            </a:xfrm>
            <a:custGeom>
              <a:avLst/>
              <a:gdLst>
                <a:gd name="connsiteX0" fmla="*/ 94133 w 94025"/>
                <a:gd name="connsiteY0" fmla="*/ 103091 h 141869"/>
                <a:gd name="connsiteX1" fmla="*/ 86900 w 94025"/>
                <a:gd name="connsiteY1" fmla="*/ 103091 h 141869"/>
                <a:gd name="connsiteX2" fmla="*/ 81369 w 94025"/>
                <a:gd name="connsiteY2" fmla="*/ 122534 h 141869"/>
                <a:gd name="connsiteX3" fmla="*/ 60309 w 94025"/>
                <a:gd name="connsiteY3" fmla="*/ 123816 h 141869"/>
                <a:gd name="connsiteX4" fmla="*/ 21167 w 94025"/>
                <a:gd name="connsiteY4" fmla="*/ 123816 h 141869"/>
                <a:gd name="connsiteX5" fmla="*/ 63713 w 94025"/>
                <a:gd name="connsiteY5" fmla="*/ 87922 h 141869"/>
                <a:gd name="connsiteX6" fmla="*/ 94133 w 94025"/>
                <a:gd name="connsiteY6" fmla="*/ 41771 h 141869"/>
                <a:gd name="connsiteX7" fmla="*/ 44355 w 94025"/>
                <a:gd name="connsiteY7" fmla="*/ 108 h 141869"/>
                <a:gd name="connsiteX8" fmla="*/ 107 w 94025"/>
                <a:gd name="connsiteY8" fmla="*/ 38353 h 141869"/>
                <a:gd name="connsiteX9" fmla="*/ 11382 w 94025"/>
                <a:gd name="connsiteY9" fmla="*/ 50318 h 141869"/>
                <a:gd name="connsiteX10" fmla="*/ 22657 w 94025"/>
                <a:gd name="connsiteY10" fmla="*/ 38994 h 141869"/>
                <a:gd name="connsiteX11" fmla="*/ 10106 w 94025"/>
                <a:gd name="connsiteY11" fmla="*/ 27670 h 141869"/>
                <a:gd name="connsiteX12" fmla="*/ 41164 w 94025"/>
                <a:gd name="connsiteY12" fmla="*/ 7800 h 141869"/>
                <a:gd name="connsiteX13" fmla="*/ 73498 w 94025"/>
                <a:gd name="connsiteY13" fmla="*/ 41771 h 141869"/>
                <a:gd name="connsiteX14" fmla="*/ 53502 w 94025"/>
                <a:gd name="connsiteY14" fmla="*/ 82794 h 141869"/>
                <a:gd name="connsiteX15" fmla="*/ 2235 w 94025"/>
                <a:gd name="connsiteY15" fmla="*/ 133645 h 141869"/>
                <a:gd name="connsiteX16" fmla="*/ 107 w 94025"/>
                <a:gd name="connsiteY16" fmla="*/ 141977 h 141869"/>
                <a:gd name="connsiteX17" fmla="*/ 87751 w 94025"/>
                <a:gd name="connsiteY17" fmla="*/ 141977 h 141869"/>
                <a:gd name="connsiteX18" fmla="*/ 94133 w 94025"/>
                <a:gd name="connsiteY18" fmla="*/ 103091 h 14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25" h="141869">
                  <a:moveTo>
                    <a:pt x="94133" y="103091"/>
                  </a:moveTo>
                  <a:lnTo>
                    <a:pt x="86900" y="103091"/>
                  </a:lnTo>
                  <a:cubicBezTo>
                    <a:pt x="86262" y="107792"/>
                    <a:pt x="84135" y="120398"/>
                    <a:pt x="81369" y="122534"/>
                  </a:cubicBezTo>
                  <a:cubicBezTo>
                    <a:pt x="79668" y="123816"/>
                    <a:pt x="63287" y="123816"/>
                    <a:pt x="60309" y="123816"/>
                  </a:cubicBezTo>
                  <a:lnTo>
                    <a:pt x="21167" y="123816"/>
                  </a:lnTo>
                  <a:cubicBezTo>
                    <a:pt x="43504" y="103946"/>
                    <a:pt x="50949" y="97964"/>
                    <a:pt x="63713" y="87922"/>
                  </a:cubicBezTo>
                  <a:cubicBezTo>
                    <a:pt x="79455" y="75316"/>
                    <a:pt x="94133" y="62069"/>
                    <a:pt x="94133" y="41771"/>
                  </a:cubicBezTo>
                  <a:cubicBezTo>
                    <a:pt x="94133" y="15919"/>
                    <a:pt x="71584" y="108"/>
                    <a:pt x="44355" y="108"/>
                  </a:cubicBezTo>
                  <a:cubicBezTo>
                    <a:pt x="17977" y="108"/>
                    <a:pt x="107" y="18696"/>
                    <a:pt x="107" y="38353"/>
                  </a:cubicBezTo>
                  <a:cubicBezTo>
                    <a:pt x="107" y="49250"/>
                    <a:pt x="9255" y="50318"/>
                    <a:pt x="11382" y="50318"/>
                  </a:cubicBezTo>
                  <a:cubicBezTo>
                    <a:pt x="16487" y="50318"/>
                    <a:pt x="22657" y="46686"/>
                    <a:pt x="22657" y="38994"/>
                  </a:cubicBezTo>
                  <a:cubicBezTo>
                    <a:pt x="22657" y="35148"/>
                    <a:pt x="21167" y="27670"/>
                    <a:pt x="10106" y="27670"/>
                  </a:cubicBezTo>
                  <a:cubicBezTo>
                    <a:pt x="16700" y="12500"/>
                    <a:pt x="31166" y="7800"/>
                    <a:pt x="41164" y="7800"/>
                  </a:cubicBezTo>
                  <a:cubicBezTo>
                    <a:pt x="62437" y="7800"/>
                    <a:pt x="73498" y="24465"/>
                    <a:pt x="73498" y="41771"/>
                  </a:cubicBezTo>
                  <a:cubicBezTo>
                    <a:pt x="73498" y="60360"/>
                    <a:pt x="60309" y="75102"/>
                    <a:pt x="53502" y="82794"/>
                  </a:cubicBezTo>
                  <a:lnTo>
                    <a:pt x="2235" y="133645"/>
                  </a:lnTo>
                  <a:cubicBezTo>
                    <a:pt x="107" y="135568"/>
                    <a:pt x="107" y="135995"/>
                    <a:pt x="107" y="141977"/>
                  </a:cubicBezTo>
                  <a:lnTo>
                    <a:pt x="87751" y="141977"/>
                  </a:lnTo>
                  <a:lnTo>
                    <a:pt x="94133" y="10309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B1B5A83-D089-A4B2-9A43-315AE9DFF48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67805" y="5533326"/>
              <a:ext cx="149516" cy="732238"/>
            </a:xfrm>
            <a:custGeom>
              <a:avLst/>
              <a:gdLst>
                <a:gd name="connsiteX0" fmla="*/ 149631 w 149516"/>
                <a:gd name="connsiteY0" fmla="*/ 729284 h 732238"/>
                <a:gd name="connsiteX1" fmla="*/ 148415 w 149516"/>
                <a:gd name="connsiteY1" fmla="*/ 726537 h 732238"/>
                <a:gd name="connsiteX2" fmla="*/ 96449 w 149516"/>
                <a:gd name="connsiteY2" fmla="*/ 661829 h 732238"/>
                <a:gd name="connsiteX3" fmla="*/ 25337 w 149516"/>
                <a:gd name="connsiteY3" fmla="*/ 366370 h 732238"/>
                <a:gd name="connsiteX4" fmla="*/ 86420 w 149516"/>
                <a:gd name="connsiteY4" fmla="*/ 87393 h 732238"/>
                <a:gd name="connsiteX5" fmla="*/ 148719 w 149516"/>
                <a:gd name="connsiteY5" fmla="*/ 5592 h 732238"/>
                <a:gd name="connsiteX6" fmla="*/ 149631 w 149516"/>
                <a:gd name="connsiteY6" fmla="*/ 3150 h 732238"/>
                <a:gd name="connsiteX7" fmla="*/ 143249 w 149516"/>
                <a:gd name="connsiteY7" fmla="*/ 98 h 732238"/>
                <a:gd name="connsiteX8" fmla="*/ 133828 w 149516"/>
                <a:gd name="connsiteY8" fmla="*/ 4677 h 732238"/>
                <a:gd name="connsiteX9" fmla="*/ 114 w 149516"/>
                <a:gd name="connsiteY9" fmla="*/ 366065 h 732238"/>
                <a:gd name="connsiteX10" fmla="*/ 104654 w 149516"/>
                <a:gd name="connsiteY10" fmla="*/ 698151 h 732238"/>
                <a:gd name="connsiteX11" fmla="*/ 134740 w 149516"/>
                <a:gd name="connsiteY11" fmla="*/ 728674 h 732238"/>
                <a:gd name="connsiteX12" fmla="*/ 143249 w 149516"/>
                <a:gd name="connsiteY12" fmla="*/ 732337 h 732238"/>
                <a:gd name="connsiteX13" fmla="*/ 149631 w 149516"/>
                <a:gd name="connsiteY13" fmla="*/ 729284 h 73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16" h="732238">
                  <a:moveTo>
                    <a:pt x="149631" y="729284"/>
                  </a:moveTo>
                  <a:cubicBezTo>
                    <a:pt x="149631" y="728063"/>
                    <a:pt x="149023" y="727453"/>
                    <a:pt x="148415" y="726537"/>
                  </a:cubicBezTo>
                  <a:cubicBezTo>
                    <a:pt x="137171" y="715244"/>
                    <a:pt x="116810" y="694794"/>
                    <a:pt x="96449" y="661829"/>
                  </a:cubicBezTo>
                  <a:cubicBezTo>
                    <a:pt x="47521" y="583081"/>
                    <a:pt x="25337" y="483882"/>
                    <a:pt x="25337" y="366370"/>
                  </a:cubicBezTo>
                  <a:cubicBezTo>
                    <a:pt x="25337" y="284264"/>
                    <a:pt x="36277" y="178350"/>
                    <a:pt x="86420" y="87393"/>
                  </a:cubicBezTo>
                  <a:cubicBezTo>
                    <a:pt x="110428" y="44051"/>
                    <a:pt x="135347" y="19022"/>
                    <a:pt x="148719" y="5592"/>
                  </a:cubicBezTo>
                  <a:cubicBezTo>
                    <a:pt x="149631" y="4677"/>
                    <a:pt x="149631" y="4066"/>
                    <a:pt x="149631" y="3150"/>
                  </a:cubicBezTo>
                  <a:cubicBezTo>
                    <a:pt x="149631" y="98"/>
                    <a:pt x="147503" y="98"/>
                    <a:pt x="143249" y="98"/>
                  </a:cubicBezTo>
                  <a:cubicBezTo>
                    <a:pt x="138994" y="98"/>
                    <a:pt x="138386" y="98"/>
                    <a:pt x="133828" y="4677"/>
                  </a:cubicBezTo>
                  <a:cubicBezTo>
                    <a:pt x="32023" y="97771"/>
                    <a:pt x="114" y="237564"/>
                    <a:pt x="114" y="366065"/>
                  </a:cubicBezTo>
                  <a:cubicBezTo>
                    <a:pt x="114" y="486019"/>
                    <a:pt x="27464" y="606888"/>
                    <a:pt x="104654" y="698151"/>
                  </a:cubicBezTo>
                  <a:cubicBezTo>
                    <a:pt x="110732" y="705171"/>
                    <a:pt x="122280" y="717686"/>
                    <a:pt x="134740" y="728674"/>
                  </a:cubicBezTo>
                  <a:cubicBezTo>
                    <a:pt x="138386" y="732337"/>
                    <a:pt x="138994" y="732337"/>
                    <a:pt x="143249" y="732337"/>
                  </a:cubicBezTo>
                  <a:cubicBezTo>
                    <a:pt x="147503" y="732337"/>
                    <a:pt x="149631" y="732337"/>
                    <a:pt x="149631" y="729284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FFD90FA-DBF3-567D-A9DC-3C577E1B06E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91811" y="5566139"/>
              <a:ext cx="100285" cy="203280"/>
            </a:xfrm>
            <a:custGeom>
              <a:avLst/>
              <a:gdLst>
                <a:gd name="connsiteX0" fmla="*/ 62421 w 100285"/>
                <a:gd name="connsiteY0" fmla="*/ 8041 h 203280"/>
                <a:gd name="connsiteX1" fmla="*/ 55431 w 100285"/>
                <a:gd name="connsiteY1" fmla="*/ 105 h 203280"/>
                <a:gd name="connsiteX2" fmla="*/ 122 w 100285"/>
                <a:gd name="connsiteY2" fmla="*/ 19640 h 203280"/>
                <a:gd name="connsiteX3" fmla="*/ 122 w 100285"/>
                <a:gd name="connsiteY3" fmla="*/ 29102 h 203280"/>
                <a:gd name="connsiteX4" fmla="*/ 39933 w 100285"/>
                <a:gd name="connsiteY4" fmla="*/ 21166 h 203280"/>
                <a:gd name="connsiteX5" fmla="*/ 39933 w 100285"/>
                <a:gd name="connsiteY5" fmla="*/ 179273 h 203280"/>
                <a:gd name="connsiteX6" fmla="*/ 11670 w 100285"/>
                <a:gd name="connsiteY6" fmla="*/ 193924 h 203280"/>
                <a:gd name="connsiteX7" fmla="*/ 1945 w 100285"/>
                <a:gd name="connsiteY7" fmla="*/ 193924 h 203280"/>
                <a:gd name="connsiteX8" fmla="*/ 1945 w 100285"/>
                <a:gd name="connsiteY8" fmla="*/ 203386 h 203280"/>
                <a:gd name="connsiteX9" fmla="*/ 51177 w 100285"/>
                <a:gd name="connsiteY9" fmla="*/ 202471 h 203280"/>
                <a:gd name="connsiteX10" fmla="*/ 100408 w 100285"/>
                <a:gd name="connsiteY10" fmla="*/ 203386 h 203280"/>
                <a:gd name="connsiteX11" fmla="*/ 100408 w 100285"/>
                <a:gd name="connsiteY11" fmla="*/ 193924 h 203280"/>
                <a:gd name="connsiteX12" fmla="*/ 90683 w 100285"/>
                <a:gd name="connsiteY12" fmla="*/ 193924 h 203280"/>
                <a:gd name="connsiteX13" fmla="*/ 62421 w 100285"/>
                <a:gd name="connsiteY13" fmla="*/ 179273 h 203280"/>
                <a:gd name="connsiteX14" fmla="*/ 62421 w 100285"/>
                <a:gd name="connsiteY14" fmla="*/ 8041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85" h="203280">
                  <a:moveTo>
                    <a:pt x="62421" y="8041"/>
                  </a:moveTo>
                  <a:cubicBezTo>
                    <a:pt x="62421" y="716"/>
                    <a:pt x="62421" y="105"/>
                    <a:pt x="55431" y="105"/>
                  </a:cubicBezTo>
                  <a:cubicBezTo>
                    <a:pt x="36590" y="19640"/>
                    <a:pt x="9847" y="19640"/>
                    <a:pt x="122" y="19640"/>
                  </a:cubicBezTo>
                  <a:lnTo>
                    <a:pt x="122" y="29102"/>
                  </a:lnTo>
                  <a:cubicBezTo>
                    <a:pt x="6200" y="29102"/>
                    <a:pt x="24130" y="29102"/>
                    <a:pt x="39933" y="21166"/>
                  </a:cubicBezTo>
                  <a:lnTo>
                    <a:pt x="39933" y="179273"/>
                  </a:lnTo>
                  <a:cubicBezTo>
                    <a:pt x="39933" y="190262"/>
                    <a:pt x="39021" y="193924"/>
                    <a:pt x="11670" y="193924"/>
                  </a:cubicBezTo>
                  <a:lnTo>
                    <a:pt x="1945" y="193924"/>
                  </a:lnTo>
                  <a:lnTo>
                    <a:pt x="1945" y="203386"/>
                  </a:lnTo>
                  <a:cubicBezTo>
                    <a:pt x="12582" y="202471"/>
                    <a:pt x="39021" y="202471"/>
                    <a:pt x="51177" y="202471"/>
                  </a:cubicBezTo>
                  <a:cubicBezTo>
                    <a:pt x="63333" y="202471"/>
                    <a:pt x="89772" y="202471"/>
                    <a:pt x="100408" y="203386"/>
                  </a:cubicBezTo>
                  <a:lnTo>
                    <a:pt x="100408" y="193924"/>
                  </a:lnTo>
                  <a:lnTo>
                    <a:pt x="90683" y="193924"/>
                  </a:lnTo>
                  <a:cubicBezTo>
                    <a:pt x="63333" y="193924"/>
                    <a:pt x="62421" y="190567"/>
                    <a:pt x="62421" y="179273"/>
                  </a:cubicBezTo>
                  <a:lnTo>
                    <a:pt x="62421" y="804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FD099B9-1468-C9D0-68D4-D0917E0BB65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64764" y="5893497"/>
              <a:ext cx="151948" cy="12208"/>
            </a:xfrm>
            <a:custGeom>
              <a:avLst/>
              <a:gdLst>
                <a:gd name="connsiteX0" fmla="*/ 0 w 151948"/>
                <a:gd name="connsiteY0" fmla="*/ 0 h 12208"/>
                <a:gd name="connsiteX1" fmla="*/ 151949 w 151948"/>
                <a:gd name="connsiteY1" fmla="*/ 0 h 12208"/>
                <a:gd name="connsiteX2" fmla="*/ 151949 w 151948"/>
                <a:gd name="connsiteY2" fmla="*/ 12208 h 12208"/>
                <a:gd name="connsiteX3" fmla="*/ 0 w 151948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48" h="12208">
                  <a:moveTo>
                    <a:pt x="0" y="0"/>
                  </a:moveTo>
                  <a:lnTo>
                    <a:pt x="151949" y="0"/>
                  </a:lnTo>
                  <a:lnTo>
                    <a:pt x="151949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ACF7C00-2555-E43D-127B-B69B556B461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73273" y="5978640"/>
              <a:ext cx="134626" cy="206638"/>
            </a:xfrm>
            <a:custGeom>
              <a:avLst/>
              <a:gdLst>
                <a:gd name="connsiteX0" fmla="*/ 80959 w 134626"/>
                <a:gd name="connsiteY0" fmla="*/ 156395 h 206638"/>
                <a:gd name="connsiteX1" fmla="*/ 80959 w 134626"/>
                <a:gd name="connsiteY1" fmla="*/ 182950 h 206638"/>
                <a:gd name="connsiteX2" fmla="*/ 57862 w 134626"/>
                <a:gd name="connsiteY2" fmla="*/ 197295 h 206638"/>
                <a:gd name="connsiteX3" fmla="*/ 51481 w 134626"/>
                <a:gd name="connsiteY3" fmla="*/ 197295 h 206638"/>
                <a:gd name="connsiteX4" fmla="*/ 51481 w 134626"/>
                <a:gd name="connsiteY4" fmla="*/ 206757 h 206638"/>
                <a:gd name="connsiteX5" fmla="*/ 92507 w 134626"/>
                <a:gd name="connsiteY5" fmla="*/ 205842 h 206638"/>
                <a:gd name="connsiteX6" fmla="*/ 133837 w 134626"/>
                <a:gd name="connsiteY6" fmla="*/ 206757 h 206638"/>
                <a:gd name="connsiteX7" fmla="*/ 133837 w 134626"/>
                <a:gd name="connsiteY7" fmla="*/ 197295 h 206638"/>
                <a:gd name="connsiteX8" fmla="*/ 127455 w 134626"/>
                <a:gd name="connsiteY8" fmla="*/ 197295 h 206638"/>
                <a:gd name="connsiteX9" fmla="*/ 104359 w 134626"/>
                <a:gd name="connsiteY9" fmla="*/ 182950 h 206638"/>
                <a:gd name="connsiteX10" fmla="*/ 104359 w 134626"/>
                <a:gd name="connsiteY10" fmla="*/ 156395 h 206638"/>
                <a:gd name="connsiteX11" fmla="*/ 134748 w 134626"/>
                <a:gd name="connsiteY11" fmla="*/ 156395 h 206638"/>
                <a:gd name="connsiteX12" fmla="*/ 134748 w 134626"/>
                <a:gd name="connsiteY12" fmla="*/ 146933 h 206638"/>
                <a:gd name="connsiteX13" fmla="*/ 104359 w 134626"/>
                <a:gd name="connsiteY13" fmla="*/ 146933 h 206638"/>
                <a:gd name="connsiteX14" fmla="*/ 104359 w 134626"/>
                <a:gd name="connsiteY14" fmla="*/ 8055 h 206638"/>
                <a:gd name="connsiteX15" fmla="*/ 99496 w 134626"/>
                <a:gd name="connsiteY15" fmla="*/ 119 h 206638"/>
                <a:gd name="connsiteX16" fmla="*/ 93418 w 134626"/>
                <a:gd name="connsiteY16" fmla="*/ 3782 h 206638"/>
                <a:gd name="connsiteX17" fmla="*/ 122 w 134626"/>
                <a:gd name="connsiteY17" fmla="*/ 146933 h 206638"/>
                <a:gd name="connsiteX18" fmla="*/ 122 w 134626"/>
                <a:gd name="connsiteY18" fmla="*/ 156395 h 206638"/>
                <a:gd name="connsiteX19" fmla="*/ 80959 w 134626"/>
                <a:gd name="connsiteY19" fmla="*/ 156395 h 206638"/>
                <a:gd name="connsiteX20" fmla="*/ 82782 w 134626"/>
                <a:gd name="connsiteY20" fmla="*/ 146933 h 206638"/>
                <a:gd name="connsiteX21" fmla="*/ 8631 w 134626"/>
                <a:gd name="connsiteY21" fmla="*/ 146933 h 206638"/>
                <a:gd name="connsiteX22" fmla="*/ 82782 w 134626"/>
                <a:gd name="connsiteY22" fmla="*/ 33083 h 206638"/>
                <a:gd name="connsiteX23" fmla="*/ 82782 w 134626"/>
                <a:gd name="connsiteY23" fmla="*/ 146933 h 20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626" h="206638">
                  <a:moveTo>
                    <a:pt x="80959" y="156395"/>
                  </a:moveTo>
                  <a:lnTo>
                    <a:pt x="80959" y="182950"/>
                  </a:lnTo>
                  <a:cubicBezTo>
                    <a:pt x="80959" y="193938"/>
                    <a:pt x="80351" y="197295"/>
                    <a:pt x="57862" y="197295"/>
                  </a:cubicBezTo>
                  <a:lnTo>
                    <a:pt x="51481" y="197295"/>
                  </a:lnTo>
                  <a:lnTo>
                    <a:pt x="51481" y="206757"/>
                  </a:lnTo>
                  <a:cubicBezTo>
                    <a:pt x="63940" y="205842"/>
                    <a:pt x="79743" y="205842"/>
                    <a:pt x="92507" y="205842"/>
                  </a:cubicBezTo>
                  <a:cubicBezTo>
                    <a:pt x="105270" y="205842"/>
                    <a:pt x="121377" y="205842"/>
                    <a:pt x="133837" y="206757"/>
                  </a:cubicBezTo>
                  <a:lnTo>
                    <a:pt x="133837" y="197295"/>
                  </a:lnTo>
                  <a:lnTo>
                    <a:pt x="127455" y="197295"/>
                  </a:lnTo>
                  <a:cubicBezTo>
                    <a:pt x="104966" y="197295"/>
                    <a:pt x="104359" y="193938"/>
                    <a:pt x="104359" y="182950"/>
                  </a:cubicBezTo>
                  <a:lnTo>
                    <a:pt x="104359" y="156395"/>
                  </a:lnTo>
                  <a:lnTo>
                    <a:pt x="134748" y="156395"/>
                  </a:lnTo>
                  <a:lnTo>
                    <a:pt x="134748" y="146933"/>
                  </a:lnTo>
                  <a:lnTo>
                    <a:pt x="104359" y="146933"/>
                  </a:lnTo>
                  <a:lnTo>
                    <a:pt x="104359" y="8055"/>
                  </a:lnTo>
                  <a:cubicBezTo>
                    <a:pt x="104359" y="1950"/>
                    <a:pt x="104359" y="119"/>
                    <a:pt x="99496" y="119"/>
                  </a:cubicBezTo>
                  <a:cubicBezTo>
                    <a:pt x="96761" y="119"/>
                    <a:pt x="95849" y="119"/>
                    <a:pt x="93418" y="3782"/>
                  </a:cubicBezTo>
                  <a:lnTo>
                    <a:pt x="122" y="146933"/>
                  </a:lnTo>
                  <a:lnTo>
                    <a:pt x="122" y="156395"/>
                  </a:lnTo>
                  <a:lnTo>
                    <a:pt x="80959" y="156395"/>
                  </a:lnTo>
                  <a:close/>
                  <a:moveTo>
                    <a:pt x="82782" y="146933"/>
                  </a:moveTo>
                  <a:lnTo>
                    <a:pt x="8631" y="146933"/>
                  </a:lnTo>
                  <a:lnTo>
                    <a:pt x="82782" y="33083"/>
                  </a:lnTo>
                  <a:lnTo>
                    <a:pt x="82782" y="14693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DE37B00-38CD-7BB5-A9D4-E658BFE97E7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65944" y="5758892"/>
              <a:ext cx="124597" cy="220678"/>
            </a:xfrm>
            <a:custGeom>
              <a:avLst/>
              <a:gdLst>
                <a:gd name="connsiteX0" fmla="*/ 67593 w 124597"/>
                <a:gd name="connsiteY0" fmla="*/ 83744 h 220678"/>
                <a:gd name="connsiteX1" fmla="*/ 128 w 124597"/>
                <a:gd name="connsiteY1" fmla="*/ 169513 h 220678"/>
                <a:gd name="connsiteX2" fmla="*/ 48144 w 124597"/>
                <a:gd name="connsiteY2" fmla="*/ 220791 h 220678"/>
                <a:gd name="connsiteX3" fmla="*/ 108923 w 124597"/>
                <a:gd name="connsiteY3" fmla="*/ 130749 h 220678"/>
                <a:gd name="connsiteX4" fmla="*/ 86435 w 124597"/>
                <a:gd name="connsiteY4" fmla="*/ 73977 h 220678"/>
                <a:gd name="connsiteX5" fmla="*/ 57565 w 124597"/>
                <a:gd name="connsiteY5" fmla="*/ 23920 h 220678"/>
                <a:gd name="connsiteX6" fmla="*/ 74279 w 124597"/>
                <a:gd name="connsiteY6" fmla="*/ 9879 h 220678"/>
                <a:gd name="connsiteX7" fmla="*/ 95856 w 124597"/>
                <a:gd name="connsiteY7" fmla="*/ 18121 h 220678"/>
                <a:gd name="connsiteX8" fmla="*/ 112570 w 124597"/>
                <a:gd name="connsiteY8" fmla="*/ 25751 h 220678"/>
                <a:gd name="connsiteX9" fmla="*/ 124726 w 124597"/>
                <a:gd name="connsiteY9" fmla="*/ 13542 h 220678"/>
                <a:gd name="connsiteX10" fmla="*/ 108923 w 124597"/>
                <a:gd name="connsiteY10" fmla="*/ 3470 h 220678"/>
                <a:gd name="connsiteX11" fmla="*/ 84004 w 124597"/>
                <a:gd name="connsiteY11" fmla="*/ 112 h 220678"/>
                <a:gd name="connsiteX12" fmla="*/ 49359 w 124597"/>
                <a:gd name="connsiteY12" fmla="*/ 31550 h 220678"/>
                <a:gd name="connsiteX13" fmla="*/ 67593 w 124597"/>
                <a:gd name="connsiteY13" fmla="*/ 83744 h 220678"/>
                <a:gd name="connsiteX14" fmla="*/ 71240 w 124597"/>
                <a:gd name="connsiteY14" fmla="*/ 90459 h 220678"/>
                <a:gd name="connsiteX15" fmla="*/ 87954 w 124597"/>
                <a:gd name="connsiteY15" fmla="*/ 142958 h 220678"/>
                <a:gd name="connsiteX16" fmla="*/ 48144 w 124597"/>
                <a:gd name="connsiteY16" fmla="*/ 214076 h 220678"/>
                <a:gd name="connsiteX17" fmla="*/ 18970 w 124597"/>
                <a:gd name="connsiteY17" fmla="*/ 178059 h 220678"/>
                <a:gd name="connsiteX18" fmla="*/ 71240 w 124597"/>
                <a:gd name="connsiteY18" fmla="*/ 90459 h 2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97" h="220678">
                  <a:moveTo>
                    <a:pt x="67593" y="83744"/>
                  </a:moveTo>
                  <a:cubicBezTo>
                    <a:pt x="29606" y="92901"/>
                    <a:pt x="128" y="132580"/>
                    <a:pt x="128" y="169513"/>
                  </a:cubicBezTo>
                  <a:cubicBezTo>
                    <a:pt x="128" y="198815"/>
                    <a:pt x="19578" y="220791"/>
                    <a:pt x="48144" y="220791"/>
                  </a:cubicBezTo>
                  <a:cubicBezTo>
                    <a:pt x="83700" y="220791"/>
                    <a:pt x="108923" y="172870"/>
                    <a:pt x="108923" y="130749"/>
                  </a:cubicBezTo>
                  <a:cubicBezTo>
                    <a:pt x="108923" y="102974"/>
                    <a:pt x="96767" y="87712"/>
                    <a:pt x="86435" y="73977"/>
                  </a:cubicBezTo>
                  <a:cubicBezTo>
                    <a:pt x="75495" y="60242"/>
                    <a:pt x="57565" y="37350"/>
                    <a:pt x="57565" y="23920"/>
                  </a:cubicBezTo>
                  <a:cubicBezTo>
                    <a:pt x="57565" y="17205"/>
                    <a:pt x="63643" y="9879"/>
                    <a:pt x="74279" y="9879"/>
                  </a:cubicBezTo>
                  <a:cubicBezTo>
                    <a:pt x="83396" y="9879"/>
                    <a:pt x="89474" y="13847"/>
                    <a:pt x="95856" y="18121"/>
                  </a:cubicBezTo>
                  <a:cubicBezTo>
                    <a:pt x="101934" y="21783"/>
                    <a:pt x="108011" y="25751"/>
                    <a:pt x="112570" y="25751"/>
                  </a:cubicBezTo>
                  <a:cubicBezTo>
                    <a:pt x="120167" y="25751"/>
                    <a:pt x="124726" y="18426"/>
                    <a:pt x="124726" y="13542"/>
                  </a:cubicBezTo>
                  <a:cubicBezTo>
                    <a:pt x="124726" y="6827"/>
                    <a:pt x="119863" y="5911"/>
                    <a:pt x="108923" y="3470"/>
                  </a:cubicBezTo>
                  <a:cubicBezTo>
                    <a:pt x="93121" y="112"/>
                    <a:pt x="88866" y="112"/>
                    <a:pt x="84004" y="112"/>
                  </a:cubicBezTo>
                  <a:cubicBezTo>
                    <a:pt x="60300" y="112"/>
                    <a:pt x="49359" y="13237"/>
                    <a:pt x="49359" y="31550"/>
                  </a:cubicBezTo>
                  <a:cubicBezTo>
                    <a:pt x="49359" y="48033"/>
                    <a:pt x="58172" y="65125"/>
                    <a:pt x="67593" y="83744"/>
                  </a:cubicBezTo>
                  <a:close/>
                  <a:moveTo>
                    <a:pt x="71240" y="90459"/>
                  </a:moveTo>
                  <a:cubicBezTo>
                    <a:pt x="78837" y="104500"/>
                    <a:pt x="87954" y="120982"/>
                    <a:pt x="87954" y="142958"/>
                  </a:cubicBezTo>
                  <a:cubicBezTo>
                    <a:pt x="87954" y="163103"/>
                    <a:pt x="76406" y="214076"/>
                    <a:pt x="48144" y="214076"/>
                  </a:cubicBezTo>
                  <a:cubicBezTo>
                    <a:pt x="31430" y="214076"/>
                    <a:pt x="18970" y="201256"/>
                    <a:pt x="18970" y="178059"/>
                  </a:cubicBezTo>
                  <a:cubicBezTo>
                    <a:pt x="18970" y="158830"/>
                    <a:pt x="30214" y="101447"/>
                    <a:pt x="71240" y="90459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DAC2C91-0213-70EE-1F69-AFF651AD3C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03774" y="5927468"/>
              <a:ext cx="109341" cy="94223"/>
            </a:xfrm>
            <a:custGeom>
              <a:avLst/>
              <a:gdLst>
                <a:gd name="connsiteX0" fmla="*/ 37998 w 109341"/>
                <a:gd name="connsiteY0" fmla="*/ 6310 h 94223"/>
                <a:gd name="connsiteX1" fmla="*/ 38424 w 109341"/>
                <a:gd name="connsiteY1" fmla="*/ 3105 h 94223"/>
                <a:gd name="connsiteX2" fmla="*/ 35020 w 109341"/>
                <a:gd name="connsiteY2" fmla="*/ 114 h 94223"/>
                <a:gd name="connsiteX3" fmla="*/ 21193 w 109341"/>
                <a:gd name="connsiteY3" fmla="*/ 1182 h 94223"/>
                <a:gd name="connsiteX4" fmla="*/ 9280 w 109341"/>
                <a:gd name="connsiteY4" fmla="*/ 2250 h 94223"/>
                <a:gd name="connsiteX5" fmla="*/ 3324 w 109341"/>
                <a:gd name="connsiteY5" fmla="*/ 7164 h 94223"/>
                <a:gd name="connsiteX6" fmla="*/ 8855 w 109341"/>
                <a:gd name="connsiteY6" fmla="*/ 10156 h 94223"/>
                <a:gd name="connsiteX7" fmla="*/ 19065 w 109341"/>
                <a:gd name="connsiteY7" fmla="*/ 13360 h 94223"/>
                <a:gd name="connsiteX8" fmla="*/ 17151 w 109341"/>
                <a:gd name="connsiteY8" fmla="*/ 21693 h 94223"/>
                <a:gd name="connsiteX9" fmla="*/ 6515 w 109341"/>
                <a:gd name="connsiteY9" fmla="*/ 64852 h 94223"/>
                <a:gd name="connsiteX10" fmla="*/ 133 w 109341"/>
                <a:gd name="connsiteY10" fmla="*/ 91346 h 94223"/>
                <a:gd name="connsiteX11" fmla="*/ 4175 w 109341"/>
                <a:gd name="connsiteY11" fmla="*/ 94337 h 94223"/>
                <a:gd name="connsiteX12" fmla="*/ 7578 w 109341"/>
                <a:gd name="connsiteY12" fmla="*/ 94337 h 94223"/>
                <a:gd name="connsiteX13" fmla="*/ 76289 w 109341"/>
                <a:gd name="connsiteY13" fmla="*/ 61006 h 94223"/>
                <a:gd name="connsiteX14" fmla="*/ 109475 w 109341"/>
                <a:gd name="connsiteY14" fmla="*/ 6951 h 94223"/>
                <a:gd name="connsiteX15" fmla="*/ 102242 w 109341"/>
                <a:gd name="connsiteY15" fmla="*/ 114 h 94223"/>
                <a:gd name="connsiteX16" fmla="*/ 91393 w 109341"/>
                <a:gd name="connsiteY16" fmla="*/ 12079 h 94223"/>
                <a:gd name="connsiteX17" fmla="*/ 18215 w 109341"/>
                <a:gd name="connsiteY17" fmla="*/ 85791 h 94223"/>
                <a:gd name="connsiteX18" fmla="*/ 37998 w 109341"/>
                <a:gd name="connsiteY18" fmla="*/ 6310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98" y="6310"/>
                  </a:moveTo>
                  <a:cubicBezTo>
                    <a:pt x="38211" y="5455"/>
                    <a:pt x="38424" y="4173"/>
                    <a:pt x="38424" y="3105"/>
                  </a:cubicBezTo>
                  <a:cubicBezTo>
                    <a:pt x="38424" y="2891"/>
                    <a:pt x="38424" y="114"/>
                    <a:pt x="35020" y="114"/>
                  </a:cubicBezTo>
                  <a:cubicBezTo>
                    <a:pt x="34807" y="114"/>
                    <a:pt x="22682" y="1182"/>
                    <a:pt x="21193" y="1182"/>
                  </a:cubicBezTo>
                  <a:cubicBezTo>
                    <a:pt x="17151" y="1609"/>
                    <a:pt x="13322" y="1823"/>
                    <a:pt x="9280" y="2250"/>
                  </a:cubicBezTo>
                  <a:cubicBezTo>
                    <a:pt x="5876" y="2464"/>
                    <a:pt x="3324" y="2678"/>
                    <a:pt x="3324" y="7164"/>
                  </a:cubicBezTo>
                  <a:cubicBezTo>
                    <a:pt x="3324" y="10156"/>
                    <a:pt x="6302" y="10156"/>
                    <a:pt x="8855" y="10156"/>
                  </a:cubicBezTo>
                  <a:cubicBezTo>
                    <a:pt x="19065" y="10156"/>
                    <a:pt x="19065" y="11438"/>
                    <a:pt x="19065" y="13360"/>
                  </a:cubicBezTo>
                  <a:cubicBezTo>
                    <a:pt x="19065" y="14642"/>
                    <a:pt x="18002" y="18916"/>
                    <a:pt x="17151" y="21693"/>
                  </a:cubicBezTo>
                  <a:lnTo>
                    <a:pt x="6515" y="64852"/>
                  </a:lnTo>
                  <a:cubicBezTo>
                    <a:pt x="1196" y="86218"/>
                    <a:pt x="133" y="90491"/>
                    <a:pt x="133" y="91346"/>
                  </a:cubicBezTo>
                  <a:cubicBezTo>
                    <a:pt x="133" y="94337"/>
                    <a:pt x="3324" y="94337"/>
                    <a:pt x="4175" y="94337"/>
                  </a:cubicBezTo>
                  <a:lnTo>
                    <a:pt x="7578" y="94337"/>
                  </a:lnTo>
                  <a:cubicBezTo>
                    <a:pt x="26511" y="91346"/>
                    <a:pt x="53527" y="81304"/>
                    <a:pt x="76289" y="61006"/>
                  </a:cubicBezTo>
                  <a:cubicBezTo>
                    <a:pt x="105220" y="35154"/>
                    <a:pt x="109475" y="7378"/>
                    <a:pt x="109475" y="6951"/>
                  </a:cubicBezTo>
                  <a:cubicBezTo>
                    <a:pt x="109475" y="3105"/>
                    <a:pt x="106496" y="114"/>
                    <a:pt x="102242" y="114"/>
                  </a:cubicBezTo>
                  <a:cubicBezTo>
                    <a:pt x="94796" y="114"/>
                    <a:pt x="93307" y="6096"/>
                    <a:pt x="91393" y="12079"/>
                  </a:cubicBezTo>
                  <a:cubicBezTo>
                    <a:pt x="82884" y="42418"/>
                    <a:pt x="54378" y="75108"/>
                    <a:pt x="18215" y="85791"/>
                  </a:cubicBezTo>
                  <a:lnTo>
                    <a:pt x="37998" y="631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4BC0723-5FBA-BF6D-B625-7E2D8A17F1C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32210" y="5893497"/>
              <a:ext cx="185680" cy="12209"/>
            </a:xfrm>
            <a:custGeom>
              <a:avLst/>
              <a:gdLst>
                <a:gd name="connsiteX0" fmla="*/ 175184 w 185680"/>
                <a:gd name="connsiteY0" fmla="*/ 12321 h 12209"/>
                <a:gd name="connsiteX1" fmla="*/ 185821 w 185680"/>
                <a:gd name="connsiteY1" fmla="*/ 6217 h 12209"/>
                <a:gd name="connsiteX2" fmla="*/ 175184 w 185680"/>
                <a:gd name="connsiteY2" fmla="*/ 112 h 12209"/>
                <a:gd name="connsiteX3" fmla="*/ 10776 w 185680"/>
                <a:gd name="connsiteY3" fmla="*/ 112 h 12209"/>
                <a:gd name="connsiteX4" fmla="*/ 140 w 185680"/>
                <a:gd name="connsiteY4" fmla="*/ 6217 h 12209"/>
                <a:gd name="connsiteX5" fmla="*/ 10776 w 185680"/>
                <a:gd name="connsiteY5" fmla="*/ 12321 h 12209"/>
                <a:gd name="connsiteX6" fmla="*/ 175184 w 185680"/>
                <a:gd name="connsiteY6" fmla="*/ 12321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184" y="12321"/>
                  </a:moveTo>
                  <a:cubicBezTo>
                    <a:pt x="180350" y="12321"/>
                    <a:pt x="185821" y="12321"/>
                    <a:pt x="185821" y="6217"/>
                  </a:cubicBezTo>
                  <a:cubicBezTo>
                    <a:pt x="185821" y="112"/>
                    <a:pt x="180350" y="112"/>
                    <a:pt x="175184" y="112"/>
                  </a:cubicBezTo>
                  <a:lnTo>
                    <a:pt x="10776" y="112"/>
                  </a:lnTo>
                  <a:cubicBezTo>
                    <a:pt x="5610" y="112"/>
                    <a:pt x="140" y="112"/>
                    <a:pt x="140" y="6217"/>
                  </a:cubicBezTo>
                  <a:cubicBezTo>
                    <a:pt x="140" y="12321"/>
                    <a:pt x="5610" y="12321"/>
                    <a:pt x="10776" y="12321"/>
                  </a:cubicBezTo>
                  <a:lnTo>
                    <a:pt x="175184" y="1232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060CD36-60D0-18E8-18DE-AC27CF19AD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122430" y="5844356"/>
              <a:ext cx="160761" cy="134910"/>
            </a:xfrm>
            <a:custGeom>
              <a:avLst/>
              <a:gdLst>
                <a:gd name="connsiteX0" fmla="*/ 146020 w 160761"/>
                <a:gd name="connsiteY0" fmla="*/ 17815 h 134910"/>
                <a:gd name="connsiteX1" fmla="*/ 160911 w 160761"/>
                <a:gd name="connsiteY1" fmla="*/ 7438 h 134910"/>
                <a:gd name="connsiteX2" fmla="*/ 149059 w 160761"/>
                <a:gd name="connsiteY2" fmla="*/ 112 h 134910"/>
                <a:gd name="connsiteX3" fmla="*/ 79771 w 160761"/>
                <a:gd name="connsiteY3" fmla="*/ 112 h 134910"/>
                <a:gd name="connsiteX4" fmla="*/ 150 w 160761"/>
                <a:gd name="connsiteY4" fmla="*/ 86796 h 134910"/>
                <a:gd name="connsiteX5" fmla="*/ 45734 w 160761"/>
                <a:gd name="connsiteY5" fmla="*/ 135022 h 134910"/>
                <a:gd name="connsiteX6" fmla="*/ 122012 w 160761"/>
                <a:gd name="connsiteY6" fmla="*/ 51085 h 134910"/>
                <a:gd name="connsiteX7" fmla="*/ 112591 w 160761"/>
                <a:gd name="connsiteY7" fmla="*/ 17815 h 134910"/>
                <a:gd name="connsiteX8" fmla="*/ 146020 w 160761"/>
                <a:gd name="connsiteY8" fmla="*/ 17815 h 134910"/>
                <a:gd name="connsiteX9" fmla="*/ 46038 w 160761"/>
                <a:gd name="connsiteY9" fmla="*/ 128307 h 134910"/>
                <a:gd name="connsiteX10" fmla="*/ 18991 w 160761"/>
                <a:gd name="connsiteY10" fmla="*/ 95343 h 134910"/>
                <a:gd name="connsiteX11" fmla="*/ 33275 w 160761"/>
                <a:gd name="connsiteY11" fmla="*/ 43149 h 134910"/>
                <a:gd name="connsiteX12" fmla="*/ 74604 w 160761"/>
                <a:gd name="connsiteY12" fmla="*/ 17815 h 134910"/>
                <a:gd name="connsiteX13" fmla="*/ 102563 w 160761"/>
                <a:gd name="connsiteY13" fmla="*/ 47422 h 134910"/>
                <a:gd name="connsiteX14" fmla="*/ 86153 w 160761"/>
                <a:gd name="connsiteY14" fmla="*/ 102363 h 134910"/>
                <a:gd name="connsiteX15" fmla="*/ 46038 w 160761"/>
                <a:gd name="connsiteY15" fmla="*/ 128307 h 1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761" h="134910">
                  <a:moveTo>
                    <a:pt x="146020" y="17815"/>
                  </a:moveTo>
                  <a:cubicBezTo>
                    <a:pt x="149971" y="17815"/>
                    <a:pt x="160911" y="17815"/>
                    <a:pt x="160911" y="7438"/>
                  </a:cubicBezTo>
                  <a:cubicBezTo>
                    <a:pt x="160911" y="112"/>
                    <a:pt x="154529" y="112"/>
                    <a:pt x="149059" y="112"/>
                  </a:cubicBezTo>
                  <a:lnTo>
                    <a:pt x="79771" y="112"/>
                  </a:lnTo>
                  <a:cubicBezTo>
                    <a:pt x="33882" y="112"/>
                    <a:pt x="150" y="50475"/>
                    <a:pt x="150" y="86796"/>
                  </a:cubicBezTo>
                  <a:cubicBezTo>
                    <a:pt x="150" y="113656"/>
                    <a:pt x="18080" y="135022"/>
                    <a:pt x="45734" y="135022"/>
                  </a:cubicBezTo>
                  <a:cubicBezTo>
                    <a:pt x="81594" y="135022"/>
                    <a:pt x="122012" y="98090"/>
                    <a:pt x="122012" y="51085"/>
                  </a:cubicBezTo>
                  <a:cubicBezTo>
                    <a:pt x="122012" y="45896"/>
                    <a:pt x="122012" y="31245"/>
                    <a:pt x="112591" y="17815"/>
                  </a:cubicBezTo>
                  <a:lnTo>
                    <a:pt x="146020" y="17815"/>
                  </a:lnTo>
                  <a:close/>
                  <a:moveTo>
                    <a:pt x="46038" y="128307"/>
                  </a:moveTo>
                  <a:cubicBezTo>
                    <a:pt x="31147" y="128307"/>
                    <a:pt x="18991" y="117319"/>
                    <a:pt x="18991" y="95343"/>
                  </a:cubicBezTo>
                  <a:cubicBezTo>
                    <a:pt x="18991" y="86186"/>
                    <a:pt x="22638" y="61157"/>
                    <a:pt x="33275" y="43149"/>
                  </a:cubicBezTo>
                  <a:cubicBezTo>
                    <a:pt x="46038" y="22088"/>
                    <a:pt x="64272" y="17815"/>
                    <a:pt x="74604" y="17815"/>
                  </a:cubicBezTo>
                  <a:cubicBezTo>
                    <a:pt x="100132" y="17815"/>
                    <a:pt x="102563" y="37960"/>
                    <a:pt x="102563" y="47422"/>
                  </a:cubicBezTo>
                  <a:cubicBezTo>
                    <a:pt x="102563" y="61768"/>
                    <a:pt x="96485" y="86796"/>
                    <a:pt x="86153" y="102363"/>
                  </a:cubicBezTo>
                  <a:cubicBezTo>
                    <a:pt x="74301" y="120371"/>
                    <a:pt x="57890" y="128307"/>
                    <a:pt x="46038" y="128307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4FB0439-B83C-8EDE-517E-A93AC2B1EE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00062" y="5927468"/>
              <a:ext cx="109341" cy="94223"/>
            </a:xfrm>
            <a:custGeom>
              <a:avLst/>
              <a:gdLst>
                <a:gd name="connsiteX0" fmla="*/ 38021 w 109341"/>
                <a:gd name="connsiteY0" fmla="*/ 6310 h 94223"/>
                <a:gd name="connsiteX1" fmla="*/ 38446 w 109341"/>
                <a:gd name="connsiteY1" fmla="*/ 3105 h 94223"/>
                <a:gd name="connsiteX2" fmla="*/ 35043 w 109341"/>
                <a:gd name="connsiteY2" fmla="*/ 114 h 94223"/>
                <a:gd name="connsiteX3" fmla="*/ 21216 w 109341"/>
                <a:gd name="connsiteY3" fmla="*/ 1182 h 94223"/>
                <a:gd name="connsiteX4" fmla="*/ 9303 w 109341"/>
                <a:gd name="connsiteY4" fmla="*/ 2250 h 94223"/>
                <a:gd name="connsiteX5" fmla="*/ 3346 w 109341"/>
                <a:gd name="connsiteY5" fmla="*/ 7164 h 94223"/>
                <a:gd name="connsiteX6" fmla="*/ 8877 w 109341"/>
                <a:gd name="connsiteY6" fmla="*/ 10156 h 94223"/>
                <a:gd name="connsiteX7" fmla="*/ 19088 w 109341"/>
                <a:gd name="connsiteY7" fmla="*/ 13360 h 94223"/>
                <a:gd name="connsiteX8" fmla="*/ 17174 w 109341"/>
                <a:gd name="connsiteY8" fmla="*/ 21693 h 94223"/>
                <a:gd name="connsiteX9" fmla="*/ 6537 w 109341"/>
                <a:gd name="connsiteY9" fmla="*/ 64852 h 94223"/>
                <a:gd name="connsiteX10" fmla="*/ 156 w 109341"/>
                <a:gd name="connsiteY10" fmla="*/ 91346 h 94223"/>
                <a:gd name="connsiteX11" fmla="*/ 4197 w 109341"/>
                <a:gd name="connsiteY11" fmla="*/ 94337 h 94223"/>
                <a:gd name="connsiteX12" fmla="*/ 7601 w 109341"/>
                <a:gd name="connsiteY12" fmla="*/ 94337 h 94223"/>
                <a:gd name="connsiteX13" fmla="*/ 76312 w 109341"/>
                <a:gd name="connsiteY13" fmla="*/ 61006 h 94223"/>
                <a:gd name="connsiteX14" fmla="*/ 109497 w 109341"/>
                <a:gd name="connsiteY14" fmla="*/ 6951 h 94223"/>
                <a:gd name="connsiteX15" fmla="*/ 102265 w 109341"/>
                <a:gd name="connsiteY15" fmla="*/ 114 h 94223"/>
                <a:gd name="connsiteX16" fmla="*/ 91416 w 109341"/>
                <a:gd name="connsiteY16" fmla="*/ 12079 h 94223"/>
                <a:gd name="connsiteX17" fmla="*/ 18237 w 109341"/>
                <a:gd name="connsiteY17" fmla="*/ 85791 h 94223"/>
                <a:gd name="connsiteX18" fmla="*/ 38021 w 109341"/>
                <a:gd name="connsiteY18" fmla="*/ 6310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21" y="6310"/>
                  </a:moveTo>
                  <a:cubicBezTo>
                    <a:pt x="38234" y="5455"/>
                    <a:pt x="38446" y="4173"/>
                    <a:pt x="38446" y="3105"/>
                  </a:cubicBezTo>
                  <a:cubicBezTo>
                    <a:pt x="38446" y="2891"/>
                    <a:pt x="38446" y="114"/>
                    <a:pt x="35043" y="114"/>
                  </a:cubicBezTo>
                  <a:cubicBezTo>
                    <a:pt x="34830" y="114"/>
                    <a:pt x="22705" y="1182"/>
                    <a:pt x="21216" y="1182"/>
                  </a:cubicBezTo>
                  <a:cubicBezTo>
                    <a:pt x="17174" y="1609"/>
                    <a:pt x="13345" y="1823"/>
                    <a:pt x="9303" y="2250"/>
                  </a:cubicBezTo>
                  <a:cubicBezTo>
                    <a:pt x="5899" y="2464"/>
                    <a:pt x="3346" y="2678"/>
                    <a:pt x="3346" y="7164"/>
                  </a:cubicBezTo>
                  <a:cubicBezTo>
                    <a:pt x="3346" y="10156"/>
                    <a:pt x="6325" y="10156"/>
                    <a:pt x="8877" y="10156"/>
                  </a:cubicBezTo>
                  <a:cubicBezTo>
                    <a:pt x="19088" y="10156"/>
                    <a:pt x="19088" y="11438"/>
                    <a:pt x="19088" y="13360"/>
                  </a:cubicBezTo>
                  <a:cubicBezTo>
                    <a:pt x="19088" y="14642"/>
                    <a:pt x="18025" y="18916"/>
                    <a:pt x="17174" y="21693"/>
                  </a:cubicBezTo>
                  <a:lnTo>
                    <a:pt x="6537" y="64852"/>
                  </a:lnTo>
                  <a:cubicBezTo>
                    <a:pt x="1219" y="86218"/>
                    <a:pt x="156" y="90491"/>
                    <a:pt x="156" y="91346"/>
                  </a:cubicBezTo>
                  <a:cubicBezTo>
                    <a:pt x="156" y="94337"/>
                    <a:pt x="3346" y="94337"/>
                    <a:pt x="4197" y="94337"/>
                  </a:cubicBezTo>
                  <a:lnTo>
                    <a:pt x="7601" y="94337"/>
                  </a:lnTo>
                  <a:cubicBezTo>
                    <a:pt x="26534" y="91346"/>
                    <a:pt x="53550" y="81304"/>
                    <a:pt x="76312" y="61006"/>
                  </a:cubicBezTo>
                  <a:cubicBezTo>
                    <a:pt x="105243" y="35154"/>
                    <a:pt x="109497" y="7378"/>
                    <a:pt x="109497" y="6951"/>
                  </a:cubicBezTo>
                  <a:cubicBezTo>
                    <a:pt x="109497" y="3105"/>
                    <a:pt x="106519" y="114"/>
                    <a:pt x="102265" y="114"/>
                  </a:cubicBezTo>
                  <a:cubicBezTo>
                    <a:pt x="94819" y="114"/>
                    <a:pt x="93330" y="6096"/>
                    <a:pt x="91416" y="12079"/>
                  </a:cubicBezTo>
                  <a:cubicBezTo>
                    <a:pt x="82907" y="42418"/>
                    <a:pt x="54401" y="75108"/>
                    <a:pt x="18237" y="85791"/>
                  </a:cubicBezTo>
                  <a:lnTo>
                    <a:pt x="38021" y="631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D8EE3F0-7DF5-3442-AB31-6CB65C9FF8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46379" y="5533326"/>
              <a:ext cx="149516" cy="732238"/>
            </a:xfrm>
            <a:custGeom>
              <a:avLst/>
              <a:gdLst>
                <a:gd name="connsiteX0" fmla="*/ 149677 w 149516"/>
                <a:gd name="connsiteY0" fmla="*/ 366370 h 732238"/>
                <a:gd name="connsiteX1" fmla="*/ 45137 w 149516"/>
                <a:gd name="connsiteY1" fmla="*/ 34283 h 732238"/>
                <a:gd name="connsiteX2" fmla="*/ 15051 w 149516"/>
                <a:gd name="connsiteY2" fmla="*/ 3761 h 732238"/>
                <a:gd name="connsiteX3" fmla="*/ 6542 w 149516"/>
                <a:gd name="connsiteY3" fmla="*/ 98 h 732238"/>
                <a:gd name="connsiteX4" fmla="*/ 160 w 149516"/>
                <a:gd name="connsiteY4" fmla="*/ 3150 h 732238"/>
                <a:gd name="connsiteX5" fmla="*/ 1984 w 149516"/>
                <a:gd name="connsiteY5" fmla="*/ 6203 h 732238"/>
                <a:gd name="connsiteX6" fmla="*/ 53342 w 149516"/>
                <a:gd name="connsiteY6" fmla="*/ 70605 h 732238"/>
                <a:gd name="connsiteX7" fmla="*/ 124454 w 149516"/>
                <a:gd name="connsiteY7" fmla="*/ 366065 h 732238"/>
                <a:gd name="connsiteX8" fmla="*/ 63371 w 149516"/>
                <a:gd name="connsiteY8" fmla="*/ 645042 h 732238"/>
                <a:gd name="connsiteX9" fmla="*/ 1376 w 149516"/>
                <a:gd name="connsiteY9" fmla="*/ 726537 h 732238"/>
                <a:gd name="connsiteX10" fmla="*/ 160 w 149516"/>
                <a:gd name="connsiteY10" fmla="*/ 729284 h 732238"/>
                <a:gd name="connsiteX11" fmla="*/ 6542 w 149516"/>
                <a:gd name="connsiteY11" fmla="*/ 732337 h 732238"/>
                <a:gd name="connsiteX12" fmla="*/ 15963 w 149516"/>
                <a:gd name="connsiteY12" fmla="*/ 727758 h 732238"/>
                <a:gd name="connsiteX13" fmla="*/ 149677 w 149516"/>
                <a:gd name="connsiteY13" fmla="*/ 366370 h 73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16" h="732238">
                  <a:moveTo>
                    <a:pt x="149677" y="366370"/>
                  </a:moveTo>
                  <a:cubicBezTo>
                    <a:pt x="149677" y="246416"/>
                    <a:pt x="122327" y="125546"/>
                    <a:pt x="45137" y="34283"/>
                  </a:cubicBezTo>
                  <a:cubicBezTo>
                    <a:pt x="39059" y="27263"/>
                    <a:pt x="27511" y="14749"/>
                    <a:pt x="15051" y="3761"/>
                  </a:cubicBezTo>
                  <a:cubicBezTo>
                    <a:pt x="11405" y="98"/>
                    <a:pt x="10797" y="98"/>
                    <a:pt x="6542" y="98"/>
                  </a:cubicBezTo>
                  <a:cubicBezTo>
                    <a:pt x="2896" y="98"/>
                    <a:pt x="160" y="98"/>
                    <a:pt x="160" y="3150"/>
                  </a:cubicBezTo>
                  <a:cubicBezTo>
                    <a:pt x="160" y="4371"/>
                    <a:pt x="1376" y="5592"/>
                    <a:pt x="1984" y="6203"/>
                  </a:cubicBezTo>
                  <a:cubicBezTo>
                    <a:pt x="12620" y="17191"/>
                    <a:pt x="32981" y="37641"/>
                    <a:pt x="53342" y="70605"/>
                  </a:cubicBezTo>
                  <a:cubicBezTo>
                    <a:pt x="102270" y="149354"/>
                    <a:pt x="124454" y="248553"/>
                    <a:pt x="124454" y="366065"/>
                  </a:cubicBezTo>
                  <a:cubicBezTo>
                    <a:pt x="124454" y="448171"/>
                    <a:pt x="113514" y="554084"/>
                    <a:pt x="63371" y="645042"/>
                  </a:cubicBezTo>
                  <a:cubicBezTo>
                    <a:pt x="39363" y="688384"/>
                    <a:pt x="14140" y="713718"/>
                    <a:pt x="1376" y="726537"/>
                  </a:cubicBezTo>
                  <a:cubicBezTo>
                    <a:pt x="768" y="727453"/>
                    <a:pt x="160" y="728369"/>
                    <a:pt x="160" y="729284"/>
                  </a:cubicBezTo>
                  <a:cubicBezTo>
                    <a:pt x="160" y="732337"/>
                    <a:pt x="2896" y="732337"/>
                    <a:pt x="6542" y="732337"/>
                  </a:cubicBezTo>
                  <a:cubicBezTo>
                    <a:pt x="10797" y="732337"/>
                    <a:pt x="11405" y="732337"/>
                    <a:pt x="15963" y="727758"/>
                  </a:cubicBezTo>
                  <a:cubicBezTo>
                    <a:pt x="117768" y="634664"/>
                    <a:pt x="149677" y="494870"/>
                    <a:pt x="149677" y="366370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ECB690E-4B3F-057F-B999-77DF2227556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52199" y="5893497"/>
              <a:ext cx="185680" cy="12209"/>
            </a:xfrm>
            <a:custGeom>
              <a:avLst/>
              <a:gdLst>
                <a:gd name="connsiteX0" fmla="*/ 175214 w 185680"/>
                <a:gd name="connsiteY0" fmla="*/ 12321 h 12209"/>
                <a:gd name="connsiteX1" fmla="*/ 185851 w 185680"/>
                <a:gd name="connsiteY1" fmla="*/ 6217 h 12209"/>
                <a:gd name="connsiteX2" fmla="*/ 175214 w 185680"/>
                <a:gd name="connsiteY2" fmla="*/ 112 h 12209"/>
                <a:gd name="connsiteX3" fmla="*/ 10806 w 185680"/>
                <a:gd name="connsiteY3" fmla="*/ 112 h 12209"/>
                <a:gd name="connsiteX4" fmla="*/ 170 w 185680"/>
                <a:gd name="connsiteY4" fmla="*/ 6217 h 12209"/>
                <a:gd name="connsiteX5" fmla="*/ 10806 w 185680"/>
                <a:gd name="connsiteY5" fmla="*/ 12321 h 12209"/>
                <a:gd name="connsiteX6" fmla="*/ 175214 w 185680"/>
                <a:gd name="connsiteY6" fmla="*/ 12321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214" y="12321"/>
                  </a:moveTo>
                  <a:cubicBezTo>
                    <a:pt x="180381" y="12321"/>
                    <a:pt x="185851" y="12321"/>
                    <a:pt x="185851" y="6217"/>
                  </a:cubicBezTo>
                  <a:cubicBezTo>
                    <a:pt x="185851" y="112"/>
                    <a:pt x="180381" y="112"/>
                    <a:pt x="175214" y="112"/>
                  </a:cubicBezTo>
                  <a:lnTo>
                    <a:pt x="10806" y="112"/>
                  </a:lnTo>
                  <a:cubicBezTo>
                    <a:pt x="5640" y="112"/>
                    <a:pt x="170" y="112"/>
                    <a:pt x="170" y="6217"/>
                  </a:cubicBezTo>
                  <a:cubicBezTo>
                    <a:pt x="170" y="12321"/>
                    <a:pt x="5640" y="12321"/>
                    <a:pt x="10806" y="12321"/>
                  </a:cubicBezTo>
                  <a:lnTo>
                    <a:pt x="175214" y="1232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F0836C-695E-9C91-D212-A9A4FFB131F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39988" y="5840998"/>
              <a:ext cx="164711" cy="200839"/>
            </a:xfrm>
            <a:custGeom>
              <a:avLst/>
              <a:gdLst>
                <a:gd name="connsiteX0" fmla="*/ 61263 w 164711"/>
                <a:gd name="connsiteY0" fmla="*/ 27888 h 200839"/>
                <a:gd name="connsiteX1" fmla="*/ 65822 w 164711"/>
                <a:gd name="connsiteY1" fmla="*/ 8353 h 200839"/>
                <a:gd name="connsiteX2" fmla="*/ 57009 w 164711"/>
                <a:gd name="connsiteY2" fmla="*/ 112 h 200839"/>
                <a:gd name="connsiteX3" fmla="*/ 44853 w 164711"/>
                <a:gd name="connsiteY3" fmla="*/ 11100 h 200839"/>
                <a:gd name="connsiteX4" fmla="*/ 1092 w 164711"/>
                <a:gd name="connsiteY4" fmla="*/ 187826 h 200839"/>
                <a:gd name="connsiteX5" fmla="*/ 180 w 164711"/>
                <a:gd name="connsiteY5" fmla="*/ 192710 h 200839"/>
                <a:gd name="connsiteX6" fmla="*/ 8689 w 164711"/>
                <a:gd name="connsiteY6" fmla="*/ 200951 h 200839"/>
                <a:gd name="connsiteX7" fmla="*/ 19325 w 164711"/>
                <a:gd name="connsiteY7" fmla="*/ 194541 h 200839"/>
                <a:gd name="connsiteX8" fmla="*/ 36040 w 164711"/>
                <a:gd name="connsiteY8" fmla="*/ 128918 h 200839"/>
                <a:gd name="connsiteX9" fmla="*/ 65518 w 164711"/>
                <a:gd name="connsiteY9" fmla="*/ 138380 h 200839"/>
                <a:gd name="connsiteX10" fmla="*/ 105936 w 164711"/>
                <a:gd name="connsiteY10" fmla="*/ 116098 h 200839"/>
                <a:gd name="connsiteX11" fmla="*/ 133287 w 164711"/>
                <a:gd name="connsiteY11" fmla="*/ 138380 h 200839"/>
                <a:gd name="connsiteX12" fmla="*/ 155775 w 164711"/>
                <a:gd name="connsiteY12" fmla="*/ 121592 h 200839"/>
                <a:gd name="connsiteX13" fmla="*/ 164892 w 164711"/>
                <a:gd name="connsiteY13" fmla="*/ 91375 h 200839"/>
                <a:gd name="connsiteX14" fmla="*/ 161245 w 164711"/>
                <a:gd name="connsiteY14" fmla="*/ 88323 h 200839"/>
                <a:gd name="connsiteX15" fmla="*/ 156990 w 164711"/>
                <a:gd name="connsiteY15" fmla="*/ 93817 h 200839"/>
                <a:gd name="connsiteX16" fmla="*/ 133894 w 164711"/>
                <a:gd name="connsiteY16" fmla="*/ 131665 h 200839"/>
                <a:gd name="connsiteX17" fmla="*/ 124778 w 164711"/>
                <a:gd name="connsiteY17" fmla="*/ 117624 h 200839"/>
                <a:gd name="connsiteX18" fmla="*/ 130855 w 164711"/>
                <a:gd name="connsiteY18" fmla="*/ 85881 h 200839"/>
                <a:gd name="connsiteX19" fmla="*/ 139365 w 164711"/>
                <a:gd name="connsiteY19" fmla="*/ 52916 h 200839"/>
                <a:gd name="connsiteX20" fmla="*/ 144531 w 164711"/>
                <a:gd name="connsiteY20" fmla="*/ 32161 h 200839"/>
                <a:gd name="connsiteX21" fmla="*/ 149089 w 164711"/>
                <a:gd name="connsiteY21" fmla="*/ 11711 h 200839"/>
                <a:gd name="connsiteX22" fmla="*/ 140276 w 164711"/>
                <a:gd name="connsiteY22" fmla="*/ 3470 h 200839"/>
                <a:gd name="connsiteX23" fmla="*/ 128424 w 164711"/>
                <a:gd name="connsiteY23" fmla="*/ 14153 h 200839"/>
                <a:gd name="connsiteX24" fmla="*/ 114141 w 164711"/>
                <a:gd name="connsiteY24" fmla="*/ 71230 h 200839"/>
                <a:gd name="connsiteX25" fmla="*/ 106240 w 164711"/>
                <a:gd name="connsiteY25" fmla="*/ 102363 h 200839"/>
                <a:gd name="connsiteX26" fmla="*/ 66733 w 164711"/>
                <a:gd name="connsiteY26" fmla="*/ 131665 h 200839"/>
                <a:gd name="connsiteX27" fmla="*/ 44245 w 164711"/>
                <a:gd name="connsiteY27" fmla="*/ 105110 h 200839"/>
                <a:gd name="connsiteX28" fmla="*/ 48500 w 164711"/>
                <a:gd name="connsiteY28" fmla="*/ 79166 h 200839"/>
                <a:gd name="connsiteX29" fmla="*/ 61263 w 164711"/>
                <a:gd name="connsiteY29" fmla="*/ 27888 h 20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711" h="200839">
                  <a:moveTo>
                    <a:pt x="61263" y="27888"/>
                  </a:moveTo>
                  <a:cubicBezTo>
                    <a:pt x="62783" y="21478"/>
                    <a:pt x="65822" y="9879"/>
                    <a:pt x="65822" y="8353"/>
                  </a:cubicBezTo>
                  <a:cubicBezTo>
                    <a:pt x="65822" y="3164"/>
                    <a:pt x="62175" y="112"/>
                    <a:pt x="57009" y="112"/>
                  </a:cubicBezTo>
                  <a:cubicBezTo>
                    <a:pt x="56097" y="112"/>
                    <a:pt x="47588" y="417"/>
                    <a:pt x="44853" y="11100"/>
                  </a:cubicBezTo>
                  <a:lnTo>
                    <a:pt x="1092" y="187826"/>
                  </a:lnTo>
                  <a:cubicBezTo>
                    <a:pt x="180" y="191489"/>
                    <a:pt x="180" y="192100"/>
                    <a:pt x="180" y="192710"/>
                  </a:cubicBezTo>
                  <a:cubicBezTo>
                    <a:pt x="180" y="197289"/>
                    <a:pt x="3523" y="200951"/>
                    <a:pt x="8689" y="200951"/>
                  </a:cubicBezTo>
                  <a:cubicBezTo>
                    <a:pt x="15071" y="200951"/>
                    <a:pt x="18718" y="195457"/>
                    <a:pt x="19325" y="194541"/>
                  </a:cubicBezTo>
                  <a:cubicBezTo>
                    <a:pt x="20541" y="191794"/>
                    <a:pt x="24492" y="175923"/>
                    <a:pt x="36040" y="128918"/>
                  </a:cubicBezTo>
                  <a:cubicBezTo>
                    <a:pt x="45764" y="137159"/>
                    <a:pt x="59440" y="138380"/>
                    <a:pt x="65518" y="138380"/>
                  </a:cubicBezTo>
                  <a:cubicBezTo>
                    <a:pt x="86790" y="138380"/>
                    <a:pt x="98642" y="124645"/>
                    <a:pt x="105936" y="116098"/>
                  </a:cubicBezTo>
                  <a:cubicBezTo>
                    <a:pt x="108671" y="129833"/>
                    <a:pt x="119915" y="138380"/>
                    <a:pt x="133287" y="138380"/>
                  </a:cubicBezTo>
                  <a:cubicBezTo>
                    <a:pt x="143923" y="138380"/>
                    <a:pt x="150913" y="131360"/>
                    <a:pt x="155775" y="121592"/>
                  </a:cubicBezTo>
                  <a:cubicBezTo>
                    <a:pt x="160941" y="110604"/>
                    <a:pt x="164892" y="91985"/>
                    <a:pt x="164892" y="91375"/>
                  </a:cubicBezTo>
                  <a:cubicBezTo>
                    <a:pt x="164892" y="88323"/>
                    <a:pt x="162157" y="88323"/>
                    <a:pt x="161245" y="88323"/>
                  </a:cubicBezTo>
                  <a:cubicBezTo>
                    <a:pt x="158206" y="88323"/>
                    <a:pt x="157902" y="89544"/>
                    <a:pt x="156990" y="93817"/>
                  </a:cubicBezTo>
                  <a:cubicBezTo>
                    <a:pt x="151824" y="113656"/>
                    <a:pt x="146354" y="131665"/>
                    <a:pt x="133894" y="131665"/>
                  </a:cubicBezTo>
                  <a:cubicBezTo>
                    <a:pt x="125689" y="131665"/>
                    <a:pt x="124778" y="123729"/>
                    <a:pt x="124778" y="117624"/>
                  </a:cubicBezTo>
                  <a:cubicBezTo>
                    <a:pt x="124778" y="110909"/>
                    <a:pt x="128424" y="96564"/>
                    <a:pt x="130855" y="85881"/>
                  </a:cubicBezTo>
                  <a:lnTo>
                    <a:pt x="139365" y="52916"/>
                  </a:lnTo>
                  <a:cubicBezTo>
                    <a:pt x="140276" y="48338"/>
                    <a:pt x="143315" y="36739"/>
                    <a:pt x="144531" y="32161"/>
                  </a:cubicBezTo>
                  <a:cubicBezTo>
                    <a:pt x="146050" y="25141"/>
                    <a:pt x="149089" y="13542"/>
                    <a:pt x="149089" y="11711"/>
                  </a:cubicBezTo>
                  <a:cubicBezTo>
                    <a:pt x="149089" y="6217"/>
                    <a:pt x="144835" y="3470"/>
                    <a:pt x="140276" y="3470"/>
                  </a:cubicBezTo>
                  <a:cubicBezTo>
                    <a:pt x="138757" y="3470"/>
                    <a:pt x="130855" y="3775"/>
                    <a:pt x="128424" y="14153"/>
                  </a:cubicBezTo>
                  <a:lnTo>
                    <a:pt x="114141" y="71230"/>
                  </a:lnTo>
                  <a:cubicBezTo>
                    <a:pt x="110494" y="86491"/>
                    <a:pt x="107152" y="99311"/>
                    <a:pt x="106240" y="102363"/>
                  </a:cubicBezTo>
                  <a:cubicBezTo>
                    <a:pt x="105936" y="103889"/>
                    <a:pt x="91349" y="131665"/>
                    <a:pt x="66733" y="131665"/>
                  </a:cubicBezTo>
                  <a:cubicBezTo>
                    <a:pt x="51538" y="131665"/>
                    <a:pt x="44245" y="121592"/>
                    <a:pt x="44245" y="105110"/>
                  </a:cubicBezTo>
                  <a:cubicBezTo>
                    <a:pt x="44245" y="96259"/>
                    <a:pt x="46372" y="87712"/>
                    <a:pt x="48500" y="79166"/>
                  </a:cubicBezTo>
                  <a:lnTo>
                    <a:pt x="61263" y="2788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726AFD9-86EA-24C9-0AC5-76D6240C42E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24195" y="5730447"/>
              <a:ext cx="53394" cy="110675"/>
            </a:xfrm>
            <a:custGeom>
              <a:avLst/>
              <a:gdLst>
                <a:gd name="connsiteX0" fmla="*/ 51666 w 53394"/>
                <a:gd name="connsiteY0" fmla="*/ 18696 h 110675"/>
                <a:gd name="connsiteX1" fmla="*/ 53581 w 53394"/>
                <a:gd name="connsiteY1" fmla="*/ 11859 h 110675"/>
                <a:gd name="connsiteX2" fmla="*/ 41030 w 53394"/>
                <a:gd name="connsiteY2" fmla="*/ 108 h 110675"/>
                <a:gd name="connsiteX3" fmla="*/ 29330 w 53394"/>
                <a:gd name="connsiteY3" fmla="*/ 10150 h 110675"/>
                <a:gd name="connsiteX4" fmla="*/ 1250 w 53394"/>
                <a:gd name="connsiteY4" fmla="*/ 102664 h 110675"/>
                <a:gd name="connsiteX5" fmla="*/ 186 w 53394"/>
                <a:gd name="connsiteY5" fmla="*/ 106083 h 110675"/>
                <a:gd name="connsiteX6" fmla="*/ 8482 w 53394"/>
                <a:gd name="connsiteY6" fmla="*/ 110783 h 110675"/>
                <a:gd name="connsiteX7" fmla="*/ 11673 w 53394"/>
                <a:gd name="connsiteY7" fmla="*/ 107151 h 110675"/>
                <a:gd name="connsiteX8" fmla="*/ 51666 w 53394"/>
                <a:gd name="connsiteY8" fmla="*/ 18696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666" y="18696"/>
                  </a:moveTo>
                  <a:cubicBezTo>
                    <a:pt x="53368" y="15064"/>
                    <a:pt x="53581" y="13355"/>
                    <a:pt x="53581" y="11859"/>
                  </a:cubicBezTo>
                  <a:cubicBezTo>
                    <a:pt x="53581" y="5236"/>
                    <a:pt x="47624" y="108"/>
                    <a:pt x="41030" y="108"/>
                  </a:cubicBezTo>
                  <a:cubicBezTo>
                    <a:pt x="32946" y="108"/>
                    <a:pt x="30393" y="6731"/>
                    <a:pt x="29330" y="10150"/>
                  </a:cubicBezTo>
                  <a:lnTo>
                    <a:pt x="1250" y="102664"/>
                  </a:lnTo>
                  <a:cubicBezTo>
                    <a:pt x="1037" y="103091"/>
                    <a:pt x="186" y="105869"/>
                    <a:pt x="186" y="106083"/>
                  </a:cubicBezTo>
                  <a:cubicBezTo>
                    <a:pt x="186" y="108647"/>
                    <a:pt x="6781" y="110783"/>
                    <a:pt x="8482" y="110783"/>
                  </a:cubicBezTo>
                  <a:cubicBezTo>
                    <a:pt x="9971" y="110783"/>
                    <a:pt x="10184" y="110356"/>
                    <a:pt x="11673" y="107151"/>
                  </a:cubicBezTo>
                  <a:lnTo>
                    <a:pt x="51666" y="186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F38F298-BF47-93BA-BAB0-F721049652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26322" y="5905437"/>
              <a:ext cx="155503" cy="145928"/>
            </a:xfrm>
            <a:custGeom>
              <a:avLst/>
              <a:gdLst>
                <a:gd name="connsiteX0" fmla="*/ 186 w 155503"/>
                <a:gd name="connsiteY0" fmla="*/ 115 h 145928"/>
                <a:gd name="connsiteX1" fmla="*/ 186 w 155503"/>
                <a:gd name="connsiteY1" fmla="*/ 7806 h 145928"/>
                <a:gd name="connsiteX2" fmla="*/ 5291 w 155503"/>
                <a:gd name="connsiteY2" fmla="*/ 7806 h 145928"/>
                <a:gd name="connsiteX3" fmla="*/ 22097 w 155503"/>
                <a:gd name="connsiteY3" fmla="*/ 17421 h 145928"/>
                <a:gd name="connsiteX4" fmla="*/ 22097 w 155503"/>
                <a:gd name="connsiteY4" fmla="*/ 128737 h 145928"/>
                <a:gd name="connsiteX5" fmla="*/ 5291 w 155503"/>
                <a:gd name="connsiteY5" fmla="*/ 138352 h 145928"/>
                <a:gd name="connsiteX6" fmla="*/ 186 w 155503"/>
                <a:gd name="connsiteY6" fmla="*/ 138352 h 145928"/>
                <a:gd name="connsiteX7" fmla="*/ 186 w 155503"/>
                <a:gd name="connsiteY7" fmla="*/ 146043 h 145928"/>
                <a:gd name="connsiteX8" fmla="*/ 84001 w 155503"/>
                <a:gd name="connsiteY8" fmla="*/ 146043 h 145928"/>
                <a:gd name="connsiteX9" fmla="*/ 155690 w 155503"/>
                <a:gd name="connsiteY9" fmla="*/ 74254 h 145928"/>
                <a:gd name="connsiteX10" fmla="*/ 84001 w 155503"/>
                <a:gd name="connsiteY10" fmla="*/ 115 h 145928"/>
                <a:gd name="connsiteX11" fmla="*/ 186 w 155503"/>
                <a:gd name="connsiteY11" fmla="*/ 115 h 145928"/>
                <a:gd name="connsiteX12" fmla="*/ 51666 w 155503"/>
                <a:gd name="connsiteY12" fmla="*/ 138352 h 145928"/>
                <a:gd name="connsiteX13" fmla="*/ 41455 w 155503"/>
                <a:gd name="connsiteY13" fmla="*/ 130019 h 145928"/>
                <a:gd name="connsiteX14" fmla="*/ 41455 w 155503"/>
                <a:gd name="connsiteY14" fmla="*/ 16139 h 145928"/>
                <a:gd name="connsiteX15" fmla="*/ 51666 w 155503"/>
                <a:gd name="connsiteY15" fmla="*/ 7806 h 145928"/>
                <a:gd name="connsiteX16" fmla="*/ 78044 w 155503"/>
                <a:gd name="connsiteY16" fmla="*/ 7806 h 145928"/>
                <a:gd name="connsiteX17" fmla="*/ 121653 w 155503"/>
                <a:gd name="connsiteY17" fmla="*/ 27890 h 145928"/>
                <a:gd name="connsiteX18" fmla="*/ 133779 w 155503"/>
                <a:gd name="connsiteY18" fmla="*/ 74254 h 145928"/>
                <a:gd name="connsiteX19" fmla="*/ 120164 w 155503"/>
                <a:gd name="connsiteY19" fmla="*/ 120832 h 145928"/>
                <a:gd name="connsiteX20" fmla="*/ 78257 w 155503"/>
                <a:gd name="connsiteY20" fmla="*/ 138352 h 145928"/>
                <a:gd name="connsiteX21" fmla="*/ 51666 w 155503"/>
                <a:gd name="connsiteY21" fmla="*/ 138352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03" h="145928">
                  <a:moveTo>
                    <a:pt x="186" y="115"/>
                  </a:moveTo>
                  <a:lnTo>
                    <a:pt x="186" y="7806"/>
                  </a:lnTo>
                  <a:lnTo>
                    <a:pt x="5291" y="7806"/>
                  </a:lnTo>
                  <a:cubicBezTo>
                    <a:pt x="21671" y="7806"/>
                    <a:pt x="22097" y="9943"/>
                    <a:pt x="22097" y="17421"/>
                  </a:cubicBezTo>
                  <a:lnTo>
                    <a:pt x="22097" y="128737"/>
                  </a:lnTo>
                  <a:cubicBezTo>
                    <a:pt x="22097" y="136001"/>
                    <a:pt x="21671" y="138352"/>
                    <a:pt x="5291" y="138352"/>
                  </a:cubicBezTo>
                  <a:lnTo>
                    <a:pt x="186" y="138352"/>
                  </a:lnTo>
                  <a:lnTo>
                    <a:pt x="186" y="146043"/>
                  </a:lnTo>
                  <a:lnTo>
                    <a:pt x="84001" y="146043"/>
                  </a:lnTo>
                  <a:cubicBezTo>
                    <a:pt x="123142" y="146043"/>
                    <a:pt x="155690" y="114422"/>
                    <a:pt x="155690" y="74254"/>
                  </a:cubicBezTo>
                  <a:cubicBezTo>
                    <a:pt x="155690" y="33659"/>
                    <a:pt x="123568" y="115"/>
                    <a:pt x="84001" y="115"/>
                  </a:cubicBezTo>
                  <a:lnTo>
                    <a:pt x="186" y="115"/>
                  </a:lnTo>
                  <a:close/>
                  <a:moveTo>
                    <a:pt x="51666" y="138352"/>
                  </a:moveTo>
                  <a:cubicBezTo>
                    <a:pt x="41668" y="138352"/>
                    <a:pt x="41455" y="136642"/>
                    <a:pt x="41455" y="130019"/>
                  </a:cubicBezTo>
                  <a:lnTo>
                    <a:pt x="41455" y="16139"/>
                  </a:lnTo>
                  <a:cubicBezTo>
                    <a:pt x="41455" y="9516"/>
                    <a:pt x="41668" y="7806"/>
                    <a:pt x="51666" y="7806"/>
                  </a:cubicBezTo>
                  <a:lnTo>
                    <a:pt x="78044" y="7806"/>
                  </a:lnTo>
                  <a:cubicBezTo>
                    <a:pt x="96126" y="7806"/>
                    <a:pt x="111868" y="15284"/>
                    <a:pt x="121653" y="27890"/>
                  </a:cubicBezTo>
                  <a:cubicBezTo>
                    <a:pt x="130375" y="39428"/>
                    <a:pt x="133779" y="55666"/>
                    <a:pt x="133779" y="74254"/>
                  </a:cubicBezTo>
                  <a:cubicBezTo>
                    <a:pt x="133779" y="99039"/>
                    <a:pt x="127610" y="111858"/>
                    <a:pt x="120164" y="120832"/>
                  </a:cubicBezTo>
                  <a:cubicBezTo>
                    <a:pt x="110592" y="131728"/>
                    <a:pt x="95275" y="138352"/>
                    <a:pt x="78257" y="138352"/>
                  </a:cubicBezTo>
                  <a:lnTo>
                    <a:pt x="51666" y="13835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B9BF90D-2594-48C0-4B86-66C6CFEFAC2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10145" y="5905437"/>
              <a:ext cx="192092" cy="145928"/>
            </a:xfrm>
            <a:custGeom>
              <a:avLst/>
              <a:gdLst>
                <a:gd name="connsiteX0" fmla="*/ 45503 w 192092"/>
                <a:gd name="connsiteY0" fmla="*/ 4815 h 145928"/>
                <a:gd name="connsiteX1" fmla="*/ 37419 w 192092"/>
                <a:gd name="connsiteY1" fmla="*/ 115 h 145928"/>
                <a:gd name="connsiteX2" fmla="*/ 192 w 192092"/>
                <a:gd name="connsiteY2" fmla="*/ 115 h 145928"/>
                <a:gd name="connsiteX3" fmla="*/ 192 w 192092"/>
                <a:gd name="connsiteY3" fmla="*/ 7806 h 145928"/>
                <a:gd name="connsiteX4" fmla="*/ 5297 w 192092"/>
                <a:gd name="connsiteY4" fmla="*/ 7806 h 145928"/>
                <a:gd name="connsiteX5" fmla="*/ 22103 w 192092"/>
                <a:gd name="connsiteY5" fmla="*/ 17421 h 145928"/>
                <a:gd name="connsiteX6" fmla="*/ 22103 w 192092"/>
                <a:gd name="connsiteY6" fmla="*/ 122968 h 145928"/>
                <a:gd name="connsiteX7" fmla="*/ 192 w 192092"/>
                <a:gd name="connsiteY7" fmla="*/ 138352 h 145928"/>
                <a:gd name="connsiteX8" fmla="*/ 192 w 192092"/>
                <a:gd name="connsiteY8" fmla="*/ 146043 h 145928"/>
                <a:gd name="connsiteX9" fmla="*/ 26145 w 192092"/>
                <a:gd name="connsiteY9" fmla="*/ 145189 h 145928"/>
                <a:gd name="connsiteX10" fmla="*/ 52097 w 192092"/>
                <a:gd name="connsiteY10" fmla="*/ 146043 h 145928"/>
                <a:gd name="connsiteX11" fmla="*/ 52097 w 192092"/>
                <a:gd name="connsiteY11" fmla="*/ 138352 h 145928"/>
                <a:gd name="connsiteX12" fmla="*/ 30187 w 192092"/>
                <a:gd name="connsiteY12" fmla="*/ 122968 h 145928"/>
                <a:gd name="connsiteX13" fmla="*/ 30187 w 192092"/>
                <a:gd name="connsiteY13" fmla="*/ 10370 h 145928"/>
                <a:gd name="connsiteX14" fmla="*/ 30399 w 192092"/>
                <a:gd name="connsiteY14" fmla="*/ 10157 h 145928"/>
                <a:gd name="connsiteX15" fmla="*/ 85708 w 192092"/>
                <a:gd name="connsiteY15" fmla="*/ 141129 h 145928"/>
                <a:gd name="connsiteX16" fmla="*/ 91027 w 192092"/>
                <a:gd name="connsiteY16" fmla="*/ 146043 h 145928"/>
                <a:gd name="connsiteX17" fmla="*/ 96132 w 192092"/>
                <a:gd name="connsiteY17" fmla="*/ 141557 h 145928"/>
                <a:gd name="connsiteX18" fmla="*/ 152292 w 192092"/>
                <a:gd name="connsiteY18" fmla="*/ 8020 h 145928"/>
                <a:gd name="connsiteX19" fmla="*/ 152505 w 192092"/>
                <a:gd name="connsiteY19" fmla="*/ 8234 h 145928"/>
                <a:gd name="connsiteX20" fmla="*/ 152505 w 192092"/>
                <a:gd name="connsiteY20" fmla="*/ 128737 h 145928"/>
                <a:gd name="connsiteX21" fmla="*/ 135699 w 192092"/>
                <a:gd name="connsiteY21" fmla="*/ 138352 h 145928"/>
                <a:gd name="connsiteX22" fmla="*/ 130594 w 192092"/>
                <a:gd name="connsiteY22" fmla="*/ 138352 h 145928"/>
                <a:gd name="connsiteX23" fmla="*/ 130594 w 192092"/>
                <a:gd name="connsiteY23" fmla="*/ 146043 h 145928"/>
                <a:gd name="connsiteX24" fmla="*/ 161439 w 192092"/>
                <a:gd name="connsiteY24" fmla="*/ 145189 h 145928"/>
                <a:gd name="connsiteX25" fmla="*/ 192285 w 192092"/>
                <a:gd name="connsiteY25" fmla="*/ 146043 h 145928"/>
                <a:gd name="connsiteX26" fmla="*/ 192285 w 192092"/>
                <a:gd name="connsiteY26" fmla="*/ 138352 h 145928"/>
                <a:gd name="connsiteX27" fmla="*/ 187179 w 192092"/>
                <a:gd name="connsiteY27" fmla="*/ 138352 h 145928"/>
                <a:gd name="connsiteX28" fmla="*/ 170374 w 192092"/>
                <a:gd name="connsiteY28" fmla="*/ 128737 h 145928"/>
                <a:gd name="connsiteX29" fmla="*/ 170374 w 192092"/>
                <a:gd name="connsiteY29" fmla="*/ 17421 h 145928"/>
                <a:gd name="connsiteX30" fmla="*/ 187179 w 192092"/>
                <a:gd name="connsiteY30" fmla="*/ 7806 h 145928"/>
                <a:gd name="connsiteX31" fmla="*/ 192285 w 192092"/>
                <a:gd name="connsiteY31" fmla="*/ 7806 h 145928"/>
                <a:gd name="connsiteX32" fmla="*/ 192285 w 192092"/>
                <a:gd name="connsiteY32" fmla="*/ 115 h 145928"/>
                <a:gd name="connsiteX33" fmla="*/ 155270 w 192092"/>
                <a:gd name="connsiteY33" fmla="*/ 115 h 145928"/>
                <a:gd name="connsiteX34" fmla="*/ 147399 w 192092"/>
                <a:gd name="connsiteY34" fmla="*/ 4388 h 145928"/>
                <a:gd name="connsiteX35" fmla="*/ 96345 w 192092"/>
                <a:gd name="connsiteY35" fmla="*/ 125532 h 145928"/>
                <a:gd name="connsiteX36" fmla="*/ 45503 w 192092"/>
                <a:gd name="connsiteY36" fmla="*/ 4815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092" h="145928">
                  <a:moveTo>
                    <a:pt x="45503" y="4815"/>
                  </a:moveTo>
                  <a:cubicBezTo>
                    <a:pt x="43588" y="115"/>
                    <a:pt x="41887" y="115"/>
                    <a:pt x="37419" y="115"/>
                  </a:cubicBezTo>
                  <a:lnTo>
                    <a:pt x="192" y="115"/>
                  </a:lnTo>
                  <a:lnTo>
                    <a:pt x="192" y="7806"/>
                  </a:lnTo>
                  <a:lnTo>
                    <a:pt x="5297" y="7806"/>
                  </a:lnTo>
                  <a:cubicBezTo>
                    <a:pt x="21677" y="7806"/>
                    <a:pt x="22103" y="9943"/>
                    <a:pt x="22103" y="17421"/>
                  </a:cubicBezTo>
                  <a:lnTo>
                    <a:pt x="22103" y="122968"/>
                  </a:lnTo>
                  <a:cubicBezTo>
                    <a:pt x="22103" y="128737"/>
                    <a:pt x="22103" y="138352"/>
                    <a:pt x="192" y="138352"/>
                  </a:cubicBezTo>
                  <a:lnTo>
                    <a:pt x="192" y="146043"/>
                  </a:lnTo>
                  <a:cubicBezTo>
                    <a:pt x="8914" y="145402"/>
                    <a:pt x="17423" y="145189"/>
                    <a:pt x="26145" y="145189"/>
                  </a:cubicBezTo>
                  <a:cubicBezTo>
                    <a:pt x="34867" y="145189"/>
                    <a:pt x="43376" y="145402"/>
                    <a:pt x="52097" y="146043"/>
                  </a:cubicBezTo>
                  <a:lnTo>
                    <a:pt x="52097" y="138352"/>
                  </a:lnTo>
                  <a:cubicBezTo>
                    <a:pt x="30187" y="138352"/>
                    <a:pt x="30187" y="128737"/>
                    <a:pt x="30187" y="122968"/>
                  </a:cubicBezTo>
                  <a:lnTo>
                    <a:pt x="30187" y="10370"/>
                  </a:lnTo>
                  <a:lnTo>
                    <a:pt x="30399" y="10157"/>
                  </a:lnTo>
                  <a:lnTo>
                    <a:pt x="85708" y="141129"/>
                  </a:lnTo>
                  <a:cubicBezTo>
                    <a:pt x="86772" y="143693"/>
                    <a:pt x="87836" y="146043"/>
                    <a:pt x="91027" y="146043"/>
                  </a:cubicBezTo>
                  <a:cubicBezTo>
                    <a:pt x="92516" y="146043"/>
                    <a:pt x="94430" y="145402"/>
                    <a:pt x="96132" y="141557"/>
                  </a:cubicBezTo>
                  <a:lnTo>
                    <a:pt x="152292" y="8020"/>
                  </a:lnTo>
                  <a:lnTo>
                    <a:pt x="152505" y="8234"/>
                  </a:lnTo>
                  <a:lnTo>
                    <a:pt x="152505" y="128737"/>
                  </a:lnTo>
                  <a:cubicBezTo>
                    <a:pt x="152505" y="136001"/>
                    <a:pt x="152079" y="138352"/>
                    <a:pt x="135699" y="138352"/>
                  </a:cubicBezTo>
                  <a:lnTo>
                    <a:pt x="130594" y="138352"/>
                  </a:lnTo>
                  <a:lnTo>
                    <a:pt x="130594" y="146043"/>
                  </a:lnTo>
                  <a:cubicBezTo>
                    <a:pt x="140805" y="145616"/>
                    <a:pt x="152718" y="145189"/>
                    <a:pt x="161439" y="145189"/>
                  </a:cubicBezTo>
                  <a:cubicBezTo>
                    <a:pt x="170161" y="145189"/>
                    <a:pt x="182074" y="145616"/>
                    <a:pt x="192285" y="146043"/>
                  </a:cubicBezTo>
                  <a:lnTo>
                    <a:pt x="192285" y="138352"/>
                  </a:lnTo>
                  <a:lnTo>
                    <a:pt x="187179" y="138352"/>
                  </a:lnTo>
                  <a:cubicBezTo>
                    <a:pt x="170799" y="138352"/>
                    <a:pt x="170374" y="136215"/>
                    <a:pt x="170374" y="128737"/>
                  </a:cubicBezTo>
                  <a:lnTo>
                    <a:pt x="170374" y="17421"/>
                  </a:lnTo>
                  <a:cubicBezTo>
                    <a:pt x="170374" y="10157"/>
                    <a:pt x="170799" y="7806"/>
                    <a:pt x="187179" y="7806"/>
                  </a:cubicBezTo>
                  <a:lnTo>
                    <a:pt x="192285" y="7806"/>
                  </a:lnTo>
                  <a:lnTo>
                    <a:pt x="192285" y="115"/>
                  </a:lnTo>
                  <a:lnTo>
                    <a:pt x="155270" y="115"/>
                  </a:lnTo>
                  <a:cubicBezTo>
                    <a:pt x="151016" y="115"/>
                    <a:pt x="149101" y="115"/>
                    <a:pt x="147399" y="4388"/>
                  </a:cubicBezTo>
                  <a:lnTo>
                    <a:pt x="96345" y="125532"/>
                  </a:lnTo>
                  <a:lnTo>
                    <a:pt x="45503" y="481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3E512AE-CBE6-5DF6-7028-B2868552707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38568" y="5992609"/>
              <a:ext cx="143803" cy="10469"/>
            </a:xfrm>
            <a:custGeom>
              <a:avLst/>
              <a:gdLst>
                <a:gd name="connsiteX0" fmla="*/ 135494 w 143803"/>
                <a:gd name="connsiteY0" fmla="*/ 10584 h 10469"/>
                <a:gd name="connsiteX1" fmla="*/ 144003 w 143803"/>
                <a:gd name="connsiteY1" fmla="*/ 5456 h 10469"/>
                <a:gd name="connsiteX2" fmla="*/ 135494 w 143803"/>
                <a:gd name="connsiteY2" fmla="*/ 115 h 10469"/>
                <a:gd name="connsiteX3" fmla="*/ 8708 w 143803"/>
                <a:gd name="connsiteY3" fmla="*/ 115 h 10469"/>
                <a:gd name="connsiteX4" fmla="*/ 199 w 143803"/>
                <a:gd name="connsiteY4" fmla="*/ 5242 h 10469"/>
                <a:gd name="connsiteX5" fmla="*/ 8708 w 143803"/>
                <a:gd name="connsiteY5" fmla="*/ 10584 h 10469"/>
                <a:gd name="connsiteX6" fmla="*/ 135494 w 143803"/>
                <a:gd name="connsiteY6" fmla="*/ 10584 h 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03" h="10469">
                  <a:moveTo>
                    <a:pt x="135494" y="10584"/>
                  </a:moveTo>
                  <a:cubicBezTo>
                    <a:pt x="138897" y="10584"/>
                    <a:pt x="144003" y="10584"/>
                    <a:pt x="144003" y="5456"/>
                  </a:cubicBezTo>
                  <a:cubicBezTo>
                    <a:pt x="144003" y="115"/>
                    <a:pt x="139110" y="115"/>
                    <a:pt x="135494" y="115"/>
                  </a:cubicBezTo>
                  <a:lnTo>
                    <a:pt x="8708" y="115"/>
                  </a:lnTo>
                  <a:cubicBezTo>
                    <a:pt x="5305" y="115"/>
                    <a:pt x="199" y="115"/>
                    <a:pt x="199" y="5242"/>
                  </a:cubicBezTo>
                  <a:cubicBezTo>
                    <a:pt x="199" y="10584"/>
                    <a:pt x="5092" y="10584"/>
                    <a:pt x="8708" y="10584"/>
                  </a:cubicBezTo>
                  <a:lnTo>
                    <a:pt x="135494" y="1058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F67B9AB-5803-5893-2052-2530EABAB3A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21058" y="5957142"/>
              <a:ext cx="109341" cy="94223"/>
            </a:xfrm>
            <a:custGeom>
              <a:avLst/>
              <a:gdLst>
                <a:gd name="connsiteX0" fmla="*/ 38071 w 109341"/>
                <a:gd name="connsiteY0" fmla="*/ 6311 h 94223"/>
                <a:gd name="connsiteX1" fmla="*/ 38496 w 109341"/>
                <a:gd name="connsiteY1" fmla="*/ 3106 h 94223"/>
                <a:gd name="connsiteX2" fmla="*/ 35093 w 109341"/>
                <a:gd name="connsiteY2" fmla="*/ 115 h 94223"/>
                <a:gd name="connsiteX3" fmla="*/ 21265 w 109341"/>
                <a:gd name="connsiteY3" fmla="*/ 1183 h 94223"/>
                <a:gd name="connsiteX4" fmla="*/ 9353 w 109341"/>
                <a:gd name="connsiteY4" fmla="*/ 2251 h 94223"/>
                <a:gd name="connsiteX5" fmla="*/ 3396 w 109341"/>
                <a:gd name="connsiteY5" fmla="*/ 7165 h 94223"/>
                <a:gd name="connsiteX6" fmla="*/ 8927 w 109341"/>
                <a:gd name="connsiteY6" fmla="*/ 10157 h 94223"/>
                <a:gd name="connsiteX7" fmla="*/ 19138 w 109341"/>
                <a:gd name="connsiteY7" fmla="*/ 13361 h 94223"/>
                <a:gd name="connsiteX8" fmla="*/ 17224 w 109341"/>
                <a:gd name="connsiteY8" fmla="*/ 21694 h 94223"/>
                <a:gd name="connsiteX9" fmla="*/ 6587 w 109341"/>
                <a:gd name="connsiteY9" fmla="*/ 64853 h 94223"/>
                <a:gd name="connsiteX10" fmla="*/ 205 w 109341"/>
                <a:gd name="connsiteY10" fmla="*/ 91347 h 94223"/>
                <a:gd name="connsiteX11" fmla="*/ 4247 w 109341"/>
                <a:gd name="connsiteY11" fmla="*/ 94338 h 94223"/>
                <a:gd name="connsiteX12" fmla="*/ 7651 w 109341"/>
                <a:gd name="connsiteY12" fmla="*/ 94338 h 94223"/>
                <a:gd name="connsiteX13" fmla="*/ 76362 w 109341"/>
                <a:gd name="connsiteY13" fmla="*/ 61007 h 94223"/>
                <a:gd name="connsiteX14" fmla="*/ 109547 w 109341"/>
                <a:gd name="connsiteY14" fmla="*/ 6952 h 94223"/>
                <a:gd name="connsiteX15" fmla="*/ 102315 w 109341"/>
                <a:gd name="connsiteY15" fmla="*/ 115 h 94223"/>
                <a:gd name="connsiteX16" fmla="*/ 91465 w 109341"/>
                <a:gd name="connsiteY16" fmla="*/ 12079 h 94223"/>
                <a:gd name="connsiteX17" fmla="*/ 18287 w 109341"/>
                <a:gd name="connsiteY17" fmla="*/ 85792 h 94223"/>
                <a:gd name="connsiteX18" fmla="*/ 38071 w 109341"/>
                <a:gd name="connsiteY18" fmla="*/ 6311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71" y="6311"/>
                  </a:moveTo>
                  <a:cubicBezTo>
                    <a:pt x="38284" y="5456"/>
                    <a:pt x="38496" y="4174"/>
                    <a:pt x="38496" y="3106"/>
                  </a:cubicBezTo>
                  <a:cubicBezTo>
                    <a:pt x="38496" y="2892"/>
                    <a:pt x="38496" y="115"/>
                    <a:pt x="35093" y="115"/>
                  </a:cubicBezTo>
                  <a:cubicBezTo>
                    <a:pt x="34880" y="115"/>
                    <a:pt x="22755" y="1183"/>
                    <a:pt x="21265" y="1183"/>
                  </a:cubicBezTo>
                  <a:cubicBezTo>
                    <a:pt x="17224" y="1610"/>
                    <a:pt x="13394" y="1824"/>
                    <a:pt x="9353" y="2251"/>
                  </a:cubicBezTo>
                  <a:cubicBezTo>
                    <a:pt x="5949" y="2465"/>
                    <a:pt x="3396" y="2679"/>
                    <a:pt x="3396" y="7165"/>
                  </a:cubicBezTo>
                  <a:cubicBezTo>
                    <a:pt x="3396" y="10157"/>
                    <a:pt x="6375" y="10157"/>
                    <a:pt x="8927" y="10157"/>
                  </a:cubicBezTo>
                  <a:cubicBezTo>
                    <a:pt x="19138" y="10157"/>
                    <a:pt x="19138" y="11439"/>
                    <a:pt x="19138" y="13361"/>
                  </a:cubicBezTo>
                  <a:cubicBezTo>
                    <a:pt x="19138" y="14643"/>
                    <a:pt x="18075" y="18917"/>
                    <a:pt x="17224" y="21694"/>
                  </a:cubicBezTo>
                  <a:lnTo>
                    <a:pt x="6587" y="64853"/>
                  </a:lnTo>
                  <a:cubicBezTo>
                    <a:pt x="1269" y="86219"/>
                    <a:pt x="205" y="90492"/>
                    <a:pt x="205" y="91347"/>
                  </a:cubicBezTo>
                  <a:cubicBezTo>
                    <a:pt x="205" y="94338"/>
                    <a:pt x="3396" y="94338"/>
                    <a:pt x="4247" y="94338"/>
                  </a:cubicBezTo>
                  <a:lnTo>
                    <a:pt x="7651" y="94338"/>
                  </a:lnTo>
                  <a:cubicBezTo>
                    <a:pt x="26584" y="91347"/>
                    <a:pt x="53600" y="81305"/>
                    <a:pt x="76362" y="61007"/>
                  </a:cubicBezTo>
                  <a:cubicBezTo>
                    <a:pt x="105293" y="35155"/>
                    <a:pt x="109547" y="7379"/>
                    <a:pt x="109547" y="6952"/>
                  </a:cubicBezTo>
                  <a:cubicBezTo>
                    <a:pt x="109547" y="3106"/>
                    <a:pt x="106569" y="115"/>
                    <a:pt x="102315" y="115"/>
                  </a:cubicBezTo>
                  <a:cubicBezTo>
                    <a:pt x="94869" y="115"/>
                    <a:pt x="93380" y="6097"/>
                    <a:pt x="91465" y="12079"/>
                  </a:cubicBezTo>
                  <a:cubicBezTo>
                    <a:pt x="82956" y="42419"/>
                    <a:pt x="54451" y="75109"/>
                    <a:pt x="18287" y="85792"/>
                  </a:cubicBezTo>
                  <a:lnTo>
                    <a:pt x="38071" y="631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E50AA1E-5BB4-32EC-5C05-483DBA9A36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986825" y="5746988"/>
              <a:ext cx="70503" cy="305226"/>
            </a:xfrm>
            <a:custGeom>
              <a:avLst/>
              <a:gdLst>
                <a:gd name="connsiteX0" fmla="*/ 70714 w 70503"/>
                <a:gd name="connsiteY0" fmla="*/ 302286 h 305226"/>
                <a:gd name="connsiteX1" fmla="*/ 65548 w 70503"/>
                <a:gd name="connsiteY1" fmla="*/ 295571 h 305226"/>
                <a:gd name="connsiteX2" fmla="*/ 17836 w 70503"/>
                <a:gd name="connsiteY2" fmla="*/ 152725 h 305226"/>
                <a:gd name="connsiteX3" fmla="*/ 66764 w 70503"/>
                <a:gd name="connsiteY3" fmla="*/ 8353 h 305226"/>
                <a:gd name="connsiteX4" fmla="*/ 70714 w 70503"/>
                <a:gd name="connsiteY4" fmla="*/ 3164 h 305226"/>
                <a:gd name="connsiteX5" fmla="*/ 67675 w 70503"/>
                <a:gd name="connsiteY5" fmla="*/ 112 h 305226"/>
                <a:gd name="connsiteX6" fmla="*/ 19356 w 70503"/>
                <a:gd name="connsiteY6" fmla="*/ 59631 h 305226"/>
                <a:gd name="connsiteX7" fmla="*/ 210 w 70503"/>
                <a:gd name="connsiteY7" fmla="*/ 152725 h 305226"/>
                <a:gd name="connsiteX8" fmla="*/ 20268 w 70503"/>
                <a:gd name="connsiteY8" fmla="*/ 247956 h 305226"/>
                <a:gd name="connsiteX9" fmla="*/ 67675 w 70503"/>
                <a:gd name="connsiteY9" fmla="*/ 305339 h 305226"/>
                <a:gd name="connsiteX10" fmla="*/ 70714 w 70503"/>
                <a:gd name="connsiteY10" fmla="*/ 302286 h 3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03" h="305226">
                  <a:moveTo>
                    <a:pt x="70714" y="302286"/>
                  </a:moveTo>
                  <a:cubicBezTo>
                    <a:pt x="70714" y="301371"/>
                    <a:pt x="70714" y="300760"/>
                    <a:pt x="65548" y="295571"/>
                  </a:cubicBezTo>
                  <a:cubicBezTo>
                    <a:pt x="27561" y="257113"/>
                    <a:pt x="17836" y="199425"/>
                    <a:pt x="17836" y="152725"/>
                  </a:cubicBezTo>
                  <a:cubicBezTo>
                    <a:pt x="17836" y="99616"/>
                    <a:pt x="29384" y="46507"/>
                    <a:pt x="66764" y="8353"/>
                  </a:cubicBezTo>
                  <a:cubicBezTo>
                    <a:pt x="70714" y="4691"/>
                    <a:pt x="70714" y="4080"/>
                    <a:pt x="70714" y="3164"/>
                  </a:cubicBezTo>
                  <a:cubicBezTo>
                    <a:pt x="70714" y="1028"/>
                    <a:pt x="69499" y="112"/>
                    <a:pt x="67675" y="112"/>
                  </a:cubicBezTo>
                  <a:cubicBezTo>
                    <a:pt x="64636" y="112"/>
                    <a:pt x="37286" y="20868"/>
                    <a:pt x="19356" y="59631"/>
                  </a:cubicBezTo>
                  <a:cubicBezTo>
                    <a:pt x="3857" y="93206"/>
                    <a:pt x="210" y="127086"/>
                    <a:pt x="210" y="152725"/>
                  </a:cubicBezTo>
                  <a:cubicBezTo>
                    <a:pt x="210" y="176533"/>
                    <a:pt x="3553" y="213465"/>
                    <a:pt x="20268" y="247956"/>
                  </a:cubicBezTo>
                  <a:cubicBezTo>
                    <a:pt x="38501" y="285499"/>
                    <a:pt x="64636" y="305339"/>
                    <a:pt x="67675" y="305339"/>
                  </a:cubicBezTo>
                  <a:cubicBezTo>
                    <a:pt x="69499" y="305339"/>
                    <a:pt x="70714" y="304423"/>
                    <a:pt x="70714" y="30228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EA5ECCB-1CDD-4F5A-3405-B9F0D767C8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87685" y="5760724"/>
              <a:ext cx="125509" cy="218542"/>
            </a:xfrm>
            <a:custGeom>
              <a:avLst/>
              <a:gdLst>
                <a:gd name="connsiteX0" fmla="*/ 125723 w 125509"/>
                <a:gd name="connsiteY0" fmla="*/ 62684 h 218542"/>
                <a:gd name="connsiteX1" fmla="*/ 89256 w 125509"/>
                <a:gd name="connsiteY1" fmla="*/ 112 h 218542"/>
                <a:gd name="connsiteX2" fmla="*/ 214 w 125509"/>
                <a:gd name="connsiteY2" fmla="*/ 156083 h 218542"/>
                <a:gd name="connsiteX3" fmla="*/ 36682 w 125509"/>
                <a:gd name="connsiteY3" fmla="*/ 218654 h 218542"/>
                <a:gd name="connsiteX4" fmla="*/ 125723 w 125509"/>
                <a:gd name="connsiteY4" fmla="*/ 62684 h 218542"/>
                <a:gd name="connsiteX5" fmla="*/ 32427 w 125509"/>
                <a:gd name="connsiteY5" fmla="*/ 104500 h 218542"/>
                <a:gd name="connsiteX6" fmla="*/ 55827 w 125509"/>
                <a:gd name="connsiteY6" fmla="*/ 38876 h 218542"/>
                <a:gd name="connsiteX7" fmla="*/ 88952 w 125509"/>
                <a:gd name="connsiteY7" fmla="*/ 6827 h 218542"/>
                <a:gd name="connsiteX8" fmla="*/ 105666 w 125509"/>
                <a:gd name="connsiteY8" fmla="*/ 43760 h 218542"/>
                <a:gd name="connsiteX9" fmla="*/ 95942 w 125509"/>
                <a:gd name="connsiteY9" fmla="*/ 104500 h 218542"/>
                <a:gd name="connsiteX10" fmla="*/ 32427 w 125509"/>
                <a:gd name="connsiteY10" fmla="*/ 104500 h 218542"/>
                <a:gd name="connsiteX11" fmla="*/ 93207 w 125509"/>
                <a:gd name="connsiteY11" fmla="*/ 114267 h 218542"/>
                <a:gd name="connsiteX12" fmla="*/ 71934 w 125509"/>
                <a:gd name="connsiteY12" fmla="*/ 176228 h 218542"/>
                <a:gd name="connsiteX13" fmla="*/ 36682 w 125509"/>
                <a:gd name="connsiteY13" fmla="*/ 211939 h 218542"/>
                <a:gd name="connsiteX14" fmla="*/ 20271 w 125509"/>
                <a:gd name="connsiteY14" fmla="*/ 174702 h 218542"/>
                <a:gd name="connsiteX15" fmla="*/ 29996 w 125509"/>
                <a:gd name="connsiteY15" fmla="*/ 114267 h 218542"/>
                <a:gd name="connsiteX16" fmla="*/ 93207 w 125509"/>
                <a:gd name="connsiteY16" fmla="*/ 114267 h 21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09" h="218542">
                  <a:moveTo>
                    <a:pt x="125723" y="62684"/>
                  </a:moveTo>
                  <a:cubicBezTo>
                    <a:pt x="125723" y="42539"/>
                    <a:pt x="120253" y="112"/>
                    <a:pt x="89256" y="112"/>
                  </a:cubicBezTo>
                  <a:cubicBezTo>
                    <a:pt x="47014" y="112"/>
                    <a:pt x="214" y="86186"/>
                    <a:pt x="214" y="156083"/>
                  </a:cubicBezTo>
                  <a:cubicBezTo>
                    <a:pt x="214" y="184774"/>
                    <a:pt x="9027" y="218654"/>
                    <a:pt x="36682" y="218654"/>
                  </a:cubicBezTo>
                  <a:cubicBezTo>
                    <a:pt x="79531" y="218654"/>
                    <a:pt x="125723" y="131054"/>
                    <a:pt x="125723" y="62684"/>
                  </a:cubicBezTo>
                  <a:close/>
                  <a:moveTo>
                    <a:pt x="32427" y="104500"/>
                  </a:moveTo>
                  <a:cubicBezTo>
                    <a:pt x="37593" y="84965"/>
                    <a:pt x="43671" y="60547"/>
                    <a:pt x="55827" y="38876"/>
                  </a:cubicBezTo>
                  <a:cubicBezTo>
                    <a:pt x="64032" y="23920"/>
                    <a:pt x="75277" y="6827"/>
                    <a:pt x="88952" y="6827"/>
                  </a:cubicBezTo>
                  <a:cubicBezTo>
                    <a:pt x="103843" y="6827"/>
                    <a:pt x="105666" y="26362"/>
                    <a:pt x="105666" y="43760"/>
                  </a:cubicBezTo>
                  <a:cubicBezTo>
                    <a:pt x="105666" y="58716"/>
                    <a:pt x="103235" y="74282"/>
                    <a:pt x="95942" y="104500"/>
                  </a:cubicBezTo>
                  <a:lnTo>
                    <a:pt x="32427" y="104500"/>
                  </a:lnTo>
                  <a:close/>
                  <a:moveTo>
                    <a:pt x="93207" y="114267"/>
                  </a:moveTo>
                  <a:cubicBezTo>
                    <a:pt x="89864" y="128307"/>
                    <a:pt x="83482" y="154252"/>
                    <a:pt x="71934" y="176228"/>
                  </a:cubicBezTo>
                  <a:cubicBezTo>
                    <a:pt x="61297" y="196983"/>
                    <a:pt x="49749" y="211939"/>
                    <a:pt x="36682" y="211939"/>
                  </a:cubicBezTo>
                  <a:cubicBezTo>
                    <a:pt x="26653" y="211939"/>
                    <a:pt x="20271" y="203088"/>
                    <a:pt x="20271" y="174702"/>
                  </a:cubicBezTo>
                  <a:cubicBezTo>
                    <a:pt x="20271" y="161882"/>
                    <a:pt x="22095" y="144179"/>
                    <a:pt x="29996" y="114267"/>
                  </a:cubicBezTo>
                  <a:lnTo>
                    <a:pt x="93207" y="11426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6C502AC6-E146-9D66-BF99-3F0867EE667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233113" y="5927468"/>
              <a:ext cx="109341" cy="94223"/>
            </a:xfrm>
            <a:custGeom>
              <a:avLst/>
              <a:gdLst>
                <a:gd name="connsiteX0" fmla="*/ 38084 w 109341"/>
                <a:gd name="connsiteY0" fmla="*/ 6310 h 94223"/>
                <a:gd name="connsiteX1" fmla="*/ 38510 w 109341"/>
                <a:gd name="connsiteY1" fmla="*/ 3105 h 94223"/>
                <a:gd name="connsiteX2" fmla="*/ 35106 w 109341"/>
                <a:gd name="connsiteY2" fmla="*/ 114 h 94223"/>
                <a:gd name="connsiteX3" fmla="*/ 21279 w 109341"/>
                <a:gd name="connsiteY3" fmla="*/ 1182 h 94223"/>
                <a:gd name="connsiteX4" fmla="*/ 9366 w 109341"/>
                <a:gd name="connsiteY4" fmla="*/ 2250 h 94223"/>
                <a:gd name="connsiteX5" fmla="*/ 3410 w 109341"/>
                <a:gd name="connsiteY5" fmla="*/ 7164 h 94223"/>
                <a:gd name="connsiteX6" fmla="*/ 8941 w 109341"/>
                <a:gd name="connsiteY6" fmla="*/ 10156 h 94223"/>
                <a:gd name="connsiteX7" fmla="*/ 19152 w 109341"/>
                <a:gd name="connsiteY7" fmla="*/ 13360 h 94223"/>
                <a:gd name="connsiteX8" fmla="*/ 17237 w 109341"/>
                <a:gd name="connsiteY8" fmla="*/ 21693 h 94223"/>
                <a:gd name="connsiteX9" fmla="*/ 6601 w 109341"/>
                <a:gd name="connsiteY9" fmla="*/ 64852 h 94223"/>
                <a:gd name="connsiteX10" fmla="*/ 219 w 109341"/>
                <a:gd name="connsiteY10" fmla="*/ 91346 h 94223"/>
                <a:gd name="connsiteX11" fmla="*/ 4261 w 109341"/>
                <a:gd name="connsiteY11" fmla="*/ 94337 h 94223"/>
                <a:gd name="connsiteX12" fmla="*/ 7664 w 109341"/>
                <a:gd name="connsiteY12" fmla="*/ 94337 h 94223"/>
                <a:gd name="connsiteX13" fmla="*/ 76375 w 109341"/>
                <a:gd name="connsiteY13" fmla="*/ 61006 h 94223"/>
                <a:gd name="connsiteX14" fmla="*/ 109561 w 109341"/>
                <a:gd name="connsiteY14" fmla="*/ 6951 h 94223"/>
                <a:gd name="connsiteX15" fmla="*/ 102328 w 109341"/>
                <a:gd name="connsiteY15" fmla="*/ 114 h 94223"/>
                <a:gd name="connsiteX16" fmla="*/ 91479 w 109341"/>
                <a:gd name="connsiteY16" fmla="*/ 12079 h 94223"/>
                <a:gd name="connsiteX17" fmla="*/ 18301 w 109341"/>
                <a:gd name="connsiteY17" fmla="*/ 85791 h 94223"/>
                <a:gd name="connsiteX18" fmla="*/ 38084 w 109341"/>
                <a:gd name="connsiteY18" fmla="*/ 6310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84" y="6310"/>
                  </a:moveTo>
                  <a:cubicBezTo>
                    <a:pt x="38297" y="5455"/>
                    <a:pt x="38510" y="4173"/>
                    <a:pt x="38510" y="3105"/>
                  </a:cubicBezTo>
                  <a:cubicBezTo>
                    <a:pt x="38510" y="2891"/>
                    <a:pt x="38510" y="114"/>
                    <a:pt x="35106" y="114"/>
                  </a:cubicBezTo>
                  <a:cubicBezTo>
                    <a:pt x="34893" y="114"/>
                    <a:pt x="22768" y="1182"/>
                    <a:pt x="21279" y="1182"/>
                  </a:cubicBezTo>
                  <a:cubicBezTo>
                    <a:pt x="17237" y="1609"/>
                    <a:pt x="13408" y="1823"/>
                    <a:pt x="9366" y="2250"/>
                  </a:cubicBezTo>
                  <a:cubicBezTo>
                    <a:pt x="5963" y="2464"/>
                    <a:pt x="3410" y="2678"/>
                    <a:pt x="3410" y="7164"/>
                  </a:cubicBezTo>
                  <a:cubicBezTo>
                    <a:pt x="3410" y="10156"/>
                    <a:pt x="6388" y="10156"/>
                    <a:pt x="8941" y="10156"/>
                  </a:cubicBezTo>
                  <a:cubicBezTo>
                    <a:pt x="19152" y="10156"/>
                    <a:pt x="19152" y="11438"/>
                    <a:pt x="19152" y="13360"/>
                  </a:cubicBezTo>
                  <a:cubicBezTo>
                    <a:pt x="19152" y="14642"/>
                    <a:pt x="18088" y="18916"/>
                    <a:pt x="17237" y="21693"/>
                  </a:cubicBezTo>
                  <a:lnTo>
                    <a:pt x="6601" y="64852"/>
                  </a:lnTo>
                  <a:cubicBezTo>
                    <a:pt x="1283" y="86218"/>
                    <a:pt x="219" y="90491"/>
                    <a:pt x="219" y="91346"/>
                  </a:cubicBezTo>
                  <a:cubicBezTo>
                    <a:pt x="219" y="94337"/>
                    <a:pt x="3410" y="94337"/>
                    <a:pt x="4261" y="94337"/>
                  </a:cubicBezTo>
                  <a:lnTo>
                    <a:pt x="7664" y="94337"/>
                  </a:lnTo>
                  <a:cubicBezTo>
                    <a:pt x="26597" y="91346"/>
                    <a:pt x="53613" y="81304"/>
                    <a:pt x="76375" y="61006"/>
                  </a:cubicBezTo>
                  <a:cubicBezTo>
                    <a:pt x="105306" y="35154"/>
                    <a:pt x="109561" y="7378"/>
                    <a:pt x="109561" y="6951"/>
                  </a:cubicBezTo>
                  <a:cubicBezTo>
                    <a:pt x="109561" y="3105"/>
                    <a:pt x="106583" y="114"/>
                    <a:pt x="102328" y="114"/>
                  </a:cubicBezTo>
                  <a:cubicBezTo>
                    <a:pt x="94883" y="114"/>
                    <a:pt x="93394" y="6096"/>
                    <a:pt x="91479" y="12079"/>
                  </a:cubicBezTo>
                  <a:cubicBezTo>
                    <a:pt x="82970" y="42418"/>
                    <a:pt x="54464" y="75108"/>
                    <a:pt x="18301" y="85791"/>
                  </a:cubicBezTo>
                  <a:lnTo>
                    <a:pt x="38084" y="631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DE3AAE8-041F-CCCE-2DF6-60497AD6B40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61549" y="5893497"/>
              <a:ext cx="185680" cy="12209"/>
            </a:xfrm>
            <a:custGeom>
              <a:avLst/>
              <a:gdLst>
                <a:gd name="connsiteX0" fmla="*/ 175270 w 185680"/>
                <a:gd name="connsiteY0" fmla="*/ 12321 h 12209"/>
                <a:gd name="connsiteX1" fmla="*/ 185907 w 185680"/>
                <a:gd name="connsiteY1" fmla="*/ 6217 h 12209"/>
                <a:gd name="connsiteX2" fmla="*/ 175270 w 185680"/>
                <a:gd name="connsiteY2" fmla="*/ 112 h 12209"/>
                <a:gd name="connsiteX3" fmla="*/ 10862 w 185680"/>
                <a:gd name="connsiteY3" fmla="*/ 112 h 12209"/>
                <a:gd name="connsiteX4" fmla="*/ 226 w 185680"/>
                <a:gd name="connsiteY4" fmla="*/ 6217 h 12209"/>
                <a:gd name="connsiteX5" fmla="*/ 10862 w 185680"/>
                <a:gd name="connsiteY5" fmla="*/ 12321 h 12209"/>
                <a:gd name="connsiteX6" fmla="*/ 175270 w 185680"/>
                <a:gd name="connsiteY6" fmla="*/ 12321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270" y="12321"/>
                  </a:moveTo>
                  <a:cubicBezTo>
                    <a:pt x="180437" y="12321"/>
                    <a:pt x="185907" y="12321"/>
                    <a:pt x="185907" y="6217"/>
                  </a:cubicBezTo>
                  <a:cubicBezTo>
                    <a:pt x="185907" y="112"/>
                    <a:pt x="180437" y="112"/>
                    <a:pt x="175270" y="112"/>
                  </a:cubicBezTo>
                  <a:lnTo>
                    <a:pt x="10862" y="112"/>
                  </a:lnTo>
                  <a:cubicBezTo>
                    <a:pt x="5696" y="112"/>
                    <a:pt x="226" y="112"/>
                    <a:pt x="226" y="6217"/>
                  </a:cubicBezTo>
                  <a:cubicBezTo>
                    <a:pt x="226" y="12321"/>
                    <a:pt x="5696" y="12321"/>
                    <a:pt x="10862" y="12321"/>
                  </a:cubicBezTo>
                  <a:lnTo>
                    <a:pt x="175270" y="1232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BB922F3-083B-0BD2-E7D3-090F2E2ED44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752984" y="5760724"/>
              <a:ext cx="125509" cy="218542"/>
            </a:xfrm>
            <a:custGeom>
              <a:avLst/>
              <a:gdLst>
                <a:gd name="connsiteX0" fmla="*/ 125745 w 125509"/>
                <a:gd name="connsiteY0" fmla="*/ 62684 h 218542"/>
                <a:gd name="connsiteX1" fmla="*/ 89278 w 125509"/>
                <a:gd name="connsiteY1" fmla="*/ 112 h 218542"/>
                <a:gd name="connsiteX2" fmla="*/ 236 w 125509"/>
                <a:gd name="connsiteY2" fmla="*/ 156083 h 218542"/>
                <a:gd name="connsiteX3" fmla="*/ 36704 w 125509"/>
                <a:gd name="connsiteY3" fmla="*/ 218654 h 218542"/>
                <a:gd name="connsiteX4" fmla="*/ 125745 w 125509"/>
                <a:gd name="connsiteY4" fmla="*/ 62684 h 218542"/>
                <a:gd name="connsiteX5" fmla="*/ 32449 w 125509"/>
                <a:gd name="connsiteY5" fmla="*/ 104500 h 218542"/>
                <a:gd name="connsiteX6" fmla="*/ 55849 w 125509"/>
                <a:gd name="connsiteY6" fmla="*/ 38876 h 218542"/>
                <a:gd name="connsiteX7" fmla="*/ 88974 w 125509"/>
                <a:gd name="connsiteY7" fmla="*/ 6827 h 218542"/>
                <a:gd name="connsiteX8" fmla="*/ 105688 w 125509"/>
                <a:gd name="connsiteY8" fmla="*/ 43760 h 218542"/>
                <a:gd name="connsiteX9" fmla="*/ 95963 w 125509"/>
                <a:gd name="connsiteY9" fmla="*/ 104500 h 218542"/>
                <a:gd name="connsiteX10" fmla="*/ 32449 w 125509"/>
                <a:gd name="connsiteY10" fmla="*/ 104500 h 218542"/>
                <a:gd name="connsiteX11" fmla="*/ 93228 w 125509"/>
                <a:gd name="connsiteY11" fmla="*/ 114267 h 218542"/>
                <a:gd name="connsiteX12" fmla="*/ 71956 w 125509"/>
                <a:gd name="connsiteY12" fmla="*/ 176228 h 218542"/>
                <a:gd name="connsiteX13" fmla="*/ 36704 w 125509"/>
                <a:gd name="connsiteY13" fmla="*/ 211939 h 218542"/>
                <a:gd name="connsiteX14" fmla="*/ 20293 w 125509"/>
                <a:gd name="connsiteY14" fmla="*/ 174702 h 218542"/>
                <a:gd name="connsiteX15" fmla="*/ 30018 w 125509"/>
                <a:gd name="connsiteY15" fmla="*/ 114267 h 218542"/>
                <a:gd name="connsiteX16" fmla="*/ 93228 w 125509"/>
                <a:gd name="connsiteY16" fmla="*/ 114267 h 21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09" h="218542">
                  <a:moveTo>
                    <a:pt x="125745" y="62684"/>
                  </a:moveTo>
                  <a:cubicBezTo>
                    <a:pt x="125745" y="42539"/>
                    <a:pt x="120275" y="112"/>
                    <a:pt x="89278" y="112"/>
                  </a:cubicBezTo>
                  <a:cubicBezTo>
                    <a:pt x="47036" y="112"/>
                    <a:pt x="236" y="86186"/>
                    <a:pt x="236" y="156083"/>
                  </a:cubicBezTo>
                  <a:cubicBezTo>
                    <a:pt x="236" y="184774"/>
                    <a:pt x="9049" y="218654"/>
                    <a:pt x="36704" y="218654"/>
                  </a:cubicBezTo>
                  <a:cubicBezTo>
                    <a:pt x="79553" y="218654"/>
                    <a:pt x="125745" y="131054"/>
                    <a:pt x="125745" y="62684"/>
                  </a:cubicBezTo>
                  <a:close/>
                  <a:moveTo>
                    <a:pt x="32449" y="104500"/>
                  </a:moveTo>
                  <a:cubicBezTo>
                    <a:pt x="37615" y="84965"/>
                    <a:pt x="43693" y="60547"/>
                    <a:pt x="55849" y="38876"/>
                  </a:cubicBezTo>
                  <a:cubicBezTo>
                    <a:pt x="64054" y="23920"/>
                    <a:pt x="75298" y="6827"/>
                    <a:pt x="88974" y="6827"/>
                  </a:cubicBezTo>
                  <a:cubicBezTo>
                    <a:pt x="103865" y="6827"/>
                    <a:pt x="105688" y="26362"/>
                    <a:pt x="105688" y="43760"/>
                  </a:cubicBezTo>
                  <a:cubicBezTo>
                    <a:pt x="105688" y="58716"/>
                    <a:pt x="103257" y="74282"/>
                    <a:pt x="95963" y="104500"/>
                  </a:cubicBezTo>
                  <a:lnTo>
                    <a:pt x="32449" y="104500"/>
                  </a:lnTo>
                  <a:close/>
                  <a:moveTo>
                    <a:pt x="93228" y="114267"/>
                  </a:moveTo>
                  <a:cubicBezTo>
                    <a:pt x="89885" y="128307"/>
                    <a:pt x="83504" y="154252"/>
                    <a:pt x="71956" y="176228"/>
                  </a:cubicBezTo>
                  <a:cubicBezTo>
                    <a:pt x="61319" y="196983"/>
                    <a:pt x="49771" y="211939"/>
                    <a:pt x="36704" y="211939"/>
                  </a:cubicBezTo>
                  <a:cubicBezTo>
                    <a:pt x="26675" y="211939"/>
                    <a:pt x="20293" y="203088"/>
                    <a:pt x="20293" y="174702"/>
                  </a:cubicBezTo>
                  <a:cubicBezTo>
                    <a:pt x="20293" y="161882"/>
                    <a:pt x="22117" y="144179"/>
                    <a:pt x="30018" y="114267"/>
                  </a:cubicBezTo>
                  <a:lnTo>
                    <a:pt x="93228" y="11426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FB207B4-013D-C131-52ED-9BC8E9FCFA5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95221" y="5875763"/>
              <a:ext cx="155503" cy="145928"/>
            </a:xfrm>
            <a:custGeom>
              <a:avLst/>
              <a:gdLst>
                <a:gd name="connsiteX0" fmla="*/ 241 w 155503"/>
                <a:gd name="connsiteY0" fmla="*/ 114 h 145928"/>
                <a:gd name="connsiteX1" fmla="*/ 241 w 155503"/>
                <a:gd name="connsiteY1" fmla="*/ 7805 h 145928"/>
                <a:gd name="connsiteX2" fmla="*/ 5346 w 155503"/>
                <a:gd name="connsiteY2" fmla="*/ 7805 h 145928"/>
                <a:gd name="connsiteX3" fmla="*/ 22152 w 155503"/>
                <a:gd name="connsiteY3" fmla="*/ 17420 h 145928"/>
                <a:gd name="connsiteX4" fmla="*/ 22152 w 155503"/>
                <a:gd name="connsiteY4" fmla="*/ 128736 h 145928"/>
                <a:gd name="connsiteX5" fmla="*/ 5346 w 155503"/>
                <a:gd name="connsiteY5" fmla="*/ 138351 h 145928"/>
                <a:gd name="connsiteX6" fmla="*/ 241 w 155503"/>
                <a:gd name="connsiteY6" fmla="*/ 138351 h 145928"/>
                <a:gd name="connsiteX7" fmla="*/ 241 w 155503"/>
                <a:gd name="connsiteY7" fmla="*/ 146042 h 145928"/>
                <a:gd name="connsiteX8" fmla="*/ 84055 w 155503"/>
                <a:gd name="connsiteY8" fmla="*/ 146042 h 145928"/>
                <a:gd name="connsiteX9" fmla="*/ 155744 w 155503"/>
                <a:gd name="connsiteY9" fmla="*/ 74253 h 145928"/>
                <a:gd name="connsiteX10" fmla="*/ 84055 w 155503"/>
                <a:gd name="connsiteY10" fmla="*/ 114 h 145928"/>
                <a:gd name="connsiteX11" fmla="*/ 241 w 155503"/>
                <a:gd name="connsiteY11" fmla="*/ 114 h 145928"/>
                <a:gd name="connsiteX12" fmla="*/ 51721 w 155503"/>
                <a:gd name="connsiteY12" fmla="*/ 138351 h 145928"/>
                <a:gd name="connsiteX13" fmla="*/ 41510 w 155503"/>
                <a:gd name="connsiteY13" fmla="*/ 130018 h 145928"/>
                <a:gd name="connsiteX14" fmla="*/ 41510 w 155503"/>
                <a:gd name="connsiteY14" fmla="*/ 16138 h 145928"/>
                <a:gd name="connsiteX15" fmla="*/ 51721 w 155503"/>
                <a:gd name="connsiteY15" fmla="*/ 7805 h 145928"/>
                <a:gd name="connsiteX16" fmla="*/ 78099 w 155503"/>
                <a:gd name="connsiteY16" fmla="*/ 7805 h 145928"/>
                <a:gd name="connsiteX17" fmla="*/ 121708 w 155503"/>
                <a:gd name="connsiteY17" fmla="*/ 27889 h 145928"/>
                <a:gd name="connsiteX18" fmla="*/ 133834 w 155503"/>
                <a:gd name="connsiteY18" fmla="*/ 74253 h 145928"/>
                <a:gd name="connsiteX19" fmla="*/ 120219 w 155503"/>
                <a:gd name="connsiteY19" fmla="*/ 120831 h 145928"/>
                <a:gd name="connsiteX20" fmla="*/ 78312 w 155503"/>
                <a:gd name="connsiteY20" fmla="*/ 138351 h 145928"/>
                <a:gd name="connsiteX21" fmla="*/ 51721 w 155503"/>
                <a:gd name="connsiteY21" fmla="*/ 138351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03" h="145928">
                  <a:moveTo>
                    <a:pt x="241" y="114"/>
                  </a:moveTo>
                  <a:lnTo>
                    <a:pt x="241" y="7805"/>
                  </a:lnTo>
                  <a:lnTo>
                    <a:pt x="5346" y="7805"/>
                  </a:lnTo>
                  <a:cubicBezTo>
                    <a:pt x="21726" y="7805"/>
                    <a:pt x="22152" y="9942"/>
                    <a:pt x="22152" y="17420"/>
                  </a:cubicBezTo>
                  <a:lnTo>
                    <a:pt x="22152" y="128736"/>
                  </a:lnTo>
                  <a:cubicBezTo>
                    <a:pt x="22152" y="136000"/>
                    <a:pt x="21726" y="138351"/>
                    <a:pt x="5346" y="138351"/>
                  </a:cubicBezTo>
                  <a:lnTo>
                    <a:pt x="241" y="138351"/>
                  </a:lnTo>
                  <a:lnTo>
                    <a:pt x="241" y="146042"/>
                  </a:lnTo>
                  <a:lnTo>
                    <a:pt x="84055" y="146042"/>
                  </a:lnTo>
                  <a:cubicBezTo>
                    <a:pt x="123197" y="146042"/>
                    <a:pt x="155744" y="114421"/>
                    <a:pt x="155744" y="74253"/>
                  </a:cubicBezTo>
                  <a:cubicBezTo>
                    <a:pt x="155744" y="33658"/>
                    <a:pt x="123623" y="114"/>
                    <a:pt x="84055" y="114"/>
                  </a:cubicBezTo>
                  <a:lnTo>
                    <a:pt x="241" y="114"/>
                  </a:lnTo>
                  <a:close/>
                  <a:moveTo>
                    <a:pt x="51721" y="138351"/>
                  </a:moveTo>
                  <a:cubicBezTo>
                    <a:pt x="41723" y="138351"/>
                    <a:pt x="41510" y="136641"/>
                    <a:pt x="41510" y="130018"/>
                  </a:cubicBezTo>
                  <a:lnTo>
                    <a:pt x="41510" y="16138"/>
                  </a:lnTo>
                  <a:cubicBezTo>
                    <a:pt x="41510" y="9515"/>
                    <a:pt x="41723" y="7805"/>
                    <a:pt x="51721" y="7805"/>
                  </a:cubicBezTo>
                  <a:lnTo>
                    <a:pt x="78099" y="7805"/>
                  </a:lnTo>
                  <a:cubicBezTo>
                    <a:pt x="96181" y="7805"/>
                    <a:pt x="111923" y="15283"/>
                    <a:pt x="121708" y="27889"/>
                  </a:cubicBezTo>
                  <a:cubicBezTo>
                    <a:pt x="130430" y="39427"/>
                    <a:pt x="133834" y="55665"/>
                    <a:pt x="133834" y="74253"/>
                  </a:cubicBezTo>
                  <a:cubicBezTo>
                    <a:pt x="133834" y="99038"/>
                    <a:pt x="127664" y="111857"/>
                    <a:pt x="120219" y="120831"/>
                  </a:cubicBezTo>
                  <a:cubicBezTo>
                    <a:pt x="110646" y="131727"/>
                    <a:pt x="95330" y="138351"/>
                    <a:pt x="78312" y="138351"/>
                  </a:cubicBezTo>
                  <a:lnTo>
                    <a:pt x="51721" y="13835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83DBC89-DA33-E40F-187A-84D275B0215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79044" y="5875763"/>
              <a:ext cx="192092" cy="145928"/>
            </a:xfrm>
            <a:custGeom>
              <a:avLst/>
              <a:gdLst>
                <a:gd name="connsiteX0" fmla="*/ 45558 w 192092"/>
                <a:gd name="connsiteY0" fmla="*/ 4814 h 145928"/>
                <a:gd name="connsiteX1" fmla="*/ 37474 w 192092"/>
                <a:gd name="connsiteY1" fmla="*/ 114 h 145928"/>
                <a:gd name="connsiteX2" fmla="*/ 247 w 192092"/>
                <a:gd name="connsiteY2" fmla="*/ 114 h 145928"/>
                <a:gd name="connsiteX3" fmla="*/ 247 w 192092"/>
                <a:gd name="connsiteY3" fmla="*/ 7805 h 145928"/>
                <a:gd name="connsiteX4" fmla="*/ 5352 w 192092"/>
                <a:gd name="connsiteY4" fmla="*/ 7805 h 145928"/>
                <a:gd name="connsiteX5" fmla="*/ 22158 w 192092"/>
                <a:gd name="connsiteY5" fmla="*/ 17420 h 145928"/>
                <a:gd name="connsiteX6" fmla="*/ 22158 w 192092"/>
                <a:gd name="connsiteY6" fmla="*/ 122967 h 145928"/>
                <a:gd name="connsiteX7" fmla="*/ 247 w 192092"/>
                <a:gd name="connsiteY7" fmla="*/ 138351 h 145928"/>
                <a:gd name="connsiteX8" fmla="*/ 247 w 192092"/>
                <a:gd name="connsiteY8" fmla="*/ 146042 h 145928"/>
                <a:gd name="connsiteX9" fmla="*/ 26199 w 192092"/>
                <a:gd name="connsiteY9" fmla="*/ 145188 h 145928"/>
                <a:gd name="connsiteX10" fmla="*/ 52152 w 192092"/>
                <a:gd name="connsiteY10" fmla="*/ 146042 h 145928"/>
                <a:gd name="connsiteX11" fmla="*/ 52152 w 192092"/>
                <a:gd name="connsiteY11" fmla="*/ 138351 h 145928"/>
                <a:gd name="connsiteX12" fmla="*/ 30241 w 192092"/>
                <a:gd name="connsiteY12" fmla="*/ 122967 h 145928"/>
                <a:gd name="connsiteX13" fmla="*/ 30241 w 192092"/>
                <a:gd name="connsiteY13" fmla="*/ 10369 h 145928"/>
                <a:gd name="connsiteX14" fmla="*/ 30454 w 192092"/>
                <a:gd name="connsiteY14" fmla="*/ 10156 h 145928"/>
                <a:gd name="connsiteX15" fmla="*/ 85763 w 192092"/>
                <a:gd name="connsiteY15" fmla="*/ 141128 h 145928"/>
                <a:gd name="connsiteX16" fmla="*/ 91081 w 192092"/>
                <a:gd name="connsiteY16" fmla="*/ 146042 h 145928"/>
                <a:gd name="connsiteX17" fmla="*/ 96187 w 192092"/>
                <a:gd name="connsiteY17" fmla="*/ 141556 h 145928"/>
                <a:gd name="connsiteX18" fmla="*/ 152347 w 192092"/>
                <a:gd name="connsiteY18" fmla="*/ 8019 h 145928"/>
                <a:gd name="connsiteX19" fmla="*/ 152560 w 192092"/>
                <a:gd name="connsiteY19" fmla="*/ 8233 h 145928"/>
                <a:gd name="connsiteX20" fmla="*/ 152560 w 192092"/>
                <a:gd name="connsiteY20" fmla="*/ 128736 h 145928"/>
                <a:gd name="connsiteX21" fmla="*/ 135754 w 192092"/>
                <a:gd name="connsiteY21" fmla="*/ 138351 h 145928"/>
                <a:gd name="connsiteX22" fmla="*/ 130649 w 192092"/>
                <a:gd name="connsiteY22" fmla="*/ 138351 h 145928"/>
                <a:gd name="connsiteX23" fmla="*/ 130649 w 192092"/>
                <a:gd name="connsiteY23" fmla="*/ 146042 h 145928"/>
                <a:gd name="connsiteX24" fmla="*/ 161494 w 192092"/>
                <a:gd name="connsiteY24" fmla="*/ 145188 h 145928"/>
                <a:gd name="connsiteX25" fmla="*/ 192340 w 192092"/>
                <a:gd name="connsiteY25" fmla="*/ 146042 h 145928"/>
                <a:gd name="connsiteX26" fmla="*/ 192340 w 192092"/>
                <a:gd name="connsiteY26" fmla="*/ 138351 h 145928"/>
                <a:gd name="connsiteX27" fmla="*/ 187234 w 192092"/>
                <a:gd name="connsiteY27" fmla="*/ 138351 h 145928"/>
                <a:gd name="connsiteX28" fmla="*/ 170429 w 192092"/>
                <a:gd name="connsiteY28" fmla="*/ 128736 h 145928"/>
                <a:gd name="connsiteX29" fmla="*/ 170429 w 192092"/>
                <a:gd name="connsiteY29" fmla="*/ 17420 h 145928"/>
                <a:gd name="connsiteX30" fmla="*/ 187234 w 192092"/>
                <a:gd name="connsiteY30" fmla="*/ 7805 h 145928"/>
                <a:gd name="connsiteX31" fmla="*/ 192340 w 192092"/>
                <a:gd name="connsiteY31" fmla="*/ 7805 h 145928"/>
                <a:gd name="connsiteX32" fmla="*/ 192340 w 192092"/>
                <a:gd name="connsiteY32" fmla="*/ 114 h 145928"/>
                <a:gd name="connsiteX33" fmla="*/ 155325 w 192092"/>
                <a:gd name="connsiteY33" fmla="*/ 114 h 145928"/>
                <a:gd name="connsiteX34" fmla="*/ 147454 w 192092"/>
                <a:gd name="connsiteY34" fmla="*/ 4387 h 145928"/>
                <a:gd name="connsiteX35" fmla="*/ 96400 w 192092"/>
                <a:gd name="connsiteY35" fmla="*/ 125531 h 145928"/>
                <a:gd name="connsiteX36" fmla="*/ 45558 w 192092"/>
                <a:gd name="connsiteY36" fmla="*/ 4814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092" h="145928">
                  <a:moveTo>
                    <a:pt x="45558" y="4814"/>
                  </a:moveTo>
                  <a:cubicBezTo>
                    <a:pt x="43643" y="114"/>
                    <a:pt x="41941" y="114"/>
                    <a:pt x="37474" y="114"/>
                  </a:cubicBezTo>
                  <a:lnTo>
                    <a:pt x="247" y="114"/>
                  </a:lnTo>
                  <a:lnTo>
                    <a:pt x="247" y="7805"/>
                  </a:lnTo>
                  <a:lnTo>
                    <a:pt x="5352" y="7805"/>
                  </a:lnTo>
                  <a:cubicBezTo>
                    <a:pt x="21732" y="7805"/>
                    <a:pt x="22158" y="9942"/>
                    <a:pt x="22158" y="17420"/>
                  </a:cubicBezTo>
                  <a:lnTo>
                    <a:pt x="22158" y="122967"/>
                  </a:lnTo>
                  <a:cubicBezTo>
                    <a:pt x="22158" y="128736"/>
                    <a:pt x="22158" y="138351"/>
                    <a:pt x="247" y="138351"/>
                  </a:cubicBezTo>
                  <a:lnTo>
                    <a:pt x="247" y="146042"/>
                  </a:lnTo>
                  <a:cubicBezTo>
                    <a:pt x="8969" y="145401"/>
                    <a:pt x="17478" y="145188"/>
                    <a:pt x="26199" y="145188"/>
                  </a:cubicBezTo>
                  <a:cubicBezTo>
                    <a:pt x="34921" y="145188"/>
                    <a:pt x="43430" y="145401"/>
                    <a:pt x="52152" y="146042"/>
                  </a:cubicBezTo>
                  <a:lnTo>
                    <a:pt x="52152" y="138351"/>
                  </a:lnTo>
                  <a:cubicBezTo>
                    <a:pt x="30241" y="138351"/>
                    <a:pt x="30241" y="128736"/>
                    <a:pt x="30241" y="122967"/>
                  </a:cubicBezTo>
                  <a:lnTo>
                    <a:pt x="30241" y="10369"/>
                  </a:lnTo>
                  <a:lnTo>
                    <a:pt x="30454" y="10156"/>
                  </a:lnTo>
                  <a:lnTo>
                    <a:pt x="85763" y="141128"/>
                  </a:lnTo>
                  <a:cubicBezTo>
                    <a:pt x="86827" y="143692"/>
                    <a:pt x="87890" y="146042"/>
                    <a:pt x="91081" y="146042"/>
                  </a:cubicBezTo>
                  <a:cubicBezTo>
                    <a:pt x="92570" y="146042"/>
                    <a:pt x="94485" y="145401"/>
                    <a:pt x="96187" y="141556"/>
                  </a:cubicBezTo>
                  <a:lnTo>
                    <a:pt x="152347" y="8019"/>
                  </a:lnTo>
                  <a:lnTo>
                    <a:pt x="152560" y="8233"/>
                  </a:lnTo>
                  <a:lnTo>
                    <a:pt x="152560" y="128736"/>
                  </a:lnTo>
                  <a:cubicBezTo>
                    <a:pt x="152560" y="136000"/>
                    <a:pt x="152134" y="138351"/>
                    <a:pt x="135754" y="138351"/>
                  </a:cubicBezTo>
                  <a:lnTo>
                    <a:pt x="130649" y="138351"/>
                  </a:lnTo>
                  <a:lnTo>
                    <a:pt x="130649" y="146042"/>
                  </a:lnTo>
                  <a:cubicBezTo>
                    <a:pt x="140860" y="145615"/>
                    <a:pt x="152772" y="145188"/>
                    <a:pt x="161494" y="145188"/>
                  </a:cubicBezTo>
                  <a:cubicBezTo>
                    <a:pt x="170216" y="145188"/>
                    <a:pt x="182129" y="145615"/>
                    <a:pt x="192340" y="146042"/>
                  </a:cubicBezTo>
                  <a:lnTo>
                    <a:pt x="192340" y="138351"/>
                  </a:lnTo>
                  <a:lnTo>
                    <a:pt x="187234" y="138351"/>
                  </a:lnTo>
                  <a:cubicBezTo>
                    <a:pt x="170854" y="138351"/>
                    <a:pt x="170429" y="136214"/>
                    <a:pt x="170429" y="128736"/>
                  </a:cubicBezTo>
                  <a:lnTo>
                    <a:pt x="170429" y="17420"/>
                  </a:lnTo>
                  <a:cubicBezTo>
                    <a:pt x="170429" y="10156"/>
                    <a:pt x="170854" y="7805"/>
                    <a:pt x="187234" y="7805"/>
                  </a:cubicBezTo>
                  <a:lnTo>
                    <a:pt x="192340" y="7805"/>
                  </a:lnTo>
                  <a:lnTo>
                    <a:pt x="192340" y="114"/>
                  </a:lnTo>
                  <a:lnTo>
                    <a:pt x="155325" y="114"/>
                  </a:lnTo>
                  <a:cubicBezTo>
                    <a:pt x="151070" y="114"/>
                    <a:pt x="149156" y="114"/>
                    <a:pt x="147454" y="4387"/>
                  </a:cubicBezTo>
                  <a:lnTo>
                    <a:pt x="96400" y="125531"/>
                  </a:lnTo>
                  <a:lnTo>
                    <a:pt x="45558" y="481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AD7DCB-7F99-CA41-EC67-A492E665268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17010" y="5746988"/>
              <a:ext cx="70503" cy="305226"/>
            </a:xfrm>
            <a:custGeom>
              <a:avLst/>
              <a:gdLst>
                <a:gd name="connsiteX0" fmla="*/ 70758 w 70503"/>
                <a:gd name="connsiteY0" fmla="*/ 152725 h 305226"/>
                <a:gd name="connsiteX1" fmla="*/ 50701 w 70503"/>
                <a:gd name="connsiteY1" fmla="*/ 57495 h 305226"/>
                <a:gd name="connsiteX2" fmla="*/ 3293 w 70503"/>
                <a:gd name="connsiteY2" fmla="*/ 112 h 305226"/>
                <a:gd name="connsiteX3" fmla="*/ 254 w 70503"/>
                <a:gd name="connsiteY3" fmla="*/ 3164 h 305226"/>
                <a:gd name="connsiteX4" fmla="*/ 6028 w 70503"/>
                <a:gd name="connsiteY4" fmla="*/ 10185 h 305226"/>
                <a:gd name="connsiteX5" fmla="*/ 53132 w 70503"/>
                <a:gd name="connsiteY5" fmla="*/ 152725 h 305226"/>
                <a:gd name="connsiteX6" fmla="*/ 4205 w 70503"/>
                <a:gd name="connsiteY6" fmla="*/ 297098 h 305226"/>
                <a:gd name="connsiteX7" fmla="*/ 254 w 70503"/>
                <a:gd name="connsiteY7" fmla="*/ 302286 h 305226"/>
                <a:gd name="connsiteX8" fmla="*/ 3293 w 70503"/>
                <a:gd name="connsiteY8" fmla="*/ 305339 h 305226"/>
                <a:gd name="connsiteX9" fmla="*/ 51613 w 70503"/>
                <a:gd name="connsiteY9" fmla="*/ 245820 h 305226"/>
                <a:gd name="connsiteX10" fmla="*/ 70758 w 70503"/>
                <a:gd name="connsiteY10" fmla="*/ 152725 h 3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03" h="305226">
                  <a:moveTo>
                    <a:pt x="70758" y="152725"/>
                  </a:moveTo>
                  <a:cubicBezTo>
                    <a:pt x="70758" y="128918"/>
                    <a:pt x="67415" y="91985"/>
                    <a:pt x="50701" y="57495"/>
                  </a:cubicBezTo>
                  <a:cubicBezTo>
                    <a:pt x="32467" y="19952"/>
                    <a:pt x="6332" y="112"/>
                    <a:pt x="3293" y="112"/>
                  </a:cubicBezTo>
                  <a:cubicBezTo>
                    <a:pt x="1470" y="112"/>
                    <a:pt x="254" y="1333"/>
                    <a:pt x="254" y="3164"/>
                  </a:cubicBezTo>
                  <a:cubicBezTo>
                    <a:pt x="254" y="4080"/>
                    <a:pt x="254" y="4691"/>
                    <a:pt x="6028" y="10185"/>
                  </a:cubicBezTo>
                  <a:cubicBezTo>
                    <a:pt x="35810" y="40402"/>
                    <a:pt x="53132" y="88933"/>
                    <a:pt x="53132" y="152725"/>
                  </a:cubicBezTo>
                  <a:cubicBezTo>
                    <a:pt x="53132" y="204919"/>
                    <a:pt x="41888" y="258639"/>
                    <a:pt x="4205" y="297098"/>
                  </a:cubicBezTo>
                  <a:cubicBezTo>
                    <a:pt x="254" y="300760"/>
                    <a:pt x="254" y="301371"/>
                    <a:pt x="254" y="302286"/>
                  </a:cubicBezTo>
                  <a:cubicBezTo>
                    <a:pt x="254" y="304118"/>
                    <a:pt x="1470" y="305339"/>
                    <a:pt x="3293" y="305339"/>
                  </a:cubicBezTo>
                  <a:cubicBezTo>
                    <a:pt x="6332" y="305339"/>
                    <a:pt x="33683" y="284583"/>
                    <a:pt x="51613" y="245820"/>
                  </a:cubicBezTo>
                  <a:cubicBezTo>
                    <a:pt x="67112" y="212245"/>
                    <a:pt x="70758" y="178364"/>
                    <a:pt x="70758" y="15272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B2F376C-71D6-B46C-B426-4C5B112440F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46920" y="6583603"/>
              <a:ext cx="216002" cy="207554"/>
            </a:xfrm>
            <a:custGeom>
              <a:avLst/>
              <a:gdLst>
                <a:gd name="connsiteX0" fmla="*/ 80605 w 216002"/>
                <a:gd name="connsiteY0" fmla="*/ 108494 h 207554"/>
                <a:gd name="connsiteX1" fmla="*/ 110082 w 216002"/>
                <a:gd name="connsiteY1" fmla="*/ 108494 h 207554"/>
                <a:gd name="connsiteX2" fmla="*/ 135306 w 216002"/>
                <a:gd name="connsiteY2" fmla="*/ 122229 h 207554"/>
                <a:gd name="connsiteX3" fmla="*/ 133179 w 216002"/>
                <a:gd name="connsiteY3" fmla="*/ 137185 h 207554"/>
                <a:gd name="connsiteX4" fmla="*/ 132267 w 216002"/>
                <a:gd name="connsiteY4" fmla="*/ 140543 h 207554"/>
                <a:gd name="connsiteX5" fmla="*/ 135914 w 216002"/>
                <a:gd name="connsiteY5" fmla="*/ 144206 h 207554"/>
                <a:gd name="connsiteX6" fmla="*/ 140472 w 216002"/>
                <a:gd name="connsiteY6" fmla="*/ 137796 h 207554"/>
                <a:gd name="connsiteX7" fmla="*/ 157186 w 216002"/>
                <a:gd name="connsiteY7" fmla="*/ 71562 h 207554"/>
                <a:gd name="connsiteX8" fmla="*/ 158098 w 216002"/>
                <a:gd name="connsiteY8" fmla="*/ 66678 h 207554"/>
                <a:gd name="connsiteX9" fmla="*/ 154451 w 216002"/>
                <a:gd name="connsiteY9" fmla="*/ 63321 h 207554"/>
                <a:gd name="connsiteX10" fmla="*/ 149893 w 216002"/>
                <a:gd name="connsiteY10" fmla="*/ 69730 h 207554"/>
                <a:gd name="connsiteX11" fmla="*/ 110690 w 216002"/>
                <a:gd name="connsiteY11" fmla="*/ 99032 h 207554"/>
                <a:gd name="connsiteX12" fmla="*/ 83036 w 216002"/>
                <a:gd name="connsiteY12" fmla="*/ 99032 h 207554"/>
                <a:gd name="connsiteX13" fmla="*/ 102485 w 216002"/>
                <a:gd name="connsiteY13" fmla="*/ 21505 h 207554"/>
                <a:gd name="connsiteX14" fmla="*/ 118895 w 216002"/>
                <a:gd name="connsiteY14" fmla="*/ 9601 h 207554"/>
                <a:gd name="connsiteX15" fmla="*/ 159010 w 216002"/>
                <a:gd name="connsiteY15" fmla="*/ 9601 h 207554"/>
                <a:gd name="connsiteX16" fmla="*/ 203379 w 216002"/>
                <a:gd name="connsiteY16" fmla="*/ 43176 h 207554"/>
                <a:gd name="connsiteX17" fmla="*/ 202467 w 216002"/>
                <a:gd name="connsiteY17" fmla="*/ 59658 h 207554"/>
                <a:gd name="connsiteX18" fmla="*/ 201859 w 216002"/>
                <a:gd name="connsiteY18" fmla="*/ 65152 h 207554"/>
                <a:gd name="connsiteX19" fmla="*/ 205506 w 216002"/>
                <a:gd name="connsiteY19" fmla="*/ 68815 h 207554"/>
                <a:gd name="connsiteX20" fmla="*/ 209760 w 216002"/>
                <a:gd name="connsiteY20" fmla="*/ 61184 h 207554"/>
                <a:gd name="connsiteX21" fmla="*/ 215838 w 216002"/>
                <a:gd name="connsiteY21" fmla="*/ 8380 h 207554"/>
                <a:gd name="connsiteX22" fmla="*/ 207633 w 216002"/>
                <a:gd name="connsiteY22" fmla="*/ 139 h 207554"/>
                <a:gd name="connsiteX23" fmla="*/ 58724 w 216002"/>
                <a:gd name="connsiteY23" fmla="*/ 139 h 207554"/>
                <a:gd name="connsiteX24" fmla="*/ 49607 w 216002"/>
                <a:gd name="connsiteY24" fmla="*/ 6243 h 207554"/>
                <a:gd name="connsiteX25" fmla="*/ 58116 w 216002"/>
                <a:gd name="connsiteY25" fmla="*/ 9601 h 207554"/>
                <a:gd name="connsiteX26" fmla="*/ 77869 w 216002"/>
                <a:gd name="connsiteY26" fmla="*/ 15095 h 207554"/>
                <a:gd name="connsiteX27" fmla="*/ 76350 w 216002"/>
                <a:gd name="connsiteY27" fmla="*/ 22420 h 207554"/>
                <a:gd name="connsiteX28" fmla="*/ 36236 w 216002"/>
                <a:gd name="connsiteY28" fmla="*/ 183885 h 207554"/>
                <a:gd name="connsiteX29" fmla="*/ 8581 w 216002"/>
                <a:gd name="connsiteY29" fmla="*/ 198231 h 207554"/>
                <a:gd name="connsiteX30" fmla="*/ 72 w 216002"/>
                <a:gd name="connsiteY30" fmla="*/ 204030 h 207554"/>
                <a:gd name="connsiteX31" fmla="*/ 4630 w 216002"/>
                <a:gd name="connsiteY31" fmla="*/ 207693 h 207554"/>
                <a:gd name="connsiteX32" fmla="*/ 44745 w 216002"/>
                <a:gd name="connsiteY32" fmla="*/ 206777 h 207554"/>
                <a:gd name="connsiteX33" fmla="*/ 90025 w 216002"/>
                <a:gd name="connsiteY33" fmla="*/ 207693 h 207554"/>
                <a:gd name="connsiteX34" fmla="*/ 96407 w 216002"/>
                <a:gd name="connsiteY34" fmla="*/ 201893 h 207554"/>
                <a:gd name="connsiteX35" fmla="*/ 94584 w 216002"/>
                <a:gd name="connsiteY35" fmla="*/ 198536 h 207554"/>
                <a:gd name="connsiteX36" fmla="*/ 86075 w 216002"/>
                <a:gd name="connsiteY36" fmla="*/ 198231 h 207554"/>
                <a:gd name="connsiteX37" fmla="*/ 70272 w 216002"/>
                <a:gd name="connsiteY37" fmla="*/ 197620 h 207554"/>
                <a:gd name="connsiteX38" fmla="*/ 60547 w 216002"/>
                <a:gd name="connsiteY38" fmla="*/ 191516 h 207554"/>
                <a:gd name="connsiteX39" fmla="*/ 61763 w 216002"/>
                <a:gd name="connsiteY39" fmla="*/ 184496 h 207554"/>
                <a:gd name="connsiteX40" fmla="*/ 80605 w 216002"/>
                <a:gd name="connsiteY40" fmla="*/ 108494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605" y="108494"/>
                  </a:moveTo>
                  <a:lnTo>
                    <a:pt x="110082" y="108494"/>
                  </a:lnTo>
                  <a:cubicBezTo>
                    <a:pt x="132875" y="108494"/>
                    <a:pt x="135306" y="113378"/>
                    <a:pt x="135306" y="122229"/>
                  </a:cubicBezTo>
                  <a:cubicBezTo>
                    <a:pt x="135306" y="124366"/>
                    <a:pt x="135306" y="128029"/>
                    <a:pt x="133179" y="137185"/>
                  </a:cubicBezTo>
                  <a:cubicBezTo>
                    <a:pt x="132571" y="138712"/>
                    <a:pt x="132267" y="139933"/>
                    <a:pt x="132267" y="140543"/>
                  </a:cubicBezTo>
                  <a:cubicBezTo>
                    <a:pt x="132267" y="142985"/>
                    <a:pt x="134090" y="144206"/>
                    <a:pt x="135914" y="144206"/>
                  </a:cubicBezTo>
                  <a:cubicBezTo>
                    <a:pt x="138953" y="144206"/>
                    <a:pt x="138953" y="143290"/>
                    <a:pt x="140472" y="137796"/>
                  </a:cubicBezTo>
                  <a:lnTo>
                    <a:pt x="157186" y="71562"/>
                  </a:lnTo>
                  <a:cubicBezTo>
                    <a:pt x="158098" y="68204"/>
                    <a:pt x="158098" y="67594"/>
                    <a:pt x="158098" y="66678"/>
                  </a:cubicBezTo>
                  <a:cubicBezTo>
                    <a:pt x="158098" y="66068"/>
                    <a:pt x="157490" y="63321"/>
                    <a:pt x="154451" y="63321"/>
                  </a:cubicBezTo>
                  <a:cubicBezTo>
                    <a:pt x="151412" y="63321"/>
                    <a:pt x="151108" y="64847"/>
                    <a:pt x="149893" y="69730"/>
                  </a:cubicBezTo>
                  <a:cubicBezTo>
                    <a:pt x="143511" y="93538"/>
                    <a:pt x="136521" y="99032"/>
                    <a:pt x="110690" y="99032"/>
                  </a:cubicBezTo>
                  <a:lnTo>
                    <a:pt x="83036" y="99032"/>
                  </a:lnTo>
                  <a:lnTo>
                    <a:pt x="102485" y="21505"/>
                  </a:lnTo>
                  <a:cubicBezTo>
                    <a:pt x="105220" y="10822"/>
                    <a:pt x="105524" y="9601"/>
                    <a:pt x="118895" y="9601"/>
                  </a:cubicBezTo>
                  <a:lnTo>
                    <a:pt x="159010" y="9601"/>
                  </a:lnTo>
                  <a:cubicBezTo>
                    <a:pt x="196389" y="9601"/>
                    <a:pt x="203379" y="19673"/>
                    <a:pt x="203379" y="43176"/>
                  </a:cubicBezTo>
                  <a:cubicBezTo>
                    <a:pt x="203379" y="50196"/>
                    <a:pt x="203379" y="51417"/>
                    <a:pt x="202467" y="59658"/>
                  </a:cubicBezTo>
                  <a:cubicBezTo>
                    <a:pt x="201859" y="63626"/>
                    <a:pt x="201859" y="64236"/>
                    <a:pt x="201859" y="65152"/>
                  </a:cubicBezTo>
                  <a:cubicBezTo>
                    <a:pt x="201859" y="66678"/>
                    <a:pt x="202771" y="68815"/>
                    <a:pt x="205506" y="68815"/>
                  </a:cubicBezTo>
                  <a:cubicBezTo>
                    <a:pt x="208849" y="68815"/>
                    <a:pt x="209153" y="66983"/>
                    <a:pt x="209760" y="61184"/>
                  </a:cubicBezTo>
                  <a:lnTo>
                    <a:pt x="215838" y="8380"/>
                  </a:lnTo>
                  <a:cubicBezTo>
                    <a:pt x="216750" y="139"/>
                    <a:pt x="215231" y="139"/>
                    <a:pt x="207633" y="139"/>
                  </a:cubicBezTo>
                  <a:lnTo>
                    <a:pt x="58724" y="139"/>
                  </a:lnTo>
                  <a:cubicBezTo>
                    <a:pt x="52646" y="139"/>
                    <a:pt x="49607" y="139"/>
                    <a:pt x="49607" y="6243"/>
                  </a:cubicBezTo>
                  <a:cubicBezTo>
                    <a:pt x="49607" y="9601"/>
                    <a:pt x="52342" y="9601"/>
                    <a:pt x="58116" y="9601"/>
                  </a:cubicBezTo>
                  <a:cubicBezTo>
                    <a:pt x="69360" y="9601"/>
                    <a:pt x="77869" y="9601"/>
                    <a:pt x="77869" y="15095"/>
                  </a:cubicBezTo>
                  <a:cubicBezTo>
                    <a:pt x="77869" y="16316"/>
                    <a:pt x="77869" y="16926"/>
                    <a:pt x="76350" y="22420"/>
                  </a:cubicBezTo>
                  <a:lnTo>
                    <a:pt x="36236" y="183885"/>
                  </a:lnTo>
                  <a:cubicBezTo>
                    <a:pt x="33197" y="195789"/>
                    <a:pt x="32589" y="198231"/>
                    <a:pt x="8581" y="198231"/>
                  </a:cubicBezTo>
                  <a:cubicBezTo>
                    <a:pt x="3415" y="198231"/>
                    <a:pt x="72" y="198231"/>
                    <a:pt x="72" y="204030"/>
                  </a:cubicBezTo>
                  <a:cubicBezTo>
                    <a:pt x="72" y="207693"/>
                    <a:pt x="3719" y="207693"/>
                    <a:pt x="4630" y="207693"/>
                  </a:cubicBezTo>
                  <a:cubicBezTo>
                    <a:pt x="13443" y="207693"/>
                    <a:pt x="35932" y="206777"/>
                    <a:pt x="44745" y="206777"/>
                  </a:cubicBezTo>
                  <a:cubicBezTo>
                    <a:pt x="54773" y="206777"/>
                    <a:pt x="79997" y="207693"/>
                    <a:pt x="90025" y="207693"/>
                  </a:cubicBezTo>
                  <a:cubicBezTo>
                    <a:pt x="92760" y="207693"/>
                    <a:pt x="96407" y="207693"/>
                    <a:pt x="96407" y="201893"/>
                  </a:cubicBezTo>
                  <a:cubicBezTo>
                    <a:pt x="96407" y="199452"/>
                    <a:pt x="94584" y="198841"/>
                    <a:pt x="94584" y="198536"/>
                  </a:cubicBezTo>
                  <a:cubicBezTo>
                    <a:pt x="93672" y="198231"/>
                    <a:pt x="93064" y="198231"/>
                    <a:pt x="86075" y="198231"/>
                  </a:cubicBezTo>
                  <a:cubicBezTo>
                    <a:pt x="79389" y="198231"/>
                    <a:pt x="77869" y="198231"/>
                    <a:pt x="70272" y="197620"/>
                  </a:cubicBezTo>
                  <a:cubicBezTo>
                    <a:pt x="61459" y="196705"/>
                    <a:pt x="60547" y="195484"/>
                    <a:pt x="60547" y="191516"/>
                  </a:cubicBezTo>
                  <a:cubicBezTo>
                    <a:pt x="60547" y="190905"/>
                    <a:pt x="60547" y="189074"/>
                    <a:pt x="61763" y="184496"/>
                  </a:cubicBezTo>
                  <a:lnTo>
                    <a:pt x="80605" y="10849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06A1617-3371-533E-4A70-F29C16A8000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83214" y="6545697"/>
              <a:ext cx="53394" cy="110675"/>
            </a:xfrm>
            <a:custGeom>
              <a:avLst/>
              <a:gdLst>
                <a:gd name="connsiteX0" fmla="*/ 51560 w 53394"/>
                <a:gd name="connsiteY0" fmla="*/ 18723 h 110675"/>
                <a:gd name="connsiteX1" fmla="*/ 53474 w 53394"/>
                <a:gd name="connsiteY1" fmla="*/ 11886 h 110675"/>
                <a:gd name="connsiteX2" fmla="*/ 40923 w 53394"/>
                <a:gd name="connsiteY2" fmla="*/ 135 h 110675"/>
                <a:gd name="connsiteX3" fmla="*/ 29223 w 53394"/>
                <a:gd name="connsiteY3" fmla="*/ 10177 h 110675"/>
                <a:gd name="connsiteX4" fmla="*/ 1143 w 53394"/>
                <a:gd name="connsiteY4" fmla="*/ 102691 h 110675"/>
                <a:gd name="connsiteX5" fmla="*/ 80 w 53394"/>
                <a:gd name="connsiteY5" fmla="*/ 106109 h 110675"/>
                <a:gd name="connsiteX6" fmla="*/ 8376 w 53394"/>
                <a:gd name="connsiteY6" fmla="*/ 110810 h 110675"/>
                <a:gd name="connsiteX7" fmla="*/ 11567 w 53394"/>
                <a:gd name="connsiteY7" fmla="*/ 107178 h 110675"/>
                <a:gd name="connsiteX8" fmla="*/ 51560 w 53394"/>
                <a:gd name="connsiteY8" fmla="*/ 18723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560" y="18723"/>
                  </a:moveTo>
                  <a:cubicBezTo>
                    <a:pt x="53262" y="15091"/>
                    <a:pt x="53474" y="13381"/>
                    <a:pt x="53474" y="11886"/>
                  </a:cubicBezTo>
                  <a:cubicBezTo>
                    <a:pt x="53474" y="5262"/>
                    <a:pt x="47518" y="135"/>
                    <a:pt x="40923" y="135"/>
                  </a:cubicBezTo>
                  <a:cubicBezTo>
                    <a:pt x="32840" y="135"/>
                    <a:pt x="30287" y="6758"/>
                    <a:pt x="29223" y="10177"/>
                  </a:cubicBezTo>
                  <a:lnTo>
                    <a:pt x="1143" y="102691"/>
                  </a:lnTo>
                  <a:cubicBezTo>
                    <a:pt x="931" y="103118"/>
                    <a:pt x="80" y="105896"/>
                    <a:pt x="80" y="106109"/>
                  </a:cubicBezTo>
                  <a:cubicBezTo>
                    <a:pt x="80" y="108673"/>
                    <a:pt x="6674" y="110810"/>
                    <a:pt x="8376" y="110810"/>
                  </a:cubicBezTo>
                  <a:cubicBezTo>
                    <a:pt x="9865" y="110810"/>
                    <a:pt x="10078" y="110382"/>
                    <a:pt x="11567" y="107178"/>
                  </a:cubicBezTo>
                  <a:lnTo>
                    <a:pt x="51560" y="1872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47C48FC-D04A-0904-ABEC-E8883C57D8E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46324" y="6772391"/>
              <a:ext cx="109341" cy="94223"/>
            </a:xfrm>
            <a:custGeom>
              <a:avLst/>
              <a:gdLst>
                <a:gd name="connsiteX0" fmla="*/ 37944 w 109341"/>
                <a:gd name="connsiteY0" fmla="*/ 6337 h 94223"/>
                <a:gd name="connsiteX1" fmla="*/ 38369 w 109341"/>
                <a:gd name="connsiteY1" fmla="*/ 3132 h 94223"/>
                <a:gd name="connsiteX2" fmla="*/ 34966 w 109341"/>
                <a:gd name="connsiteY2" fmla="*/ 141 h 94223"/>
                <a:gd name="connsiteX3" fmla="*/ 21138 w 109341"/>
                <a:gd name="connsiteY3" fmla="*/ 1210 h 94223"/>
                <a:gd name="connsiteX4" fmla="*/ 9226 w 109341"/>
                <a:gd name="connsiteY4" fmla="*/ 2278 h 94223"/>
                <a:gd name="connsiteX5" fmla="*/ 3269 w 109341"/>
                <a:gd name="connsiteY5" fmla="*/ 7192 h 94223"/>
                <a:gd name="connsiteX6" fmla="*/ 8800 w 109341"/>
                <a:gd name="connsiteY6" fmla="*/ 10183 h 94223"/>
                <a:gd name="connsiteX7" fmla="*/ 19011 w 109341"/>
                <a:gd name="connsiteY7" fmla="*/ 13388 h 94223"/>
                <a:gd name="connsiteX8" fmla="*/ 17097 w 109341"/>
                <a:gd name="connsiteY8" fmla="*/ 21721 h 94223"/>
                <a:gd name="connsiteX9" fmla="*/ 6460 w 109341"/>
                <a:gd name="connsiteY9" fmla="*/ 64880 h 94223"/>
                <a:gd name="connsiteX10" fmla="*/ 78 w 109341"/>
                <a:gd name="connsiteY10" fmla="*/ 91373 h 94223"/>
                <a:gd name="connsiteX11" fmla="*/ 4120 w 109341"/>
                <a:gd name="connsiteY11" fmla="*/ 94365 h 94223"/>
                <a:gd name="connsiteX12" fmla="*/ 7524 w 109341"/>
                <a:gd name="connsiteY12" fmla="*/ 94365 h 94223"/>
                <a:gd name="connsiteX13" fmla="*/ 76235 w 109341"/>
                <a:gd name="connsiteY13" fmla="*/ 61034 h 94223"/>
                <a:gd name="connsiteX14" fmla="*/ 109420 w 109341"/>
                <a:gd name="connsiteY14" fmla="*/ 6978 h 94223"/>
                <a:gd name="connsiteX15" fmla="*/ 102188 w 109341"/>
                <a:gd name="connsiteY15" fmla="*/ 141 h 94223"/>
                <a:gd name="connsiteX16" fmla="*/ 91338 w 109341"/>
                <a:gd name="connsiteY16" fmla="*/ 12106 h 94223"/>
                <a:gd name="connsiteX17" fmla="*/ 18160 w 109341"/>
                <a:gd name="connsiteY17" fmla="*/ 85818 h 94223"/>
                <a:gd name="connsiteX18" fmla="*/ 37944 w 109341"/>
                <a:gd name="connsiteY18" fmla="*/ 6337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44" y="6337"/>
                  </a:moveTo>
                  <a:cubicBezTo>
                    <a:pt x="38157" y="5483"/>
                    <a:pt x="38369" y="4201"/>
                    <a:pt x="38369" y="3132"/>
                  </a:cubicBezTo>
                  <a:cubicBezTo>
                    <a:pt x="38369" y="2919"/>
                    <a:pt x="38369" y="141"/>
                    <a:pt x="34966" y="141"/>
                  </a:cubicBezTo>
                  <a:cubicBezTo>
                    <a:pt x="34753" y="141"/>
                    <a:pt x="22627" y="1210"/>
                    <a:pt x="21138" y="1210"/>
                  </a:cubicBezTo>
                  <a:cubicBezTo>
                    <a:pt x="17097" y="1637"/>
                    <a:pt x="13267" y="1851"/>
                    <a:pt x="9226" y="2278"/>
                  </a:cubicBezTo>
                  <a:cubicBezTo>
                    <a:pt x="5822" y="2491"/>
                    <a:pt x="3269" y="2705"/>
                    <a:pt x="3269" y="7192"/>
                  </a:cubicBezTo>
                  <a:cubicBezTo>
                    <a:pt x="3269" y="10183"/>
                    <a:pt x="6247" y="10183"/>
                    <a:pt x="8800" y="10183"/>
                  </a:cubicBezTo>
                  <a:cubicBezTo>
                    <a:pt x="19011" y="10183"/>
                    <a:pt x="19011" y="11465"/>
                    <a:pt x="19011" y="13388"/>
                  </a:cubicBezTo>
                  <a:cubicBezTo>
                    <a:pt x="19011" y="14670"/>
                    <a:pt x="17947" y="18943"/>
                    <a:pt x="17097" y="21721"/>
                  </a:cubicBezTo>
                  <a:lnTo>
                    <a:pt x="6460" y="64880"/>
                  </a:lnTo>
                  <a:cubicBezTo>
                    <a:pt x="1142" y="86246"/>
                    <a:pt x="78" y="90519"/>
                    <a:pt x="78" y="91373"/>
                  </a:cubicBezTo>
                  <a:cubicBezTo>
                    <a:pt x="78" y="94365"/>
                    <a:pt x="3269" y="94365"/>
                    <a:pt x="4120" y="94365"/>
                  </a:cubicBezTo>
                  <a:lnTo>
                    <a:pt x="7524" y="94365"/>
                  </a:lnTo>
                  <a:cubicBezTo>
                    <a:pt x="26457" y="91373"/>
                    <a:pt x="53473" y="81331"/>
                    <a:pt x="76235" y="61034"/>
                  </a:cubicBezTo>
                  <a:cubicBezTo>
                    <a:pt x="105166" y="35181"/>
                    <a:pt x="109420" y="7406"/>
                    <a:pt x="109420" y="6978"/>
                  </a:cubicBezTo>
                  <a:cubicBezTo>
                    <a:pt x="109420" y="3132"/>
                    <a:pt x="106442" y="141"/>
                    <a:pt x="102188" y="141"/>
                  </a:cubicBezTo>
                  <a:cubicBezTo>
                    <a:pt x="94742" y="141"/>
                    <a:pt x="93253" y="6124"/>
                    <a:pt x="91338" y="12106"/>
                  </a:cubicBezTo>
                  <a:cubicBezTo>
                    <a:pt x="82829" y="42446"/>
                    <a:pt x="54324" y="75135"/>
                    <a:pt x="18160" y="85818"/>
                  </a:cubicBezTo>
                  <a:lnTo>
                    <a:pt x="37944" y="633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36D4ECF-A4AD-48DA-E14B-7F7D3ADE757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21717" y="6724745"/>
              <a:ext cx="94025" cy="141869"/>
            </a:xfrm>
            <a:custGeom>
              <a:avLst/>
              <a:gdLst>
                <a:gd name="connsiteX0" fmla="*/ 94110 w 94025"/>
                <a:gd name="connsiteY0" fmla="*/ 103125 h 141869"/>
                <a:gd name="connsiteX1" fmla="*/ 86877 w 94025"/>
                <a:gd name="connsiteY1" fmla="*/ 103125 h 141869"/>
                <a:gd name="connsiteX2" fmla="*/ 81346 w 94025"/>
                <a:gd name="connsiteY2" fmla="*/ 122568 h 141869"/>
                <a:gd name="connsiteX3" fmla="*/ 60286 w 94025"/>
                <a:gd name="connsiteY3" fmla="*/ 123850 h 141869"/>
                <a:gd name="connsiteX4" fmla="*/ 21144 w 94025"/>
                <a:gd name="connsiteY4" fmla="*/ 123850 h 141869"/>
                <a:gd name="connsiteX5" fmla="*/ 63690 w 94025"/>
                <a:gd name="connsiteY5" fmla="*/ 87955 h 141869"/>
                <a:gd name="connsiteX6" fmla="*/ 94110 w 94025"/>
                <a:gd name="connsiteY6" fmla="*/ 41805 h 141869"/>
                <a:gd name="connsiteX7" fmla="*/ 44332 w 94025"/>
                <a:gd name="connsiteY7" fmla="*/ 141 h 141869"/>
                <a:gd name="connsiteX8" fmla="*/ 84 w 94025"/>
                <a:gd name="connsiteY8" fmla="*/ 38386 h 141869"/>
                <a:gd name="connsiteX9" fmla="*/ 11359 w 94025"/>
                <a:gd name="connsiteY9" fmla="*/ 50351 h 141869"/>
                <a:gd name="connsiteX10" fmla="*/ 22633 w 94025"/>
                <a:gd name="connsiteY10" fmla="*/ 39027 h 141869"/>
                <a:gd name="connsiteX11" fmla="*/ 10082 w 94025"/>
                <a:gd name="connsiteY11" fmla="*/ 27703 h 141869"/>
                <a:gd name="connsiteX12" fmla="*/ 41141 w 94025"/>
                <a:gd name="connsiteY12" fmla="*/ 7833 h 141869"/>
                <a:gd name="connsiteX13" fmla="*/ 73475 w 94025"/>
                <a:gd name="connsiteY13" fmla="*/ 41805 h 141869"/>
                <a:gd name="connsiteX14" fmla="*/ 53479 w 94025"/>
                <a:gd name="connsiteY14" fmla="*/ 82827 h 141869"/>
                <a:gd name="connsiteX15" fmla="*/ 2211 w 94025"/>
                <a:gd name="connsiteY15" fmla="*/ 133678 h 141869"/>
                <a:gd name="connsiteX16" fmla="*/ 84 w 94025"/>
                <a:gd name="connsiteY16" fmla="*/ 142011 h 141869"/>
                <a:gd name="connsiteX17" fmla="*/ 87728 w 94025"/>
                <a:gd name="connsiteY17" fmla="*/ 142011 h 141869"/>
                <a:gd name="connsiteX18" fmla="*/ 94110 w 94025"/>
                <a:gd name="connsiteY18" fmla="*/ 103125 h 14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25" h="141869">
                  <a:moveTo>
                    <a:pt x="94110" y="103125"/>
                  </a:moveTo>
                  <a:lnTo>
                    <a:pt x="86877" y="103125"/>
                  </a:lnTo>
                  <a:cubicBezTo>
                    <a:pt x="86239" y="107825"/>
                    <a:pt x="84112" y="120431"/>
                    <a:pt x="81346" y="122568"/>
                  </a:cubicBezTo>
                  <a:cubicBezTo>
                    <a:pt x="79644" y="123850"/>
                    <a:pt x="63264" y="123850"/>
                    <a:pt x="60286" y="123850"/>
                  </a:cubicBezTo>
                  <a:lnTo>
                    <a:pt x="21144" y="123850"/>
                  </a:lnTo>
                  <a:cubicBezTo>
                    <a:pt x="43481" y="103979"/>
                    <a:pt x="50926" y="97997"/>
                    <a:pt x="63690" y="87955"/>
                  </a:cubicBezTo>
                  <a:cubicBezTo>
                    <a:pt x="79432" y="75349"/>
                    <a:pt x="94110" y="62102"/>
                    <a:pt x="94110" y="41805"/>
                  </a:cubicBezTo>
                  <a:cubicBezTo>
                    <a:pt x="94110" y="15952"/>
                    <a:pt x="71561" y="141"/>
                    <a:pt x="44332" y="141"/>
                  </a:cubicBezTo>
                  <a:cubicBezTo>
                    <a:pt x="17953" y="141"/>
                    <a:pt x="84" y="18730"/>
                    <a:pt x="84" y="38386"/>
                  </a:cubicBezTo>
                  <a:cubicBezTo>
                    <a:pt x="84" y="49283"/>
                    <a:pt x="9231" y="50351"/>
                    <a:pt x="11359" y="50351"/>
                  </a:cubicBezTo>
                  <a:cubicBezTo>
                    <a:pt x="16464" y="50351"/>
                    <a:pt x="22633" y="46719"/>
                    <a:pt x="22633" y="39027"/>
                  </a:cubicBezTo>
                  <a:cubicBezTo>
                    <a:pt x="22633" y="35181"/>
                    <a:pt x="21144" y="27703"/>
                    <a:pt x="10082" y="27703"/>
                  </a:cubicBezTo>
                  <a:cubicBezTo>
                    <a:pt x="16677" y="12533"/>
                    <a:pt x="31142" y="7833"/>
                    <a:pt x="41141" y="7833"/>
                  </a:cubicBezTo>
                  <a:cubicBezTo>
                    <a:pt x="62413" y="7833"/>
                    <a:pt x="73475" y="24498"/>
                    <a:pt x="73475" y="41805"/>
                  </a:cubicBezTo>
                  <a:cubicBezTo>
                    <a:pt x="73475" y="60393"/>
                    <a:pt x="60286" y="75135"/>
                    <a:pt x="53479" y="82827"/>
                  </a:cubicBezTo>
                  <a:lnTo>
                    <a:pt x="2211" y="133678"/>
                  </a:lnTo>
                  <a:cubicBezTo>
                    <a:pt x="84" y="135601"/>
                    <a:pt x="84" y="136028"/>
                    <a:pt x="84" y="142011"/>
                  </a:cubicBezTo>
                  <a:lnTo>
                    <a:pt x="87728" y="142011"/>
                  </a:lnTo>
                  <a:lnTo>
                    <a:pt x="94110" y="10312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9BE9E36-5E43-CB46-ED8A-6961B2A60B7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46078" y="6679139"/>
              <a:ext cx="202091" cy="71423"/>
            </a:xfrm>
            <a:custGeom>
              <a:avLst/>
              <a:gdLst>
                <a:gd name="connsiteX0" fmla="*/ 191850 w 202091"/>
                <a:gd name="connsiteY0" fmla="*/ 12348 h 71423"/>
                <a:gd name="connsiteX1" fmla="*/ 202182 w 202091"/>
                <a:gd name="connsiteY1" fmla="*/ 6243 h 71423"/>
                <a:gd name="connsiteX2" fmla="*/ 192154 w 202091"/>
                <a:gd name="connsiteY2" fmla="*/ 139 h 71423"/>
                <a:gd name="connsiteX3" fmla="*/ 10120 w 202091"/>
                <a:gd name="connsiteY3" fmla="*/ 139 h 71423"/>
                <a:gd name="connsiteX4" fmla="*/ 91 w 202091"/>
                <a:gd name="connsiteY4" fmla="*/ 6243 h 71423"/>
                <a:gd name="connsiteX5" fmla="*/ 10424 w 202091"/>
                <a:gd name="connsiteY5" fmla="*/ 12348 h 71423"/>
                <a:gd name="connsiteX6" fmla="*/ 191850 w 202091"/>
                <a:gd name="connsiteY6" fmla="*/ 12348 h 71423"/>
                <a:gd name="connsiteX7" fmla="*/ 192154 w 202091"/>
                <a:gd name="connsiteY7" fmla="*/ 71562 h 71423"/>
                <a:gd name="connsiteX8" fmla="*/ 202182 w 202091"/>
                <a:gd name="connsiteY8" fmla="*/ 65457 h 71423"/>
                <a:gd name="connsiteX9" fmla="*/ 191850 w 202091"/>
                <a:gd name="connsiteY9" fmla="*/ 59353 h 71423"/>
                <a:gd name="connsiteX10" fmla="*/ 10424 w 202091"/>
                <a:gd name="connsiteY10" fmla="*/ 59353 h 71423"/>
                <a:gd name="connsiteX11" fmla="*/ 91 w 202091"/>
                <a:gd name="connsiteY11" fmla="*/ 65457 h 71423"/>
                <a:gd name="connsiteX12" fmla="*/ 10120 w 202091"/>
                <a:gd name="connsiteY12" fmla="*/ 71562 h 71423"/>
                <a:gd name="connsiteX13" fmla="*/ 192154 w 202091"/>
                <a:gd name="connsiteY13" fmla="*/ 71562 h 7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91" h="71423">
                  <a:moveTo>
                    <a:pt x="191850" y="12348"/>
                  </a:moveTo>
                  <a:cubicBezTo>
                    <a:pt x="196408" y="12348"/>
                    <a:pt x="202182" y="12348"/>
                    <a:pt x="202182" y="6243"/>
                  </a:cubicBezTo>
                  <a:cubicBezTo>
                    <a:pt x="202182" y="139"/>
                    <a:pt x="196408" y="139"/>
                    <a:pt x="192154" y="139"/>
                  </a:cubicBezTo>
                  <a:lnTo>
                    <a:pt x="10120" y="139"/>
                  </a:lnTo>
                  <a:cubicBezTo>
                    <a:pt x="5865" y="139"/>
                    <a:pt x="91" y="139"/>
                    <a:pt x="91" y="6243"/>
                  </a:cubicBezTo>
                  <a:cubicBezTo>
                    <a:pt x="91" y="12348"/>
                    <a:pt x="5865" y="12348"/>
                    <a:pt x="10424" y="12348"/>
                  </a:cubicBezTo>
                  <a:lnTo>
                    <a:pt x="191850" y="12348"/>
                  </a:lnTo>
                  <a:close/>
                  <a:moveTo>
                    <a:pt x="192154" y="71562"/>
                  </a:moveTo>
                  <a:cubicBezTo>
                    <a:pt x="196408" y="71562"/>
                    <a:pt x="202182" y="71562"/>
                    <a:pt x="202182" y="65457"/>
                  </a:cubicBezTo>
                  <a:cubicBezTo>
                    <a:pt x="202182" y="59353"/>
                    <a:pt x="196408" y="59353"/>
                    <a:pt x="191850" y="59353"/>
                  </a:cubicBezTo>
                  <a:lnTo>
                    <a:pt x="10424" y="59353"/>
                  </a:lnTo>
                  <a:cubicBezTo>
                    <a:pt x="5865" y="59353"/>
                    <a:pt x="91" y="59353"/>
                    <a:pt x="91" y="65457"/>
                  </a:cubicBezTo>
                  <a:cubicBezTo>
                    <a:pt x="91" y="71562"/>
                    <a:pt x="5865" y="71562"/>
                    <a:pt x="10120" y="71562"/>
                  </a:cubicBezTo>
                  <a:lnTo>
                    <a:pt x="192154" y="7156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03CCE2B-300A-DAA3-10C2-E1207DF4E54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65032" y="6587877"/>
              <a:ext cx="121254" cy="203280"/>
            </a:xfrm>
            <a:custGeom>
              <a:avLst/>
              <a:gdLst>
                <a:gd name="connsiteX0" fmla="*/ 23502 w 121254"/>
                <a:gd name="connsiteY0" fmla="*/ 179917 h 203280"/>
                <a:gd name="connsiteX1" fmla="*/ 55715 w 121254"/>
                <a:gd name="connsiteY1" fmla="*/ 148479 h 203280"/>
                <a:gd name="connsiteX2" fmla="*/ 121357 w 121254"/>
                <a:gd name="connsiteY2" fmla="*/ 59353 h 203280"/>
                <a:gd name="connsiteX3" fmla="*/ 56931 w 121254"/>
                <a:gd name="connsiteY3" fmla="*/ 139 h 203280"/>
                <a:gd name="connsiteX4" fmla="*/ 102 w 121254"/>
                <a:gd name="connsiteY4" fmla="*/ 55385 h 203280"/>
                <a:gd name="connsiteX5" fmla="*/ 16208 w 121254"/>
                <a:gd name="connsiteY5" fmla="*/ 72477 h 203280"/>
                <a:gd name="connsiteX6" fmla="*/ 32011 w 121254"/>
                <a:gd name="connsiteY6" fmla="*/ 56300 h 203280"/>
                <a:gd name="connsiteX7" fmla="*/ 15905 w 121254"/>
                <a:gd name="connsiteY7" fmla="*/ 40429 h 203280"/>
                <a:gd name="connsiteX8" fmla="*/ 11954 w 121254"/>
                <a:gd name="connsiteY8" fmla="*/ 40734 h 203280"/>
                <a:gd name="connsiteX9" fmla="*/ 52980 w 121254"/>
                <a:gd name="connsiteY9" fmla="*/ 9601 h 203280"/>
                <a:gd name="connsiteX10" fmla="*/ 93702 w 121254"/>
                <a:gd name="connsiteY10" fmla="*/ 59353 h 203280"/>
                <a:gd name="connsiteX11" fmla="*/ 61793 w 121254"/>
                <a:gd name="connsiteY11" fmla="*/ 126808 h 203280"/>
                <a:gd name="connsiteX12" fmla="*/ 3445 w 121254"/>
                <a:gd name="connsiteY12" fmla="*/ 192126 h 203280"/>
                <a:gd name="connsiteX13" fmla="*/ 102 w 121254"/>
                <a:gd name="connsiteY13" fmla="*/ 203420 h 203280"/>
                <a:gd name="connsiteX14" fmla="*/ 112847 w 121254"/>
                <a:gd name="connsiteY14" fmla="*/ 203420 h 203280"/>
                <a:gd name="connsiteX15" fmla="*/ 121357 w 121254"/>
                <a:gd name="connsiteY15" fmla="*/ 150310 h 203280"/>
                <a:gd name="connsiteX16" fmla="*/ 113759 w 121254"/>
                <a:gd name="connsiteY16" fmla="*/ 150310 h 203280"/>
                <a:gd name="connsiteX17" fmla="*/ 107073 w 121254"/>
                <a:gd name="connsiteY17" fmla="*/ 177475 h 203280"/>
                <a:gd name="connsiteX18" fmla="*/ 78203 w 121254"/>
                <a:gd name="connsiteY18" fmla="*/ 179917 h 203280"/>
                <a:gd name="connsiteX19" fmla="*/ 23502 w 121254"/>
                <a:gd name="connsiteY19" fmla="*/ 179917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254" h="203280">
                  <a:moveTo>
                    <a:pt x="23502" y="179917"/>
                  </a:moveTo>
                  <a:lnTo>
                    <a:pt x="55715" y="148479"/>
                  </a:lnTo>
                  <a:cubicBezTo>
                    <a:pt x="103123" y="106358"/>
                    <a:pt x="121357" y="89875"/>
                    <a:pt x="121357" y="59353"/>
                  </a:cubicBezTo>
                  <a:cubicBezTo>
                    <a:pt x="121357" y="24557"/>
                    <a:pt x="94006" y="139"/>
                    <a:pt x="56931" y="139"/>
                  </a:cubicBezTo>
                  <a:cubicBezTo>
                    <a:pt x="22590" y="139"/>
                    <a:pt x="102" y="28220"/>
                    <a:pt x="102" y="55385"/>
                  </a:cubicBezTo>
                  <a:cubicBezTo>
                    <a:pt x="102" y="72477"/>
                    <a:pt x="15297" y="72477"/>
                    <a:pt x="16208" y="72477"/>
                  </a:cubicBezTo>
                  <a:cubicBezTo>
                    <a:pt x="21375" y="72477"/>
                    <a:pt x="32011" y="68815"/>
                    <a:pt x="32011" y="56300"/>
                  </a:cubicBezTo>
                  <a:cubicBezTo>
                    <a:pt x="32011" y="48365"/>
                    <a:pt x="26541" y="40429"/>
                    <a:pt x="15905" y="40429"/>
                  </a:cubicBezTo>
                  <a:cubicBezTo>
                    <a:pt x="13473" y="40429"/>
                    <a:pt x="12866" y="40429"/>
                    <a:pt x="11954" y="40734"/>
                  </a:cubicBezTo>
                  <a:cubicBezTo>
                    <a:pt x="18944" y="20894"/>
                    <a:pt x="35354" y="9601"/>
                    <a:pt x="52980" y="9601"/>
                  </a:cubicBezTo>
                  <a:cubicBezTo>
                    <a:pt x="80634" y="9601"/>
                    <a:pt x="93702" y="34324"/>
                    <a:pt x="93702" y="59353"/>
                  </a:cubicBezTo>
                  <a:cubicBezTo>
                    <a:pt x="93702" y="83771"/>
                    <a:pt x="78507" y="107884"/>
                    <a:pt x="61793" y="126808"/>
                  </a:cubicBezTo>
                  <a:lnTo>
                    <a:pt x="3445" y="192126"/>
                  </a:lnTo>
                  <a:cubicBezTo>
                    <a:pt x="102" y="195484"/>
                    <a:pt x="102" y="196094"/>
                    <a:pt x="102" y="203420"/>
                  </a:cubicBezTo>
                  <a:lnTo>
                    <a:pt x="112847" y="203420"/>
                  </a:lnTo>
                  <a:lnTo>
                    <a:pt x="121357" y="150310"/>
                  </a:lnTo>
                  <a:lnTo>
                    <a:pt x="113759" y="150310"/>
                  </a:lnTo>
                  <a:cubicBezTo>
                    <a:pt x="112240" y="159467"/>
                    <a:pt x="110112" y="172897"/>
                    <a:pt x="107073" y="177475"/>
                  </a:cubicBezTo>
                  <a:cubicBezTo>
                    <a:pt x="104946" y="179917"/>
                    <a:pt x="84889" y="179917"/>
                    <a:pt x="78203" y="179917"/>
                  </a:cubicBezTo>
                  <a:lnTo>
                    <a:pt x="23502" y="17991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1F1AA6C1-9A26-DFD8-C8DB-8AC0AECDCE6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13334" y="6659605"/>
              <a:ext cx="160761" cy="134910"/>
            </a:xfrm>
            <a:custGeom>
              <a:avLst/>
              <a:gdLst>
                <a:gd name="connsiteX0" fmla="*/ 145977 w 160761"/>
                <a:gd name="connsiteY0" fmla="*/ 17842 h 134910"/>
                <a:gd name="connsiteX1" fmla="*/ 160868 w 160761"/>
                <a:gd name="connsiteY1" fmla="*/ 7464 h 134910"/>
                <a:gd name="connsiteX2" fmla="*/ 149016 w 160761"/>
                <a:gd name="connsiteY2" fmla="*/ 139 h 134910"/>
                <a:gd name="connsiteX3" fmla="*/ 79728 w 160761"/>
                <a:gd name="connsiteY3" fmla="*/ 139 h 134910"/>
                <a:gd name="connsiteX4" fmla="*/ 107 w 160761"/>
                <a:gd name="connsiteY4" fmla="*/ 86823 h 134910"/>
                <a:gd name="connsiteX5" fmla="*/ 45691 w 160761"/>
                <a:gd name="connsiteY5" fmla="*/ 135049 h 134910"/>
                <a:gd name="connsiteX6" fmla="*/ 121969 w 160761"/>
                <a:gd name="connsiteY6" fmla="*/ 51112 h 134910"/>
                <a:gd name="connsiteX7" fmla="*/ 112549 w 160761"/>
                <a:gd name="connsiteY7" fmla="*/ 17842 h 134910"/>
                <a:gd name="connsiteX8" fmla="*/ 145977 w 160761"/>
                <a:gd name="connsiteY8" fmla="*/ 17842 h 134910"/>
                <a:gd name="connsiteX9" fmla="*/ 45995 w 160761"/>
                <a:gd name="connsiteY9" fmla="*/ 128334 h 134910"/>
                <a:gd name="connsiteX10" fmla="*/ 18949 w 160761"/>
                <a:gd name="connsiteY10" fmla="*/ 95369 h 134910"/>
                <a:gd name="connsiteX11" fmla="*/ 33232 w 160761"/>
                <a:gd name="connsiteY11" fmla="*/ 43176 h 134910"/>
                <a:gd name="connsiteX12" fmla="*/ 74562 w 160761"/>
                <a:gd name="connsiteY12" fmla="*/ 17842 h 134910"/>
                <a:gd name="connsiteX13" fmla="*/ 102520 w 160761"/>
                <a:gd name="connsiteY13" fmla="*/ 47449 h 134910"/>
                <a:gd name="connsiteX14" fmla="*/ 86110 w 160761"/>
                <a:gd name="connsiteY14" fmla="*/ 102390 h 134910"/>
                <a:gd name="connsiteX15" fmla="*/ 45995 w 160761"/>
                <a:gd name="connsiteY15" fmla="*/ 128334 h 1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761" h="134910">
                  <a:moveTo>
                    <a:pt x="145977" y="17842"/>
                  </a:moveTo>
                  <a:cubicBezTo>
                    <a:pt x="149928" y="17842"/>
                    <a:pt x="160868" y="17842"/>
                    <a:pt x="160868" y="7464"/>
                  </a:cubicBezTo>
                  <a:cubicBezTo>
                    <a:pt x="160868" y="139"/>
                    <a:pt x="154486" y="139"/>
                    <a:pt x="149016" y="139"/>
                  </a:cubicBezTo>
                  <a:lnTo>
                    <a:pt x="79728" y="139"/>
                  </a:lnTo>
                  <a:cubicBezTo>
                    <a:pt x="33839" y="139"/>
                    <a:pt x="107" y="50501"/>
                    <a:pt x="107" y="86823"/>
                  </a:cubicBezTo>
                  <a:cubicBezTo>
                    <a:pt x="107" y="113683"/>
                    <a:pt x="18037" y="135049"/>
                    <a:pt x="45691" y="135049"/>
                  </a:cubicBezTo>
                  <a:cubicBezTo>
                    <a:pt x="81551" y="135049"/>
                    <a:pt x="121969" y="98116"/>
                    <a:pt x="121969" y="51112"/>
                  </a:cubicBezTo>
                  <a:cubicBezTo>
                    <a:pt x="121969" y="45923"/>
                    <a:pt x="121969" y="31272"/>
                    <a:pt x="112549" y="17842"/>
                  </a:cubicBezTo>
                  <a:lnTo>
                    <a:pt x="145977" y="17842"/>
                  </a:lnTo>
                  <a:close/>
                  <a:moveTo>
                    <a:pt x="45995" y="128334"/>
                  </a:moveTo>
                  <a:cubicBezTo>
                    <a:pt x="31104" y="128334"/>
                    <a:pt x="18949" y="117346"/>
                    <a:pt x="18949" y="95369"/>
                  </a:cubicBezTo>
                  <a:cubicBezTo>
                    <a:pt x="18949" y="86213"/>
                    <a:pt x="22595" y="61184"/>
                    <a:pt x="33232" y="43176"/>
                  </a:cubicBezTo>
                  <a:cubicBezTo>
                    <a:pt x="45995" y="22115"/>
                    <a:pt x="64229" y="17842"/>
                    <a:pt x="74562" y="17842"/>
                  </a:cubicBezTo>
                  <a:cubicBezTo>
                    <a:pt x="100089" y="17842"/>
                    <a:pt x="102520" y="37987"/>
                    <a:pt x="102520" y="47449"/>
                  </a:cubicBezTo>
                  <a:cubicBezTo>
                    <a:pt x="102520" y="61795"/>
                    <a:pt x="96442" y="86823"/>
                    <a:pt x="86110" y="102390"/>
                  </a:cubicBezTo>
                  <a:cubicBezTo>
                    <a:pt x="74258" y="120398"/>
                    <a:pt x="57847" y="128334"/>
                    <a:pt x="45995" y="128334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23085EF-438F-2BB3-A44C-A8E80C2B32D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96551" y="6545697"/>
              <a:ext cx="53394" cy="110675"/>
            </a:xfrm>
            <a:custGeom>
              <a:avLst/>
              <a:gdLst>
                <a:gd name="connsiteX0" fmla="*/ 51593 w 53394"/>
                <a:gd name="connsiteY0" fmla="*/ 18723 h 110675"/>
                <a:gd name="connsiteX1" fmla="*/ 53508 w 53394"/>
                <a:gd name="connsiteY1" fmla="*/ 11886 h 110675"/>
                <a:gd name="connsiteX2" fmla="*/ 40957 w 53394"/>
                <a:gd name="connsiteY2" fmla="*/ 135 h 110675"/>
                <a:gd name="connsiteX3" fmla="*/ 29257 w 53394"/>
                <a:gd name="connsiteY3" fmla="*/ 10177 h 110675"/>
                <a:gd name="connsiteX4" fmla="*/ 1177 w 53394"/>
                <a:gd name="connsiteY4" fmla="*/ 102691 h 110675"/>
                <a:gd name="connsiteX5" fmla="*/ 113 w 53394"/>
                <a:gd name="connsiteY5" fmla="*/ 106109 h 110675"/>
                <a:gd name="connsiteX6" fmla="*/ 8409 w 53394"/>
                <a:gd name="connsiteY6" fmla="*/ 110810 h 110675"/>
                <a:gd name="connsiteX7" fmla="*/ 11600 w 53394"/>
                <a:gd name="connsiteY7" fmla="*/ 107178 h 110675"/>
                <a:gd name="connsiteX8" fmla="*/ 51593 w 53394"/>
                <a:gd name="connsiteY8" fmla="*/ 18723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593" y="18723"/>
                  </a:moveTo>
                  <a:cubicBezTo>
                    <a:pt x="53295" y="15091"/>
                    <a:pt x="53508" y="13381"/>
                    <a:pt x="53508" y="11886"/>
                  </a:cubicBezTo>
                  <a:cubicBezTo>
                    <a:pt x="53508" y="5262"/>
                    <a:pt x="47551" y="135"/>
                    <a:pt x="40957" y="135"/>
                  </a:cubicBezTo>
                  <a:cubicBezTo>
                    <a:pt x="32873" y="135"/>
                    <a:pt x="30320" y="6758"/>
                    <a:pt x="29257" y="10177"/>
                  </a:cubicBezTo>
                  <a:lnTo>
                    <a:pt x="1177" y="102691"/>
                  </a:lnTo>
                  <a:cubicBezTo>
                    <a:pt x="964" y="103118"/>
                    <a:pt x="113" y="105896"/>
                    <a:pt x="113" y="106109"/>
                  </a:cubicBezTo>
                  <a:cubicBezTo>
                    <a:pt x="113" y="108673"/>
                    <a:pt x="6708" y="110810"/>
                    <a:pt x="8409" y="110810"/>
                  </a:cubicBezTo>
                  <a:cubicBezTo>
                    <a:pt x="9898" y="110810"/>
                    <a:pt x="10111" y="110382"/>
                    <a:pt x="11600" y="107178"/>
                  </a:cubicBezTo>
                  <a:lnTo>
                    <a:pt x="51593" y="1872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25FBDF9-8A54-C036-A50A-3ED54E7912F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90966" y="6772391"/>
              <a:ext cx="109341" cy="94223"/>
            </a:xfrm>
            <a:custGeom>
              <a:avLst/>
              <a:gdLst>
                <a:gd name="connsiteX0" fmla="*/ 37978 w 109341"/>
                <a:gd name="connsiteY0" fmla="*/ 6337 h 94223"/>
                <a:gd name="connsiteX1" fmla="*/ 38404 w 109341"/>
                <a:gd name="connsiteY1" fmla="*/ 3132 h 94223"/>
                <a:gd name="connsiteX2" fmla="*/ 35000 w 109341"/>
                <a:gd name="connsiteY2" fmla="*/ 141 h 94223"/>
                <a:gd name="connsiteX3" fmla="*/ 21173 w 109341"/>
                <a:gd name="connsiteY3" fmla="*/ 1210 h 94223"/>
                <a:gd name="connsiteX4" fmla="*/ 9260 w 109341"/>
                <a:gd name="connsiteY4" fmla="*/ 2278 h 94223"/>
                <a:gd name="connsiteX5" fmla="*/ 3304 w 109341"/>
                <a:gd name="connsiteY5" fmla="*/ 7192 h 94223"/>
                <a:gd name="connsiteX6" fmla="*/ 8834 w 109341"/>
                <a:gd name="connsiteY6" fmla="*/ 10183 h 94223"/>
                <a:gd name="connsiteX7" fmla="*/ 19045 w 109341"/>
                <a:gd name="connsiteY7" fmla="*/ 13388 h 94223"/>
                <a:gd name="connsiteX8" fmla="*/ 17131 w 109341"/>
                <a:gd name="connsiteY8" fmla="*/ 21721 h 94223"/>
                <a:gd name="connsiteX9" fmla="*/ 6494 w 109341"/>
                <a:gd name="connsiteY9" fmla="*/ 64880 h 94223"/>
                <a:gd name="connsiteX10" fmla="*/ 113 w 109341"/>
                <a:gd name="connsiteY10" fmla="*/ 91373 h 94223"/>
                <a:gd name="connsiteX11" fmla="*/ 4154 w 109341"/>
                <a:gd name="connsiteY11" fmla="*/ 94365 h 94223"/>
                <a:gd name="connsiteX12" fmla="*/ 7558 w 109341"/>
                <a:gd name="connsiteY12" fmla="*/ 94365 h 94223"/>
                <a:gd name="connsiteX13" fmla="*/ 76269 w 109341"/>
                <a:gd name="connsiteY13" fmla="*/ 61034 h 94223"/>
                <a:gd name="connsiteX14" fmla="*/ 109455 w 109341"/>
                <a:gd name="connsiteY14" fmla="*/ 6978 h 94223"/>
                <a:gd name="connsiteX15" fmla="*/ 102222 w 109341"/>
                <a:gd name="connsiteY15" fmla="*/ 141 h 94223"/>
                <a:gd name="connsiteX16" fmla="*/ 91373 w 109341"/>
                <a:gd name="connsiteY16" fmla="*/ 12106 h 94223"/>
                <a:gd name="connsiteX17" fmla="*/ 18194 w 109341"/>
                <a:gd name="connsiteY17" fmla="*/ 85818 h 94223"/>
                <a:gd name="connsiteX18" fmla="*/ 37978 w 109341"/>
                <a:gd name="connsiteY18" fmla="*/ 6337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78" y="6337"/>
                  </a:moveTo>
                  <a:cubicBezTo>
                    <a:pt x="38191" y="5483"/>
                    <a:pt x="38404" y="4201"/>
                    <a:pt x="38404" y="3132"/>
                  </a:cubicBezTo>
                  <a:cubicBezTo>
                    <a:pt x="38404" y="2919"/>
                    <a:pt x="38404" y="141"/>
                    <a:pt x="35000" y="141"/>
                  </a:cubicBezTo>
                  <a:cubicBezTo>
                    <a:pt x="34787" y="141"/>
                    <a:pt x="22662" y="1210"/>
                    <a:pt x="21173" y="1210"/>
                  </a:cubicBezTo>
                  <a:cubicBezTo>
                    <a:pt x="17131" y="1637"/>
                    <a:pt x="13302" y="1851"/>
                    <a:pt x="9260" y="2278"/>
                  </a:cubicBezTo>
                  <a:cubicBezTo>
                    <a:pt x="5856" y="2491"/>
                    <a:pt x="3304" y="2705"/>
                    <a:pt x="3304" y="7192"/>
                  </a:cubicBezTo>
                  <a:cubicBezTo>
                    <a:pt x="3304" y="10183"/>
                    <a:pt x="6282" y="10183"/>
                    <a:pt x="8834" y="10183"/>
                  </a:cubicBezTo>
                  <a:cubicBezTo>
                    <a:pt x="19045" y="10183"/>
                    <a:pt x="19045" y="11465"/>
                    <a:pt x="19045" y="13388"/>
                  </a:cubicBezTo>
                  <a:cubicBezTo>
                    <a:pt x="19045" y="14670"/>
                    <a:pt x="17982" y="18943"/>
                    <a:pt x="17131" y="21721"/>
                  </a:cubicBezTo>
                  <a:lnTo>
                    <a:pt x="6494" y="64880"/>
                  </a:lnTo>
                  <a:cubicBezTo>
                    <a:pt x="1176" y="86246"/>
                    <a:pt x="113" y="90519"/>
                    <a:pt x="113" y="91373"/>
                  </a:cubicBezTo>
                  <a:cubicBezTo>
                    <a:pt x="113" y="94365"/>
                    <a:pt x="3304" y="94365"/>
                    <a:pt x="4154" y="94365"/>
                  </a:cubicBezTo>
                  <a:lnTo>
                    <a:pt x="7558" y="94365"/>
                  </a:lnTo>
                  <a:cubicBezTo>
                    <a:pt x="26491" y="91373"/>
                    <a:pt x="53507" y="81331"/>
                    <a:pt x="76269" y="61034"/>
                  </a:cubicBezTo>
                  <a:cubicBezTo>
                    <a:pt x="105200" y="35181"/>
                    <a:pt x="109455" y="7406"/>
                    <a:pt x="109455" y="6978"/>
                  </a:cubicBezTo>
                  <a:cubicBezTo>
                    <a:pt x="109455" y="3132"/>
                    <a:pt x="106476" y="141"/>
                    <a:pt x="102222" y="141"/>
                  </a:cubicBezTo>
                  <a:cubicBezTo>
                    <a:pt x="94776" y="141"/>
                    <a:pt x="93287" y="6124"/>
                    <a:pt x="91373" y="12106"/>
                  </a:cubicBezTo>
                  <a:cubicBezTo>
                    <a:pt x="82864" y="42446"/>
                    <a:pt x="54358" y="75135"/>
                    <a:pt x="18194" y="85818"/>
                  </a:cubicBezTo>
                  <a:lnTo>
                    <a:pt x="37978" y="633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49B759D-DB20-9150-6EBD-915D809BBBA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28079" y="6679139"/>
              <a:ext cx="202091" cy="71423"/>
            </a:xfrm>
            <a:custGeom>
              <a:avLst/>
              <a:gdLst>
                <a:gd name="connsiteX0" fmla="*/ 191879 w 202091"/>
                <a:gd name="connsiteY0" fmla="*/ 12348 h 71423"/>
                <a:gd name="connsiteX1" fmla="*/ 202211 w 202091"/>
                <a:gd name="connsiteY1" fmla="*/ 6243 h 71423"/>
                <a:gd name="connsiteX2" fmla="*/ 192183 w 202091"/>
                <a:gd name="connsiteY2" fmla="*/ 139 h 71423"/>
                <a:gd name="connsiteX3" fmla="*/ 10149 w 202091"/>
                <a:gd name="connsiteY3" fmla="*/ 139 h 71423"/>
                <a:gd name="connsiteX4" fmla="*/ 120 w 202091"/>
                <a:gd name="connsiteY4" fmla="*/ 6243 h 71423"/>
                <a:gd name="connsiteX5" fmla="*/ 10453 w 202091"/>
                <a:gd name="connsiteY5" fmla="*/ 12348 h 71423"/>
                <a:gd name="connsiteX6" fmla="*/ 191879 w 202091"/>
                <a:gd name="connsiteY6" fmla="*/ 12348 h 71423"/>
                <a:gd name="connsiteX7" fmla="*/ 192183 w 202091"/>
                <a:gd name="connsiteY7" fmla="*/ 71562 h 71423"/>
                <a:gd name="connsiteX8" fmla="*/ 202211 w 202091"/>
                <a:gd name="connsiteY8" fmla="*/ 65457 h 71423"/>
                <a:gd name="connsiteX9" fmla="*/ 191879 w 202091"/>
                <a:gd name="connsiteY9" fmla="*/ 59353 h 71423"/>
                <a:gd name="connsiteX10" fmla="*/ 10453 w 202091"/>
                <a:gd name="connsiteY10" fmla="*/ 59353 h 71423"/>
                <a:gd name="connsiteX11" fmla="*/ 120 w 202091"/>
                <a:gd name="connsiteY11" fmla="*/ 65457 h 71423"/>
                <a:gd name="connsiteX12" fmla="*/ 10149 w 202091"/>
                <a:gd name="connsiteY12" fmla="*/ 71562 h 71423"/>
                <a:gd name="connsiteX13" fmla="*/ 192183 w 202091"/>
                <a:gd name="connsiteY13" fmla="*/ 71562 h 7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91" h="71423">
                  <a:moveTo>
                    <a:pt x="191879" y="12348"/>
                  </a:moveTo>
                  <a:cubicBezTo>
                    <a:pt x="196437" y="12348"/>
                    <a:pt x="202211" y="12348"/>
                    <a:pt x="202211" y="6243"/>
                  </a:cubicBezTo>
                  <a:cubicBezTo>
                    <a:pt x="202211" y="139"/>
                    <a:pt x="196437" y="139"/>
                    <a:pt x="192183" y="139"/>
                  </a:cubicBezTo>
                  <a:lnTo>
                    <a:pt x="10149" y="139"/>
                  </a:lnTo>
                  <a:cubicBezTo>
                    <a:pt x="5894" y="139"/>
                    <a:pt x="120" y="139"/>
                    <a:pt x="120" y="6243"/>
                  </a:cubicBezTo>
                  <a:cubicBezTo>
                    <a:pt x="120" y="12348"/>
                    <a:pt x="5894" y="12348"/>
                    <a:pt x="10453" y="12348"/>
                  </a:cubicBezTo>
                  <a:lnTo>
                    <a:pt x="191879" y="12348"/>
                  </a:lnTo>
                  <a:close/>
                  <a:moveTo>
                    <a:pt x="192183" y="71562"/>
                  </a:moveTo>
                  <a:cubicBezTo>
                    <a:pt x="196437" y="71562"/>
                    <a:pt x="202211" y="71562"/>
                    <a:pt x="202211" y="65457"/>
                  </a:cubicBezTo>
                  <a:cubicBezTo>
                    <a:pt x="202211" y="59353"/>
                    <a:pt x="196437" y="59353"/>
                    <a:pt x="191879" y="59353"/>
                  </a:cubicBezTo>
                  <a:lnTo>
                    <a:pt x="10453" y="59353"/>
                  </a:lnTo>
                  <a:cubicBezTo>
                    <a:pt x="5894" y="59353"/>
                    <a:pt x="120" y="59353"/>
                    <a:pt x="120" y="65457"/>
                  </a:cubicBezTo>
                  <a:cubicBezTo>
                    <a:pt x="120" y="71562"/>
                    <a:pt x="5894" y="71562"/>
                    <a:pt x="10149" y="71562"/>
                  </a:cubicBezTo>
                  <a:lnTo>
                    <a:pt x="192183" y="7156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C00BB78-527E-5170-3AFB-A8427123CBE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57063" y="6708746"/>
              <a:ext cx="185680" cy="12209"/>
            </a:xfrm>
            <a:custGeom>
              <a:avLst/>
              <a:gdLst>
                <a:gd name="connsiteX0" fmla="*/ 175175 w 185680"/>
                <a:gd name="connsiteY0" fmla="*/ 12348 h 12209"/>
                <a:gd name="connsiteX1" fmla="*/ 185812 w 185680"/>
                <a:gd name="connsiteY1" fmla="*/ 6243 h 12209"/>
                <a:gd name="connsiteX2" fmla="*/ 175175 w 185680"/>
                <a:gd name="connsiteY2" fmla="*/ 139 h 12209"/>
                <a:gd name="connsiteX3" fmla="*/ 10767 w 185680"/>
                <a:gd name="connsiteY3" fmla="*/ 139 h 12209"/>
                <a:gd name="connsiteX4" fmla="*/ 131 w 185680"/>
                <a:gd name="connsiteY4" fmla="*/ 6243 h 12209"/>
                <a:gd name="connsiteX5" fmla="*/ 10767 w 185680"/>
                <a:gd name="connsiteY5" fmla="*/ 12348 h 12209"/>
                <a:gd name="connsiteX6" fmla="*/ 175175 w 185680"/>
                <a:gd name="connsiteY6" fmla="*/ 12348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175" y="12348"/>
                  </a:moveTo>
                  <a:cubicBezTo>
                    <a:pt x="180341" y="12348"/>
                    <a:pt x="185812" y="12348"/>
                    <a:pt x="185812" y="6243"/>
                  </a:cubicBezTo>
                  <a:cubicBezTo>
                    <a:pt x="185812" y="139"/>
                    <a:pt x="180341" y="139"/>
                    <a:pt x="175175" y="139"/>
                  </a:cubicBezTo>
                  <a:lnTo>
                    <a:pt x="10767" y="139"/>
                  </a:lnTo>
                  <a:cubicBezTo>
                    <a:pt x="5601" y="139"/>
                    <a:pt x="131" y="139"/>
                    <a:pt x="131" y="6243"/>
                  </a:cubicBezTo>
                  <a:cubicBezTo>
                    <a:pt x="131" y="12348"/>
                    <a:pt x="5601" y="12348"/>
                    <a:pt x="10767" y="12348"/>
                  </a:cubicBezTo>
                  <a:lnTo>
                    <a:pt x="175175" y="1234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9F5241D-F346-1386-7C3D-14320519786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17435" y="6381388"/>
              <a:ext cx="126116" cy="209995"/>
            </a:xfrm>
            <a:custGeom>
              <a:avLst/>
              <a:gdLst>
                <a:gd name="connsiteX0" fmla="*/ 75506 w 126116"/>
                <a:gd name="connsiteY0" fmla="*/ 95973 h 209995"/>
                <a:gd name="connsiteX1" fmla="*/ 118052 w 126116"/>
                <a:gd name="connsiteY1" fmla="*/ 42253 h 209995"/>
                <a:gd name="connsiteX2" fmla="*/ 62135 w 126116"/>
                <a:gd name="connsiteY2" fmla="*/ 132 h 209995"/>
                <a:gd name="connsiteX3" fmla="*/ 8345 w 126116"/>
                <a:gd name="connsiteY3" fmla="*/ 41643 h 209995"/>
                <a:gd name="connsiteX4" fmla="*/ 23844 w 126116"/>
                <a:gd name="connsiteY4" fmla="*/ 57515 h 209995"/>
                <a:gd name="connsiteX5" fmla="*/ 39342 w 126116"/>
                <a:gd name="connsiteY5" fmla="*/ 41948 h 209995"/>
                <a:gd name="connsiteX6" fmla="*/ 20501 w 126116"/>
                <a:gd name="connsiteY6" fmla="*/ 26687 h 209995"/>
                <a:gd name="connsiteX7" fmla="*/ 60919 w 126116"/>
                <a:gd name="connsiteY7" fmla="*/ 7763 h 209995"/>
                <a:gd name="connsiteX8" fmla="*/ 90093 w 126116"/>
                <a:gd name="connsiteY8" fmla="*/ 41948 h 209995"/>
                <a:gd name="connsiteX9" fmla="*/ 81584 w 126116"/>
                <a:gd name="connsiteY9" fmla="*/ 76744 h 209995"/>
                <a:gd name="connsiteX10" fmla="*/ 54537 w 126116"/>
                <a:gd name="connsiteY10" fmla="*/ 92616 h 209995"/>
                <a:gd name="connsiteX11" fmla="*/ 42685 w 126116"/>
                <a:gd name="connsiteY11" fmla="*/ 93531 h 209995"/>
                <a:gd name="connsiteX12" fmla="*/ 38127 w 126116"/>
                <a:gd name="connsiteY12" fmla="*/ 97194 h 209995"/>
                <a:gd name="connsiteX13" fmla="*/ 45420 w 126116"/>
                <a:gd name="connsiteY13" fmla="*/ 100552 h 209995"/>
                <a:gd name="connsiteX14" fmla="*/ 58792 w 126116"/>
                <a:gd name="connsiteY14" fmla="*/ 100552 h 209995"/>
                <a:gd name="connsiteX15" fmla="*/ 94955 w 126116"/>
                <a:gd name="connsiteY15" fmla="*/ 151219 h 209995"/>
                <a:gd name="connsiteX16" fmla="*/ 60615 w 126116"/>
                <a:gd name="connsiteY16" fmla="*/ 201582 h 209995"/>
                <a:gd name="connsiteX17" fmla="*/ 14119 w 126116"/>
                <a:gd name="connsiteY17" fmla="*/ 178384 h 209995"/>
                <a:gd name="connsiteX18" fmla="*/ 34176 w 126116"/>
                <a:gd name="connsiteY18" fmla="*/ 161597 h 209995"/>
                <a:gd name="connsiteX19" fmla="*/ 17158 w 126116"/>
                <a:gd name="connsiteY19" fmla="*/ 144504 h 209995"/>
                <a:gd name="connsiteX20" fmla="*/ 140 w 126116"/>
                <a:gd name="connsiteY20" fmla="*/ 162207 h 209995"/>
                <a:gd name="connsiteX21" fmla="*/ 61527 w 126116"/>
                <a:gd name="connsiteY21" fmla="*/ 210128 h 209995"/>
                <a:gd name="connsiteX22" fmla="*/ 126257 w 126116"/>
                <a:gd name="connsiteY22" fmla="*/ 151219 h 209995"/>
                <a:gd name="connsiteX23" fmla="*/ 75506 w 126116"/>
                <a:gd name="connsiteY23" fmla="*/ 95973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16" h="209995">
                  <a:moveTo>
                    <a:pt x="75506" y="95973"/>
                  </a:moveTo>
                  <a:cubicBezTo>
                    <a:pt x="100426" y="87732"/>
                    <a:pt x="118052" y="66366"/>
                    <a:pt x="118052" y="42253"/>
                  </a:cubicBezTo>
                  <a:cubicBezTo>
                    <a:pt x="118052" y="17225"/>
                    <a:pt x="91309" y="132"/>
                    <a:pt x="62135" y="132"/>
                  </a:cubicBezTo>
                  <a:cubicBezTo>
                    <a:pt x="31441" y="132"/>
                    <a:pt x="8345" y="18446"/>
                    <a:pt x="8345" y="41643"/>
                  </a:cubicBezTo>
                  <a:cubicBezTo>
                    <a:pt x="8345" y="51715"/>
                    <a:pt x="15031" y="57515"/>
                    <a:pt x="23844" y="57515"/>
                  </a:cubicBezTo>
                  <a:cubicBezTo>
                    <a:pt x="33265" y="57515"/>
                    <a:pt x="39342" y="50800"/>
                    <a:pt x="39342" y="41948"/>
                  </a:cubicBezTo>
                  <a:cubicBezTo>
                    <a:pt x="39342" y="26687"/>
                    <a:pt x="25059" y="26687"/>
                    <a:pt x="20501" y="26687"/>
                  </a:cubicBezTo>
                  <a:cubicBezTo>
                    <a:pt x="29922" y="11731"/>
                    <a:pt x="49979" y="7763"/>
                    <a:pt x="60919" y="7763"/>
                  </a:cubicBezTo>
                  <a:cubicBezTo>
                    <a:pt x="73379" y="7763"/>
                    <a:pt x="90093" y="14478"/>
                    <a:pt x="90093" y="41948"/>
                  </a:cubicBezTo>
                  <a:cubicBezTo>
                    <a:pt x="90093" y="45611"/>
                    <a:pt x="89485" y="63314"/>
                    <a:pt x="81584" y="76744"/>
                  </a:cubicBezTo>
                  <a:cubicBezTo>
                    <a:pt x="72467" y="91395"/>
                    <a:pt x="62135" y="92310"/>
                    <a:pt x="54537" y="92616"/>
                  </a:cubicBezTo>
                  <a:cubicBezTo>
                    <a:pt x="52106" y="92921"/>
                    <a:pt x="44813" y="93531"/>
                    <a:pt x="42685" y="93531"/>
                  </a:cubicBezTo>
                  <a:cubicBezTo>
                    <a:pt x="40254" y="93837"/>
                    <a:pt x="38127" y="94142"/>
                    <a:pt x="38127" y="97194"/>
                  </a:cubicBezTo>
                  <a:cubicBezTo>
                    <a:pt x="38127" y="100552"/>
                    <a:pt x="40254" y="100552"/>
                    <a:pt x="45420" y="100552"/>
                  </a:cubicBezTo>
                  <a:lnTo>
                    <a:pt x="58792" y="100552"/>
                  </a:lnTo>
                  <a:cubicBezTo>
                    <a:pt x="83711" y="100552"/>
                    <a:pt x="94955" y="121307"/>
                    <a:pt x="94955" y="151219"/>
                  </a:cubicBezTo>
                  <a:cubicBezTo>
                    <a:pt x="94955" y="192730"/>
                    <a:pt x="73987" y="201582"/>
                    <a:pt x="60615" y="201582"/>
                  </a:cubicBezTo>
                  <a:cubicBezTo>
                    <a:pt x="47548" y="201582"/>
                    <a:pt x="24755" y="196393"/>
                    <a:pt x="14119" y="178384"/>
                  </a:cubicBezTo>
                  <a:cubicBezTo>
                    <a:pt x="24755" y="179910"/>
                    <a:pt x="34176" y="173195"/>
                    <a:pt x="34176" y="161597"/>
                  </a:cubicBezTo>
                  <a:cubicBezTo>
                    <a:pt x="34176" y="150609"/>
                    <a:pt x="25971" y="144504"/>
                    <a:pt x="17158" y="144504"/>
                  </a:cubicBezTo>
                  <a:cubicBezTo>
                    <a:pt x="9864" y="144504"/>
                    <a:pt x="140" y="148777"/>
                    <a:pt x="140" y="162207"/>
                  </a:cubicBezTo>
                  <a:cubicBezTo>
                    <a:pt x="140" y="189983"/>
                    <a:pt x="28402" y="210128"/>
                    <a:pt x="61527" y="210128"/>
                  </a:cubicBezTo>
                  <a:cubicBezTo>
                    <a:pt x="98602" y="210128"/>
                    <a:pt x="126257" y="182352"/>
                    <a:pt x="126257" y="151219"/>
                  </a:cubicBezTo>
                  <a:cubicBezTo>
                    <a:pt x="126257" y="126191"/>
                    <a:pt x="107111" y="102383"/>
                    <a:pt x="75506" y="95973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D2D8028-2909-1C9F-2E1F-67778B26D4A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4671" y="6708746"/>
              <a:ext cx="151948" cy="12208"/>
            </a:xfrm>
            <a:custGeom>
              <a:avLst/>
              <a:gdLst>
                <a:gd name="connsiteX0" fmla="*/ 0 w 151948"/>
                <a:gd name="connsiteY0" fmla="*/ 0 h 12208"/>
                <a:gd name="connsiteX1" fmla="*/ 151949 w 151948"/>
                <a:gd name="connsiteY1" fmla="*/ 0 h 12208"/>
                <a:gd name="connsiteX2" fmla="*/ 151949 w 151948"/>
                <a:gd name="connsiteY2" fmla="*/ 12208 h 12208"/>
                <a:gd name="connsiteX3" fmla="*/ 0 w 151948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48" h="12208">
                  <a:moveTo>
                    <a:pt x="0" y="0"/>
                  </a:moveTo>
                  <a:lnTo>
                    <a:pt x="151949" y="0"/>
                  </a:lnTo>
                  <a:lnTo>
                    <a:pt x="151949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A03BB77-5CD3-559C-EC32-FF09A54317B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19866" y="6797247"/>
              <a:ext cx="121254" cy="209995"/>
            </a:xfrm>
            <a:custGeom>
              <a:avLst/>
              <a:gdLst>
                <a:gd name="connsiteX0" fmla="*/ 121394 w 121254"/>
                <a:gd name="connsiteY0" fmla="*/ 142076 h 209995"/>
                <a:gd name="connsiteX1" fmla="*/ 63654 w 121254"/>
                <a:gd name="connsiteY1" fmla="*/ 75231 h 209995"/>
                <a:gd name="connsiteX2" fmla="*/ 25059 w 121254"/>
                <a:gd name="connsiteY2" fmla="*/ 90798 h 209995"/>
                <a:gd name="connsiteX3" fmla="*/ 25059 w 121254"/>
                <a:gd name="connsiteY3" fmla="*/ 31279 h 209995"/>
                <a:gd name="connsiteX4" fmla="*/ 50890 w 121254"/>
                <a:gd name="connsiteY4" fmla="*/ 35247 h 209995"/>
                <a:gd name="connsiteX5" fmla="*/ 109542 w 121254"/>
                <a:gd name="connsiteY5" fmla="*/ 3503 h 209995"/>
                <a:gd name="connsiteX6" fmla="*/ 106504 w 121254"/>
                <a:gd name="connsiteY6" fmla="*/ 146 h 209995"/>
                <a:gd name="connsiteX7" fmla="*/ 104072 w 121254"/>
                <a:gd name="connsiteY7" fmla="*/ 1061 h 209995"/>
                <a:gd name="connsiteX8" fmla="*/ 62742 w 121254"/>
                <a:gd name="connsiteY8" fmla="*/ 9913 h 209995"/>
                <a:gd name="connsiteX9" fmla="*/ 22324 w 121254"/>
                <a:gd name="connsiteY9" fmla="*/ 1366 h 209995"/>
                <a:gd name="connsiteX10" fmla="*/ 18677 w 121254"/>
                <a:gd name="connsiteY10" fmla="*/ 451 h 209995"/>
                <a:gd name="connsiteX11" fmla="*/ 15639 w 121254"/>
                <a:gd name="connsiteY11" fmla="*/ 7776 h 209995"/>
                <a:gd name="connsiteX12" fmla="*/ 15639 w 121254"/>
                <a:gd name="connsiteY12" fmla="*/ 98123 h 209995"/>
                <a:gd name="connsiteX13" fmla="*/ 19893 w 121254"/>
                <a:gd name="connsiteY13" fmla="*/ 106059 h 209995"/>
                <a:gd name="connsiteX14" fmla="*/ 23844 w 121254"/>
                <a:gd name="connsiteY14" fmla="*/ 103312 h 209995"/>
                <a:gd name="connsiteX15" fmla="*/ 63046 w 121254"/>
                <a:gd name="connsiteY15" fmla="*/ 81946 h 209995"/>
                <a:gd name="connsiteX16" fmla="*/ 88878 w 121254"/>
                <a:gd name="connsiteY16" fmla="*/ 101481 h 209995"/>
                <a:gd name="connsiteX17" fmla="*/ 94348 w 121254"/>
                <a:gd name="connsiteY17" fmla="*/ 139939 h 209995"/>
                <a:gd name="connsiteX18" fmla="*/ 87054 w 121254"/>
                <a:gd name="connsiteY18" fmla="*/ 181755 h 209995"/>
                <a:gd name="connsiteX19" fmla="*/ 54537 w 121254"/>
                <a:gd name="connsiteY19" fmla="*/ 201595 h 209995"/>
                <a:gd name="connsiteX20" fmla="*/ 9864 w 121254"/>
                <a:gd name="connsiteY20" fmla="*/ 167410 h 209995"/>
                <a:gd name="connsiteX21" fmla="*/ 15031 w 121254"/>
                <a:gd name="connsiteY21" fmla="*/ 168020 h 209995"/>
                <a:gd name="connsiteX22" fmla="*/ 30226 w 121254"/>
                <a:gd name="connsiteY22" fmla="*/ 153064 h 209995"/>
                <a:gd name="connsiteX23" fmla="*/ 15031 w 121254"/>
                <a:gd name="connsiteY23" fmla="*/ 138108 h 209995"/>
                <a:gd name="connsiteX24" fmla="*/ 140 w 121254"/>
                <a:gd name="connsiteY24" fmla="*/ 154285 h 209995"/>
                <a:gd name="connsiteX25" fmla="*/ 55145 w 121254"/>
                <a:gd name="connsiteY25" fmla="*/ 210141 h 209995"/>
                <a:gd name="connsiteX26" fmla="*/ 121394 w 121254"/>
                <a:gd name="connsiteY26" fmla="*/ 142076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254" h="209995">
                  <a:moveTo>
                    <a:pt x="121394" y="142076"/>
                  </a:moveTo>
                  <a:cubicBezTo>
                    <a:pt x="121394" y="105754"/>
                    <a:pt x="96475" y="75231"/>
                    <a:pt x="63654" y="75231"/>
                  </a:cubicBezTo>
                  <a:cubicBezTo>
                    <a:pt x="49067" y="75231"/>
                    <a:pt x="36000" y="80115"/>
                    <a:pt x="25059" y="90798"/>
                  </a:cubicBezTo>
                  <a:lnTo>
                    <a:pt x="25059" y="31279"/>
                  </a:lnTo>
                  <a:cubicBezTo>
                    <a:pt x="31137" y="33110"/>
                    <a:pt x="41166" y="35247"/>
                    <a:pt x="50890" y="35247"/>
                  </a:cubicBezTo>
                  <a:cubicBezTo>
                    <a:pt x="88270" y="35247"/>
                    <a:pt x="109542" y="7471"/>
                    <a:pt x="109542" y="3503"/>
                  </a:cubicBezTo>
                  <a:cubicBezTo>
                    <a:pt x="109542" y="1672"/>
                    <a:pt x="108631" y="146"/>
                    <a:pt x="106504" y="146"/>
                  </a:cubicBezTo>
                  <a:cubicBezTo>
                    <a:pt x="106200" y="146"/>
                    <a:pt x="105592" y="146"/>
                    <a:pt x="104072" y="1061"/>
                  </a:cubicBezTo>
                  <a:cubicBezTo>
                    <a:pt x="97994" y="3808"/>
                    <a:pt x="83104" y="9913"/>
                    <a:pt x="62742" y="9913"/>
                  </a:cubicBezTo>
                  <a:cubicBezTo>
                    <a:pt x="50587" y="9913"/>
                    <a:pt x="36607" y="7776"/>
                    <a:pt x="22324" y="1366"/>
                  </a:cubicBezTo>
                  <a:cubicBezTo>
                    <a:pt x="19893" y="451"/>
                    <a:pt x="19285" y="451"/>
                    <a:pt x="18677" y="451"/>
                  </a:cubicBezTo>
                  <a:cubicBezTo>
                    <a:pt x="15639" y="451"/>
                    <a:pt x="15639" y="2893"/>
                    <a:pt x="15639" y="7776"/>
                  </a:cubicBezTo>
                  <a:lnTo>
                    <a:pt x="15639" y="98123"/>
                  </a:lnTo>
                  <a:cubicBezTo>
                    <a:pt x="15639" y="103617"/>
                    <a:pt x="15639" y="106059"/>
                    <a:pt x="19893" y="106059"/>
                  </a:cubicBezTo>
                  <a:cubicBezTo>
                    <a:pt x="22020" y="106059"/>
                    <a:pt x="22628" y="105144"/>
                    <a:pt x="23844" y="103312"/>
                  </a:cubicBezTo>
                  <a:cubicBezTo>
                    <a:pt x="27187" y="98429"/>
                    <a:pt x="38431" y="81946"/>
                    <a:pt x="63046" y="81946"/>
                  </a:cubicBezTo>
                  <a:cubicBezTo>
                    <a:pt x="78849" y="81946"/>
                    <a:pt x="86446" y="95987"/>
                    <a:pt x="88878" y="101481"/>
                  </a:cubicBezTo>
                  <a:cubicBezTo>
                    <a:pt x="93740" y="112774"/>
                    <a:pt x="94348" y="124678"/>
                    <a:pt x="94348" y="139939"/>
                  </a:cubicBezTo>
                  <a:cubicBezTo>
                    <a:pt x="94348" y="150622"/>
                    <a:pt x="94348" y="168936"/>
                    <a:pt x="87054" y="181755"/>
                  </a:cubicBezTo>
                  <a:cubicBezTo>
                    <a:pt x="79761" y="193659"/>
                    <a:pt x="68516" y="201595"/>
                    <a:pt x="54537" y="201595"/>
                  </a:cubicBezTo>
                  <a:cubicBezTo>
                    <a:pt x="32353" y="201595"/>
                    <a:pt x="15031" y="185418"/>
                    <a:pt x="9864" y="167410"/>
                  </a:cubicBezTo>
                  <a:cubicBezTo>
                    <a:pt x="10776" y="167715"/>
                    <a:pt x="11688" y="168020"/>
                    <a:pt x="15031" y="168020"/>
                  </a:cubicBezTo>
                  <a:cubicBezTo>
                    <a:pt x="25059" y="168020"/>
                    <a:pt x="30226" y="160390"/>
                    <a:pt x="30226" y="153064"/>
                  </a:cubicBezTo>
                  <a:cubicBezTo>
                    <a:pt x="30226" y="145739"/>
                    <a:pt x="25059" y="138108"/>
                    <a:pt x="15031" y="138108"/>
                  </a:cubicBezTo>
                  <a:cubicBezTo>
                    <a:pt x="10776" y="138108"/>
                    <a:pt x="140" y="140245"/>
                    <a:pt x="140" y="154285"/>
                  </a:cubicBezTo>
                  <a:cubicBezTo>
                    <a:pt x="140" y="180534"/>
                    <a:pt x="21109" y="210141"/>
                    <a:pt x="55145" y="210141"/>
                  </a:cubicBezTo>
                  <a:cubicBezTo>
                    <a:pt x="90397" y="210141"/>
                    <a:pt x="121394" y="180840"/>
                    <a:pt x="121394" y="14207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79ADF8-6923-422D-B0EA-709AF86ADA1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09802" y="6579330"/>
              <a:ext cx="137665" cy="215184"/>
            </a:xfrm>
            <a:custGeom>
              <a:avLst/>
              <a:gdLst>
                <a:gd name="connsiteX0" fmla="*/ 70650 w 137665"/>
                <a:gd name="connsiteY0" fmla="*/ 3496 h 215184"/>
                <a:gd name="connsiteX1" fmla="*/ 66699 w 137665"/>
                <a:gd name="connsiteY1" fmla="*/ 139 h 215184"/>
                <a:gd name="connsiteX2" fmla="*/ 29624 w 137665"/>
                <a:gd name="connsiteY2" fmla="*/ 3191 h 215184"/>
                <a:gd name="connsiteX3" fmla="*/ 23850 w 137665"/>
                <a:gd name="connsiteY3" fmla="*/ 9296 h 215184"/>
                <a:gd name="connsiteX4" fmla="*/ 31143 w 137665"/>
                <a:gd name="connsiteY4" fmla="*/ 12958 h 215184"/>
                <a:gd name="connsiteX5" fmla="*/ 46338 w 137665"/>
                <a:gd name="connsiteY5" fmla="*/ 18147 h 215184"/>
                <a:gd name="connsiteX6" fmla="*/ 45427 w 137665"/>
                <a:gd name="connsiteY6" fmla="*/ 24252 h 215184"/>
                <a:gd name="connsiteX7" fmla="*/ 1362 w 137665"/>
                <a:gd name="connsiteY7" fmla="*/ 200062 h 215184"/>
                <a:gd name="connsiteX8" fmla="*/ 146 w 137665"/>
                <a:gd name="connsiteY8" fmla="*/ 206777 h 215184"/>
                <a:gd name="connsiteX9" fmla="*/ 8959 w 137665"/>
                <a:gd name="connsiteY9" fmla="*/ 215323 h 215184"/>
                <a:gd name="connsiteX10" fmla="*/ 19291 w 137665"/>
                <a:gd name="connsiteY10" fmla="*/ 208914 h 215184"/>
                <a:gd name="connsiteX11" fmla="*/ 36310 w 137665"/>
                <a:gd name="connsiteY11" fmla="*/ 142069 h 215184"/>
                <a:gd name="connsiteX12" fmla="*/ 71562 w 137665"/>
                <a:gd name="connsiteY12" fmla="*/ 168013 h 215184"/>
                <a:gd name="connsiteX13" fmla="*/ 70650 w 137665"/>
                <a:gd name="connsiteY13" fmla="*/ 174423 h 215184"/>
                <a:gd name="connsiteX14" fmla="*/ 69434 w 137665"/>
                <a:gd name="connsiteY14" fmla="*/ 185106 h 215184"/>
                <a:gd name="connsiteX15" fmla="*/ 97393 w 137665"/>
                <a:gd name="connsiteY15" fmla="*/ 215323 h 215184"/>
                <a:gd name="connsiteX16" fmla="*/ 121401 w 137665"/>
                <a:gd name="connsiteY16" fmla="*/ 199146 h 215184"/>
                <a:gd name="connsiteX17" fmla="*/ 132341 w 137665"/>
                <a:gd name="connsiteY17" fmla="*/ 168319 h 215184"/>
                <a:gd name="connsiteX18" fmla="*/ 128694 w 137665"/>
                <a:gd name="connsiteY18" fmla="*/ 165266 h 215184"/>
                <a:gd name="connsiteX19" fmla="*/ 124440 w 137665"/>
                <a:gd name="connsiteY19" fmla="*/ 170760 h 215184"/>
                <a:gd name="connsiteX20" fmla="*/ 98001 w 137665"/>
                <a:gd name="connsiteY20" fmla="*/ 208608 h 215184"/>
                <a:gd name="connsiteX21" fmla="*/ 88276 w 137665"/>
                <a:gd name="connsiteY21" fmla="*/ 194263 h 215184"/>
                <a:gd name="connsiteX22" fmla="*/ 90707 w 137665"/>
                <a:gd name="connsiteY22" fmla="*/ 177170 h 215184"/>
                <a:gd name="connsiteX23" fmla="*/ 91923 w 137665"/>
                <a:gd name="connsiteY23" fmla="*/ 167708 h 215184"/>
                <a:gd name="connsiteX24" fmla="*/ 46946 w 137665"/>
                <a:gd name="connsiteY24" fmla="*/ 135659 h 215184"/>
                <a:gd name="connsiteX25" fmla="*/ 73081 w 137665"/>
                <a:gd name="connsiteY25" fmla="*/ 113073 h 215184"/>
                <a:gd name="connsiteX26" fmla="*/ 116538 w 137665"/>
                <a:gd name="connsiteY26" fmla="*/ 83771 h 215184"/>
                <a:gd name="connsiteX27" fmla="*/ 119273 w 137665"/>
                <a:gd name="connsiteY27" fmla="*/ 84076 h 215184"/>
                <a:gd name="connsiteX28" fmla="*/ 125655 w 137665"/>
                <a:gd name="connsiteY28" fmla="*/ 86518 h 215184"/>
                <a:gd name="connsiteX29" fmla="*/ 126871 w 137665"/>
                <a:gd name="connsiteY29" fmla="*/ 87739 h 215184"/>
                <a:gd name="connsiteX30" fmla="*/ 109549 w 137665"/>
                <a:gd name="connsiteY30" fmla="*/ 104221 h 215184"/>
                <a:gd name="connsiteX31" fmla="*/ 121097 w 137665"/>
                <a:gd name="connsiteY31" fmla="*/ 114904 h 215184"/>
                <a:gd name="connsiteX32" fmla="*/ 137811 w 137665"/>
                <a:gd name="connsiteY32" fmla="*/ 96285 h 215184"/>
                <a:gd name="connsiteX33" fmla="*/ 117146 w 137665"/>
                <a:gd name="connsiteY33" fmla="*/ 77056 h 215184"/>
                <a:gd name="connsiteX34" fmla="*/ 72777 w 137665"/>
                <a:gd name="connsiteY34" fmla="*/ 103916 h 215184"/>
                <a:gd name="connsiteX35" fmla="*/ 39045 w 137665"/>
                <a:gd name="connsiteY35" fmla="*/ 132302 h 215184"/>
                <a:gd name="connsiteX36" fmla="*/ 70650 w 137665"/>
                <a:gd name="connsiteY36" fmla="*/ 3496 h 2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665" h="215184">
                  <a:moveTo>
                    <a:pt x="70650" y="3496"/>
                  </a:moveTo>
                  <a:cubicBezTo>
                    <a:pt x="70650" y="3191"/>
                    <a:pt x="70650" y="139"/>
                    <a:pt x="66699" y="139"/>
                  </a:cubicBezTo>
                  <a:cubicBezTo>
                    <a:pt x="59710" y="139"/>
                    <a:pt x="37525" y="2581"/>
                    <a:pt x="29624" y="3191"/>
                  </a:cubicBezTo>
                  <a:cubicBezTo>
                    <a:pt x="27193" y="3496"/>
                    <a:pt x="23850" y="3801"/>
                    <a:pt x="23850" y="9296"/>
                  </a:cubicBezTo>
                  <a:cubicBezTo>
                    <a:pt x="23850" y="12958"/>
                    <a:pt x="26585" y="12958"/>
                    <a:pt x="31143" y="12958"/>
                  </a:cubicBezTo>
                  <a:cubicBezTo>
                    <a:pt x="45730" y="12958"/>
                    <a:pt x="46338" y="15095"/>
                    <a:pt x="46338" y="18147"/>
                  </a:cubicBezTo>
                  <a:lnTo>
                    <a:pt x="45427" y="24252"/>
                  </a:lnTo>
                  <a:lnTo>
                    <a:pt x="1362" y="200062"/>
                  </a:lnTo>
                  <a:cubicBezTo>
                    <a:pt x="146" y="204335"/>
                    <a:pt x="146" y="204946"/>
                    <a:pt x="146" y="206777"/>
                  </a:cubicBezTo>
                  <a:cubicBezTo>
                    <a:pt x="146" y="213797"/>
                    <a:pt x="6224" y="215323"/>
                    <a:pt x="8959" y="215323"/>
                  </a:cubicBezTo>
                  <a:cubicBezTo>
                    <a:pt x="12910" y="215323"/>
                    <a:pt x="17468" y="212576"/>
                    <a:pt x="19291" y="208914"/>
                  </a:cubicBezTo>
                  <a:cubicBezTo>
                    <a:pt x="20811" y="206167"/>
                    <a:pt x="34486" y="149700"/>
                    <a:pt x="36310" y="142069"/>
                  </a:cubicBezTo>
                  <a:cubicBezTo>
                    <a:pt x="46642" y="142985"/>
                    <a:pt x="71562" y="147868"/>
                    <a:pt x="71562" y="168013"/>
                  </a:cubicBezTo>
                  <a:cubicBezTo>
                    <a:pt x="71562" y="170150"/>
                    <a:pt x="71562" y="171371"/>
                    <a:pt x="70650" y="174423"/>
                  </a:cubicBezTo>
                  <a:cubicBezTo>
                    <a:pt x="70042" y="178086"/>
                    <a:pt x="69434" y="181749"/>
                    <a:pt x="69434" y="185106"/>
                  </a:cubicBezTo>
                  <a:cubicBezTo>
                    <a:pt x="69434" y="203114"/>
                    <a:pt x="81590" y="215323"/>
                    <a:pt x="97393" y="215323"/>
                  </a:cubicBezTo>
                  <a:cubicBezTo>
                    <a:pt x="106510" y="215323"/>
                    <a:pt x="114715" y="210440"/>
                    <a:pt x="121401" y="199146"/>
                  </a:cubicBezTo>
                  <a:cubicBezTo>
                    <a:pt x="128998" y="185716"/>
                    <a:pt x="132341" y="168929"/>
                    <a:pt x="132341" y="168319"/>
                  </a:cubicBezTo>
                  <a:cubicBezTo>
                    <a:pt x="132341" y="165266"/>
                    <a:pt x="129606" y="165266"/>
                    <a:pt x="128694" y="165266"/>
                  </a:cubicBezTo>
                  <a:cubicBezTo>
                    <a:pt x="125655" y="165266"/>
                    <a:pt x="125351" y="166487"/>
                    <a:pt x="124440" y="170760"/>
                  </a:cubicBezTo>
                  <a:cubicBezTo>
                    <a:pt x="118362" y="193042"/>
                    <a:pt x="111372" y="208608"/>
                    <a:pt x="98001" y="208608"/>
                  </a:cubicBezTo>
                  <a:cubicBezTo>
                    <a:pt x="92227" y="208608"/>
                    <a:pt x="88276" y="205251"/>
                    <a:pt x="88276" y="194263"/>
                  </a:cubicBezTo>
                  <a:cubicBezTo>
                    <a:pt x="88276" y="189074"/>
                    <a:pt x="89491" y="182054"/>
                    <a:pt x="90707" y="177170"/>
                  </a:cubicBezTo>
                  <a:cubicBezTo>
                    <a:pt x="91923" y="171981"/>
                    <a:pt x="91923" y="170760"/>
                    <a:pt x="91923" y="167708"/>
                  </a:cubicBezTo>
                  <a:cubicBezTo>
                    <a:pt x="91923" y="147868"/>
                    <a:pt x="72777" y="139017"/>
                    <a:pt x="46946" y="135659"/>
                  </a:cubicBezTo>
                  <a:cubicBezTo>
                    <a:pt x="56367" y="130165"/>
                    <a:pt x="66091" y="120398"/>
                    <a:pt x="73081" y="113073"/>
                  </a:cubicBezTo>
                  <a:cubicBezTo>
                    <a:pt x="87668" y="96896"/>
                    <a:pt x="101647" y="83771"/>
                    <a:pt x="116538" y="83771"/>
                  </a:cubicBezTo>
                  <a:cubicBezTo>
                    <a:pt x="118362" y="83771"/>
                    <a:pt x="118666" y="83771"/>
                    <a:pt x="119273" y="84076"/>
                  </a:cubicBezTo>
                  <a:cubicBezTo>
                    <a:pt x="122920" y="84687"/>
                    <a:pt x="123224" y="84687"/>
                    <a:pt x="125655" y="86518"/>
                  </a:cubicBezTo>
                  <a:cubicBezTo>
                    <a:pt x="126263" y="86823"/>
                    <a:pt x="126263" y="87128"/>
                    <a:pt x="126871" y="87739"/>
                  </a:cubicBezTo>
                  <a:cubicBezTo>
                    <a:pt x="112284" y="88654"/>
                    <a:pt x="109549" y="100558"/>
                    <a:pt x="109549" y="104221"/>
                  </a:cubicBezTo>
                  <a:cubicBezTo>
                    <a:pt x="109549" y="109105"/>
                    <a:pt x="112892" y="114904"/>
                    <a:pt x="121097" y="114904"/>
                  </a:cubicBezTo>
                  <a:cubicBezTo>
                    <a:pt x="128998" y="114904"/>
                    <a:pt x="137811" y="108189"/>
                    <a:pt x="137811" y="96285"/>
                  </a:cubicBezTo>
                  <a:cubicBezTo>
                    <a:pt x="137811" y="87128"/>
                    <a:pt x="130821" y="77056"/>
                    <a:pt x="117146" y="77056"/>
                  </a:cubicBezTo>
                  <a:cubicBezTo>
                    <a:pt x="108637" y="77056"/>
                    <a:pt x="94658" y="79498"/>
                    <a:pt x="72777" y="103916"/>
                  </a:cubicBezTo>
                  <a:cubicBezTo>
                    <a:pt x="62445" y="115514"/>
                    <a:pt x="50593" y="127723"/>
                    <a:pt x="39045" y="132302"/>
                  </a:cubicBezTo>
                  <a:lnTo>
                    <a:pt x="70650" y="34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B625894-5DC3-B9D9-5C0B-5B5A2E8402E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23060" y="6583603"/>
              <a:ext cx="216002" cy="207554"/>
            </a:xfrm>
            <a:custGeom>
              <a:avLst/>
              <a:gdLst>
                <a:gd name="connsiteX0" fmla="*/ 80686 w 216002"/>
                <a:gd name="connsiteY0" fmla="*/ 108494 h 207554"/>
                <a:gd name="connsiteX1" fmla="*/ 110164 w 216002"/>
                <a:gd name="connsiteY1" fmla="*/ 108494 h 207554"/>
                <a:gd name="connsiteX2" fmla="*/ 135387 w 216002"/>
                <a:gd name="connsiteY2" fmla="*/ 122229 h 207554"/>
                <a:gd name="connsiteX3" fmla="*/ 133260 w 216002"/>
                <a:gd name="connsiteY3" fmla="*/ 137185 h 207554"/>
                <a:gd name="connsiteX4" fmla="*/ 132348 w 216002"/>
                <a:gd name="connsiteY4" fmla="*/ 140543 h 207554"/>
                <a:gd name="connsiteX5" fmla="*/ 135995 w 216002"/>
                <a:gd name="connsiteY5" fmla="*/ 144206 h 207554"/>
                <a:gd name="connsiteX6" fmla="*/ 140553 w 216002"/>
                <a:gd name="connsiteY6" fmla="*/ 137796 h 207554"/>
                <a:gd name="connsiteX7" fmla="*/ 157268 w 216002"/>
                <a:gd name="connsiteY7" fmla="*/ 71562 h 207554"/>
                <a:gd name="connsiteX8" fmla="*/ 158179 w 216002"/>
                <a:gd name="connsiteY8" fmla="*/ 66678 h 207554"/>
                <a:gd name="connsiteX9" fmla="*/ 154532 w 216002"/>
                <a:gd name="connsiteY9" fmla="*/ 63321 h 207554"/>
                <a:gd name="connsiteX10" fmla="*/ 149974 w 216002"/>
                <a:gd name="connsiteY10" fmla="*/ 69730 h 207554"/>
                <a:gd name="connsiteX11" fmla="*/ 110771 w 216002"/>
                <a:gd name="connsiteY11" fmla="*/ 99032 h 207554"/>
                <a:gd name="connsiteX12" fmla="*/ 83117 w 216002"/>
                <a:gd name="connsiteY12" fmla="*/ 99032 h 207554"/>
                <a:gd name="connsiteX13" fmla="*/ 102566 w 216002"/>
                <a:gd name="connsiteY13" fmla="*/ 21505 h 207554"/>
                <a:gd name="connsiteX14" fmla="*/ 118977 w 216002"/>
                <a:gd name="connsiteY14" fmla="*/ 9601 h 207554"/>
                <a:gd name="connsiteX15" fmla="*/ 159091 w 216002"/>
                <a:gd name="connsiteY15" fmla="*/ 9601 h 207554"/>
                <a:gd name="connsiteX16" fmla="*/ 203460 w 216002"/>
                <a:gd name="connsiteY16" fmla="*/ 43176 h 207554"/>
                <a:gd name="connsiteX17" fmla="*/ 202548 w 216002"/>
                <a:gd name="connsiteY17" fmla="*/ 59658 h 207554"/>
                <a:gd name="connsiteX18" fmla="*/ 201940 w 216002"/>
                <a:gd name="connsiteY18" fmla="*/ 65152 h 207554"/>
                <a:gd name="connsiteX19" fmla="*/ 205587 w 216002"/>
                <a:gd name="connsiteY19" fmla="*/ 68815 h 207554"/>
                <a:gd name="connsiteX20" fmla="*/ 209842 w 216002"/>
                <a:gd name="connsiteY20" fmla="*/ 61184 h 207554"/>
                <a:gd name="connsiteX21" fmla="*/ 215920 w 216002"/>
                <a:gd name="connsiteY21" fmla="*/ 8380 h 207554"/>
                <a:gd name="connsiteX22" fmla="*/ 207714 w 216002"/>
                <a:gd name="connsiteY22" fmla="*/ 139 h 207554"/>
                <a:gd name="connsiteX23" fmla="*/ 58805 w 216002"/>
                <a:gd name="connsiteY23" fmla="*/ 139 h 207554"/>
                <a:gd name="connsiteX24" fmla="*/ 49688 w 216002"/>
                <a:gd name="connsiteY24" fmla="*/ 6243 h 207554"/>
                <a:gd name="connsiteX25" fmla="*/ 58197 w 216002"/>
                <a:gd name="connsiteY25" fmla="*/ 9601 h 207554"/>
                <a:gd name="connsiteX26" fmla="*/ 77951 w 216002"/>
                <a:gd name="connsiteY26" fmla="*/ 15095 h 207554"/>
                <a:gd name="connsiteX27" fmla="*/ 76431 w 216002"/>
                <a:gd name="connsiteY27" fmla="*/ 22420 h 207554"/>
                <a:gd name="connsiteX28" fmla="*/ 36317 w 216002"/>
                <a:gd name="connsiteY28" fmla="*/ 183885 h 207554"/>
                <a:gd name="connsiteX29" fmla="*/ 8662 w 216002"/>
                <a:gd name="connsiteY29" fmla="*/ 198231 h 207554"/>
                <a:gd name="connsiteX30" fmla="*/ 153 w 216002"/>
                <a:gd name="connsiteY30" fmla="*/ 204030 h 207554"/>
                <a:gd name="connsiteX31" fmla="*/ 4712 w 216002"/>
                <a:gd name="connsiteY31" fmla="*/ 207693 h 207554"/>
                <a:gd name="connsiteX32" fmla="*/ 44826 w 216002"/>
                <a:gd name="connsiteY32" fmla="*/ 206777 h 207554"/>
                <a:gd name="connsiteX33" fmla="*/ 90106 w 216002"/>
                <a:gd name="connsiteY33" fmla="*/ 207693 h 207554"/>
                <a:gd name="connsiteX34" fmla="*/ 96488 w 216002"/>
                <a:gd name="connsiteY34" fmla="*/ 201893 h 207554"/>
                <a:gd name="connsiteX35" fmla="*/ 94665 w 216002"/>
                <a:gd name="connsiteY35" fmla="*/ 198536 h 207554"/>
                <a:gd name="connsiteX36" fmla="*/ 86156 w 216002"/>
                <a:gd name="connsiteY36" fmla="*/ 198231 h 207554"/>
                <a:gd name="connsiteX37" fmla="*/ 70353 w 216002"/>
                <a:gd name="connsiteY37" fmla="*/ 197620 h 207554"/>
                <a:gd name="connsiteX38" fmla="*/ 60629 w 216002"/>
                <a:gd name="connsiteY38" fmla="*/ 191516 h 207554"/>
                <a:gd name="connsiteX39" fmla="*/ 61844 w 216002"/>
                <a:gd name="connsiteY39" fmla="*/ 184496 h 207554"/>
                <a:gd name="connsiteX40" fmla="*/ 80686 w 216002"/>
                <a:gd name="connsiteY40" fmla="*/ 108494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686" y="108494"/>
                  </a:moveTo>
                  <a:lnTo>
                    <a:pt x="110164" y="108494"/>
                  </a:lnTo>
                  <a:cubicBezTo>
                    <a:pt x="132956" y="108494"/>
                    <a:pt x="135387" y="113378"/>
                    <a:pt x="135387" y="122229"/>
                  </a:cubicBezTo>
                  <a:cubicBezTo>
                    <a:pt x="135387" y="124366"/>
                    <a:pt x="135387" y="128029"/>
                    <a:pt x="133260" y="137185"/>
                  </a:cubicBezTo>
                  <a:cubicBezTo>
                    <a:pt x="132652" y="138712"/>
                    <a:pt x="132348" y="139933"/>
                    <a:pt x="132348" y="140543"/>
                  </a:cubicBezTo>
                  <a:cubicBezTo>
                    <a:pt x="132348" y="142985"/>
                    <a:pt x="134171" y="144206"/>
                    <a:pt x="135995" y="144206"/>
                  </a:cubicBezTo>
                  <a:cubicBezTo>
                    <a:pt x="139034" y="144206"/>
                    <a:pt x="139034" y="143290"/>
                    <a:pt x="140553" y="137796"/>
                  </a:cubicBezTo>
                  <a:lnTo>
                    <a:pt x="157268" y="71562"/>
                  </a:lnTo>
                  <a:cubicBezTo>
                    <a:pt x="158179" y="68204"/>
                    <a:pt x="158179" y="67594"/>
                    <a:pt x="158179" y="66678"/>
                  </a:cubicBezTo>
                  <a:cubicBezTo>
                    <a:pt x="158179" y="66068"/>
                    <a:pt x="157571" y="63321"/>
                    <a:pt x="154532" y="63321"/>
                  </a:cubicBezTo>
                  <a:cubicBezTo>
                    <a:pt x="151493" y="63321"/>
                    <a:pt x="151190" y="64847"/>
                    <a:pt x="149974" y="69730"/>
                  </a:cubicBezTo>
                  <a:cubicBezTo>
                    <a:pt x="143592" y="93538"/>
                    <a:pt x="136603" y="99032"/>
                    <a:pt x="110771" y="99032"/>
                  </a:cubicBezTo>
                  <a:lnTo>
                    <a:pt x="83117" y="99032"/>
                  </a:lnTo>
                  <a:lnTo>
                    <a:pt x="102566" y="21505"/>
                  </a:lnTo>
                  <a:cubicBezTo>
                    <a:pt x="105301" y="10822"/>
                    <a:pt x="105605" y="9601"/>
                    <a:pt x="118977" y="9601"/>
                  </a:cubicBezTo>
                  <a:lnTo>
                    <a:pt x="159091" y="9601"/>
                  </a:lnTo>
                  <a:cubicBezTo>
                    <a:pt x="196470" y="9601"/>
                    <a:pt x="203460" y="19673"/>
                    <a:pt x="203460" y="43176"/>
                  </a:cubicBezTo>
                  <a:cubicBezTo>
                    <a:pt x="203460" y="50196"/>
                    <a:pt x="203460" y="51417"/>
                    <a:pt x="202548" y="59658"/>
                  </a:cubicBezTo>
                  <a:cubicBezTo>
                    <a:pt x="201940" y="63626"/>
                    <a:pt x="201940" y="64236"/>
                    <a:pt x="201940" y="65152"/>
                  </a:cubicBezTo>
                  <a:cubicBezTo>
                    <a:pt x="201940" y="66678"/>
                    <a:pt x="202852" y="68815"/>
                    <a:pt x="205587" y="68815"/>
                  </a:cubicBezTo>
                  <a:cubicBezTo>
                    <a:pt x="208930" y="68815"/>
                    <a:pt x="209234" y="66983"/>
                    <a:pt x="209842" y="61184"/>
                  </a:cubicBezTo>
                  <a:lnTo>
                    <a:pt x="215920" y="8380"/>
                  </a:lnTo>
                  <a:cubicBezTo>
                    <a:pt x="216831" y="139"/>
                    <a:pt x="215312" y="139"/>
                    <a:pt x="207714" y="139"/>
                  </a:cubicBezTo>
                  <a:lnTo>
                    <a:pt x="58805" y="139"/>
                  </a:lnTo>
                  <a:cubicBezTo>
                    <a:pt x="52727" y="139"/>
                    <a:pt x="49688" y="139"/>
                    <a:pt x="49688" y="6243"/>
                  </a:cubicBezTo>
                  <a:cubicBezTo>
                    <a:pt x="49688" y="9601"/>
                    <a:pt x="52423" y="9601"/>
                    <a:pt x="58197" y="9601"/>
                  </a:cubicBezTo>
                  <a:cubicBezTo>
                    <a:pt x="69442" y="9601"/>
                    <a:pt x="77951" y="9601"/>
                    <a:pt x="77951" y="15095"/>
                  </a:cubicBezTo>
                  <a:cubicBezTo>
                    <a:pt x="77951" y="16316"/>
                    <a:pt x="77951" y="16926"/>
                    <a:pt x="76431" y="22420"/>
                  </a:cubicBezTo>
                  <a:lnTo>
                    <a:pt x="36317" y="183885"/>
                  </a:lnTo>
                  <a:cubicBezTo>
                    <a:pt x="33278" y="195789"/>
                    <a:pt x="32670" y="198231"/>
                    <a:pt x="8662" y="198231"/>
                  </a:cubicBezTo>
                  <a:cubicBezTo>
                    <a:pt x="3496" y="198231"/>
                    <a:pt x="153" y="198231"/>
                    <a:pt x="153" y="204030"/>
                  </a:cubicBezTo>
                  <a:cubicBezTo>
                    <a:pt x="153" y="207693"/>
                    <a:pt x="3800" y="207693"/>
                    <a:pt x="4712" y="207693"/>
                  </a:cubicBezTo>
                  <a:cubicBezTo>
                    <a:pt x="13525" y="207693"/>
                    <a:pt x="36013" y="206777"/>
                    <a:pt x="44826" y="206777"/>
                  </a:cubicBezTo>
                  <a:cubicBezTo>
                    <a:pt x="54855" y="206777"/>
                    <a:pt x="80078" y="207693"/>
                    <a:pt x="90106" y="207693"/>
                  </a:cubicBezTo>
                  <a:cubicBezTo>
                    <a:pt x="92842" y="207693"/>
                    <a:pt x="96488" y="207693"/>
                    <a:pt x="96488" y="201893"/>
                  </a:cubicBezTo>
                  <a:cubicBezTo>
                    <a:pt x="96488" y="199452"/>
                    <a:pt x="94665" y="198841"/>
                    <a:pt x="94665" y="198536"/>
                  </a:cubicBezTo>
                  <a:cubicBezTo>
                    <a:pt x="93753" y="198231"/>
                    <a:pt x="93145" y="198231"/>
                    <a:pt x="86156" y="198231"/>
                  </a:cubicBezTo>
                  <a:cubicBezTo>
                    <a:pt x="79470" y="198231"/>
                    <a:pt x="77951" y="198231"/>
                    <a:pt x="70353" y="197620"/>
                  </a:cubicBezTo>
                  <a:cubicBezTo>
                    <a:pt x="61540" y="196705"/>
                    <a:pt x="60629" y="195484"/>
                    <a:pt x="60629" y="191516"/>
                  </a:cubicBezTo>
                  <a:cubicBezTo>
                    <a:pt x="60629" y="190905"/>
                    <a:pt x="60629" y="189074"/>
                    <a:pt x="61844" y="184496"/>
                  </a:cubicBezTo>
                  <a:lnTo>
                    <a:pt x="80686" y="10849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7C67496-31A2-16D8-704D-A538E85BF16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22464" y="6742717"/>
              <a:ext cx="109341" cy="94223"/>
            </a:xfrm>
            <a:custGeom>
              <a:avLst/>
              <a:gdLst>
                <a:gd name="connsiteX0" fmla="*/ 38025 w 109341"/>
                <a:gd name="connsiteY0" fmla="*/ 6336 h 94223"/>
                <a:gd name="connsiteX1" fmla="*/ 38450 w 109341"/>
                <a:gd name="connsiteY1" fmla="*/ 3131 h 94223"/>
                <a:gd name="connsiteX2" fmla="*/ 35047 w 109341"/>
                <a:gd name="connsiteY2" fmla="*/ 140 h 94223"/>
                <a:gd name="connsiteX3" fmla="*/ 21220 w 109341"/>
                <a:gd name="connsiteY3" fmla="*/ 1209 h 94223"/>
                <a:gd name="connsiteX4" fmla="*/ 9307 w 109341"/>
                <a:gd name="connsiteY4" fmla="*/ 2277 h 94223"/>
                <a:gd name="connsiteX5" fmla="*/ 3350 w 109341"/>
                <a:gd name="connsiteY5" fmla="*/ 7191 h 94223"/>
                <a:gd name="connsiteX6" fmla="*/ 8881 w 109341"/>
                <a:gd name="connsiteY6" fmla="*/ 10182 h 94223"/>
                <a:gd name="connsiteX7" fmla="*/ 19092 w 109341"/>
                <a:gd name="connsiteY7" fmla="*/ 13387 h 94223"/>
                <a:gd name="connsiteX8" fmla="*/ 17178 w 109341"/>
                <a:gd name="connsiteY8" fmla="*/ 21720 h 94223"/>
                <a:gd name="connsiteX9" fmla="*/ 6541 w 109341"/>
                <a:gd name="connsiteY9" fmla="*/ 64879 h 94223"/>
                <a:gd name="connsiteX10" fmla="*/ 160 w 109341"/>
                <a:gd name="connsiteY10" fmla="*/ 91372 h 94223"/>
                <a:gd name="connsiteX11" fmla="*/ 4201 w 109341"/>
                <a:gd name="connsiteY11" fmla="*/ 94364 h 94223"/>
                <a:gd name="connsiteX12" fmla="*/ 7605 w 109341"/>
                <a:gd name="connsiteY12" fmla="*/ 94364 h 94223"/>
                <a:gd name="connsiteX13" fmla="*/ 76316 w 109341"/>
                <a:gd name="connsiteY13" fmla="*/ 61033 h 94223"/>
                <a:gd name="connsiteX14" fmla="*/ 109501 w 109341"/>
                <a:gd name="connsiteY14" fmla="*/ 6977 h 94223"/>
                <a:gd name="connsiteX15" fmla="*/ 102269 w 109341"/>
                <a:gd name="connsiteY15" fmla="*/ 140 h 94223"/>
                <a:gd name="connsiteX16" fmla="*/ 91420 w 109341"/>
                <a:gd name="connsiteY16" fmla="*/ 12105 h 94223"/>
                <a:gd name="connsiteX17" fmla="*/ 18241 w 109341"/>
                <a:gd name="connsiteY17" fmla="*/ 85817 h 94223"/>
                <a:gd name="connsiteX18" fmla="*/ 38025 w 109341"/>
                <a:gd name="connsiteY18" fmla="*/ 6336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25" y="6336"/>
                  </a:moveTo>
                  <a:cubicBezTo>
                    <a:pt x="38238" y="5482"/>
                    <a:pt x="38450" y="4200"/>
                    <a:pt x="38450" y="3131"/>
                  </a:cubicBezTo>
                  <a:cubicBezTo>
                    <a:pt x="38450" y="2918"/>
                    <a:pt x="38450" y="140"/>
                    <a:pt x="35047" y="140"/>
                  </a:cubicBezTo>
                  <a:cubicBezTo>
                    <a:pt x="34834" y="140"/>
                    <a:pt x="22709" y="1209"/>
                    <a:pt x="21220" y="1209"/>
                  </a:cubicBezTo>
                  <a:cubicBezTo>
                    <a:pt x="17178" y="1636"/>
                    <a:pt x="13349" y="1850"/>
                    <a:pt x="9307" y="2277"/>
                  </a:cubicBezTo>
                  <a:cubicBezTo>
                    <a:pt x="5903" y="2490"/>
                    <a:pt x="3350" y="2704"/>
                    <a:pt x="3350" y="7191"/>
                  </a:cubicBezTo>
                  <a:cubicBezTo>
                    <a:pt x="3350" y="10182"/>
                    <a:pt x="6329" y="10182"/>
                    <a:pt x="8881" y="10182"/>
                  </a:cubicBezTo>
                  <a:cubicBezTo>
                    <a:pt x="19092" y="10182"/>
                    <a:pt x="19092" y="11464"/>
                    <a:pt x="19092" y="13387"/>
                  </a:cubicBezTo>
                  <a:cubicBezTo>
                    <a:pt x="19092" y="14669"/>
                    <a:pt x="18029" y="18942"/>
                    <a:pt x="17178" y="21720"/>
                  </a:cubicBezTo>
                  <a:lnTo>
                    <a:pt x="6541" y="64879"/>
                  </a:lnTo>
                  <a:cubicBezTo>
                    <a:pt x="1223" y="86245"/>
                    <a:pt x="160" y="90518"/>
                    <a:pt x="160" y="91372"/>
                  </a:cubicBezTo>
                  <a:cubicBezTo>
                    <a:pt x="160" y="94364"/>
                    <a:pt x="3350" y="94364"/>
                    <a:pt x="4201" y="94364"/>
                  </a:cubicBezTo>
                  <a:lnTo>
                    <a:pt x="7605" y="94364"/>
                  </a:lnTo>
                  <a:cubicBezTo>
                    <a:pt x="26538" y="91372"/>
                    <a:pt x="53554" y="81331"/>
                    <a:pt x="76316" y="61033"/>
                  </a:cubicBezTo>
                  <a:cubicBezTo>
                    <a:pt x="105247" y="35180"/>
                    <a:pt x="109501" y="7405"/>
                    <a:pt x="109501" y="6977"/>
                  </a:cubicBezTo>
                  <a:cubicBezTo>
                    <a:pt x="109501" y="3131"/>
                    <a:pt x="106523" y="140"/>
                    <a:pt x="102269" y="140"/>
                  </a:cubicBezTo>
                  <a:cubicBezTo>
                    <a:pt x="94823" y="140"/>
                    <a:pt x="93334" y="6123"/>
                    <a:pt x="91420" y="12105"/>
                  </a:cubicBezTo>
                  <a:cubicBezTo>
                    <a:pt x="82911" y="42445"/>
                    <a:pt x="54405" y="75134"/>
                    <a:pt x="18241" y="85817"/>
                  </a:cubicBezTo>
                  <a:lnTo>
                    <a:pt x="38025" y="633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FE2CA2F-D793-1F1A-0A50-2C01116C29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95942" y="6695072"/>
              <a:ext cx="97854" cy="146142"/>
            </a:xfrm>
            <a:custGeom>
              <a:avLst/>
              <a:gdLst>
                <a:gd name="connsiteX0" fmla="*/ 46753 w 97854"/>
                <a:gd name="connsiteY0" fmla="*/ 70648 h 146142"/>
                <a:gd name="connsiteX1" fmla="*/ 75258 w 97854"/>
                <a:gd name="connsiteY1" fmla="*/ 105047 h 146142"/>
                <a:gd name="connsiteX2" fmla="*/ 47604 w 97854"/>
                <a:gd name="connsiteY2" fmla="*/ 139446 h 146142"/>
                <a:gd name="connsiteX3" fmla="*/ 11440 w 97854"/>
                <a:gd name="connsiteY3" fmla="*/ 124490 h 146142"/>
                <a:gd name="connsiteX4" fmla="*/ 23778 w 97854"/>
                <a:gd name="connsiteY4" fmla="*/ 112525 h 146142"/>
                <a:gd name="connsiteX5" fmla="*/ 12078 w 97854"/>
                <a:gd name="connsiteY5" fmla="*/ 100773 h 146142"/>
                <a:gd name="connsiteX6" fmla="*/ 165 w 97854"/>
                <a:gd name="connsiteY6" fmla="*/ 113166 h 146142"/>
                <a:gd name="connsiteX7" fmla="*/ 48029 w 97854"/>
                <a:gd name="connsiteY7" fmla="*/ 146283 h 146142"/>
                <a:gd name="connsiteX8" fmla="*/ 98020 w 97854"/>
                <a:gd name="connsiteY8" fmla="*/ 105047 h 146142"/>
                <a:gd name="connsiteX9" fmla="*/ 61005 w 97854"/>
                <a:gd name="connsiteY9" fmla="*/ 66802 h 146142"/>
                <a:gd name="connsiteX10" fmla="*/ 91425 w 97854"/>
                <a:gd name="connsiteY10" fmla="*/ 29625 h 146142"/>
                <a:gd name="connsiteX11" fmla="*/ 48454 w 97854"/>
                <a:gd name="connsiteY11" fmla="*/ 140 h 146142"/>
                <a:gd name="connsiteX12" fmla="*/ 6760 w 97854"/>
                <a:gd name="connsiteY12" fmla="*/ 28771 h 146142"/>
                <a:gd name="connsiteX13" fmla="*/ 17822 w 97854"/>
                <a:gd name="connsiteY13" fmla="*/ 40094 h 146142"/>
                <a:gd name="connsiteX14" fmla="*/ 28671 w 97854"/>
                <a:gd name="connsiteY14" fmla="*/ 29198 h 146142"/>
                <a:gd name="connsiteX15" fmla="*/ 17822 w 97854"/>
                <a:gd name="connsiteY15" fmla="*/ 18088 h 146142"/>
                <a:gd name="connsiteX16" fmla="*/ 47816 w 97854"/>
                <a:gd name="connsiteY16" fmla="*/ 6336 h 146142"/>
                <a:gd name="connsiteX17" fmla="*/ 70791 w 97854"/>
                <a:gd name="connsiteY17" fmla="*/ 29625 h 146142"/>
                <a:gd name="connsiteX18" fmla="*/ 62282 w 97854"/>
                <a:gd name="connsiteY18" fmla="*/ 55051 h 146142"/>
                <a:gd name="connsiteX19" fmla="*/ 38669 w 97854"/>
                <a:gd name="connsiteY19" fmla="*/ 64238 h 146142"/>
                <a:gd name="connsiteX20" fmla="*/ 31862 w 97854"/>
                <a:gd name="connsiteY20" fmla="*/ 64879 h 146142"/>
                <a:gd name="connsiteX21" fmla="*/ 29734 w 97854"/>
                <a:gd name="connsiteY21" fmla="*/ 67656 h 146142"/>
                <a:gd name="connsiteX22" fmla="*/ 35265 w 97854"/>
                <a:gd name="connsiteY22" fmla="*/ 70648 h 146142"/>
                <a:gd name="connsiteX23" fmla="*/ 46753 w 97854"/>
                <a:gd name="connsiteY23" fmla="*/ 70648 h 1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854" h="146142">
                  <a:moveTo>
                    <a:pt x="46753" y="70648"/>
                  </a:moveTo>
                  <a:cubicBezTo>
                    <a:pt x="63345" y="70648"/>
                    <a:pt x="75258" y="82185"/>
                    <a:pt x="75258" y="105047"/>
                  </a:cubicBezTo>
                  <a:cubicBezTo>
                    <a:pt x="75258" y="131540"/>
                    <a:pt x="59942" y="139446"/>
                    <a:pt x="47604" y="139446"/>
                  </a:cubicBezTo>
                  <a:cubicBezTo>
                    <a:pt x="39094" y="139446"/>
                    <a:pt x="20374" y="137095"/>
                    <a:pt x="11440" y="124490"/>
                  </a:cubicBezTo>
                  <a:cubicBezTo>
                    <a:pt x="21438" y="124062"/>
                    <a:pt x="23778" y="117011"/>
                    <a:pt x="23778" y="112525"/>
                  </a:cubicBezTo>
                  <a:cubicBezTo>
                    <a:pt x="23778" y="105688"/>
                    <a:pt x="18673" y="100773"/>
                    <a:pt x="12078" y="100773"/>
                  </a:cubicBezTo>
                  <a:cubicBezTo>
                    <a:pt x="6122" y="100773"/>
                    <a:pt x="165" y="104406"/>
                    <a:pt x="165" y="113166"/>
                  </a:cubicBezTo>
                  <a:cubicBezTo>
                    <a:pt x="165" y="133250"/>
                    <a:pt x="22289" y="146283"/>
                    <a:pt x="48029" y="146283"/>
                  </a:cubicBezTo>
                  <a:cubicBezTo>
                    <a:pt x="77598" y="146283"/>
                    <a:pt x="98020" y="126412"/>
                    <a:pt x="98020" y="105047"/>
                  </a:cubicBezTo>
                  <a:cubicBezTo>
                    <a:pt x="98020" y="88381"/>
                    <a:pt x="84405" y="71716"/>
                    <a:pt x="61005" y="66802"/>
                  </a:cubicBezTo>
                  <a:cubicBezTo>
                    <a:pt x="83342" y="58683"/>
                    <a:pt x="91425" y="42658"/>
                    <a:pt x="91425" y="29625"/>
                  </a:cubicBezTo>
                  <a:cubicBezTo>
                    <a:pt x="91425" y="12746"/>
                    <a:pt x="72067" y="140"/>
                    <a:pt x="48454" y="140"/>
                  </a:cubicBezTo>
                  <a:cubicBezTo>
                    <a:pt x="24842" y="140"/>
                    <a:pt x="6760" y="11678"/>
                    <a:pt x="6760" y="28771"/>
                  </a:cubicBezTo>
                  <a:cubicBezTo>
                    <a:pt x="6760" y="36035"/>
                    <a:pt x="11440" y="40094"/>
                    <a:pt x="17822" y="40094"/>
                  </a:cubicBezTo>
                  <a:cubicBezTo>
                    <a:pt x="24416" y="40094"/>
                    <a:pt x="28671" y="35180"/>
                    <a:pt x="28671" y="29198"/>
                  </a:cubicBezTo>
                  <a:cubicBezTo>
                    <a:pt x="28671" y="23002"/>
                    <a:pt x="24416" y="18515"/>
                    <a:pt x="17822" y="18088"/>
                  </a:cubicBezTo>
                  <a:cubicBezTo>
                    <a:pt x="25267" y="8687"/>
                    <a:pt x="39945" y="6336"/>
                    <a:pt x="47816" y="6336"/>
                  </a:cubicBezTo>
                  <a:cubicBezTo>
                    <a:pt x="57389" y="6336"/>
                    <a:pt x="70791" y="11037"/>
                    <a:pt x="70791" y="29625"/>
                  </a:cubicBezTo>
                  <a:cubicBezTo>
                    <a:pt x="70791" y="38599"/>
                    <a:pt x="67813" y="48427"/>
                    <a:pt x="62282" y="55051"/>
                  </a:cubicBezTo>
                  <a:cubicBezTo>
                    <a:pt x="55262" y="63170"/>
                    <a:pt x="49305" y="63597"/>
                    <a:pt x="38669" y="64238"/>
                  </a:cubicBezTo>
                  <a:cubicBezTo>
                    <a:pt x="33351" y="64665"/>
                    <a:pt x="32925" y="64665"/>
                    <a:pt x="31862" y="64879"/>
                  </a:cubicBezTo>
                  <a:cubicBezTo>
                    <a:pt x="31436" y="64879"/>
                    <a:pt x="29734" y="65306"/>
                    <a:pt x="29734" y="67656"/>
                  </a:cubicBezTo>
                  <a:cubicBezTo>
                    <a:pt x="29734" y="70648"/>
                    <a:pt x="31649" y="70648"/>
                    <a:pt x="35265" y="70648"/>
                  </a:cubicBezTo>
                  <a:lnTo>
                    <a:pt x="46753" y="7064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9C38D438-1282-A5F0-D8A2-4478537C59B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05335" y="6613210"/>
              <a:ext cx="202091" cy="203280"/>
            </a:xfrm>
            <a:custGeom>
              <a:avLst/>
              <a:gdLst>
                <a:gd name="connsiteX0" fmla="*/ 107447 w 202091"/>
                <a:gd name="connsiteY0" fmla="*/ 107884 h 203280"/>
                <a:gd name="connsiteX1" fmla="*/ 192235 w 202091"/>
                <a:gd name="connsiteY1" fmla="*/ 107884 h 203280"/>
                <a:gd name="connsiteX2" fmla="*/ 202263 w 202091"/>
                <a:gd name="connsiteY2" fmla="*/ 101779 h 203280"/>
                <a:gd name="connsiteX3" fmla="*/ 192235 w 202091"/>
                <a:gd name="connsiteY3" fmla="*/ 95675 h 203280"/>
                <a:gd name="connsiteX4" fmla="*/ 107447 w 202091"/>
                <a:gd name="connsiteY4" fmla="*/ 95675 h 203280"/>
                <a:gd name="connsiteX5" fmla="*/ 107447 w 202091"/>
                <a:gd name="connsiteY5" fmla="*/ 10211 h 203280"/>
                <a:gd name="connsiteX6" fmla="*/ 101370 w 202091"/>
                <a:gd name="connsiteY6" fmla="*/ 139 h 203280"/>
                <a:gd name="connsiteX7" fmla="*/ 95292 w 202091"/>
                <a:gd name="connsiteY7" fmla="*/ 10211 h 203280"/>
                <a:gd name="connsiteX8" fmla="*/ 95292 w 202091"/>
                <a:gd name="connsiteY8" fmla="*/ 95675 h 203280"/>
                <a:gd name="connsiteX9" fmla="*/ 10201 w 202091"/>
                <a:gd name="connsiteY9" fmla="*/ 95675 h 203280"/>
                <a:gd name="connsiteX10" fmla="*/ 172 w 202091"/>
                <a:gd name="connsiteY10" fmla="*/ 101779 h 203280"/>
                <a:gd name="connsiteX11" fmla="*/ 10201 w 202091"/>
                <a:gd name="connsiteY11" fmla="*/ 107884 h 203280"/>
                <a:gd name="connsiteX12" fmla="*/ 95292 w 202091"/>
                <a:gd name="connsiteY12" fmla="*/ 107884 h 203280"/>
                <a:gd name="connsiteX13" fmla="*/ 95292 w 202091"/>
                <a:gd name="connsiteY13" fmla="*/ 193347 h 203280"/>
                <a:gd name="connsiteX14" fmla="*/ 101370 w 202091"/>
                <a:gd name="connsiteY14" fmla="*/ 203420 h 203280"/>
                <a:gd name="connsiteX15" fmla="*/ 107447 w 202091"/>
                <a:gd name="connsiteY15" fmla="*/ 193347 h 203280"/>
                <a:gd name="connsiteX16" fmla="*/ 107447 w 202091"/>
                <a:gd name="connsiteY16" fmla="*/ 107884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091" h="203280">
                  <a:moveTo>
                    <a:pt x="107447" y="107884"/>
                  </a:moveTo>
                  <a:lnTo>
                    <a:pt x="192235" y="107884"/>
                  </a:lnTo>
                  <a:cubicBezTo>
                    <a:pt x="196489" y="107884"/>
                    <a:pt x="202263" y="107884"/>
                    <a:pt x="202263" y="101779"/>
                  </a:cubicBezTo>
                  <a:cubicBezTo>
                    <a:pt x="202263" y="95675"/>
                    <a:pt x="196489" y="95675"/>
                    <a:pt x="192235" y="95675"/>
                  </a:cubicBezTo>
                  <a:lnTo>
                    <a:pt x="107447" y="95675"/>
                  </a:lnTo>
                  <a:lnTo>
                    <a:pt x="107447" y="10211"/>
                  </a:lnTo>
                  <a:cubicBezTo>
                    <a:pt x="107447" y="5938"/>
                    <a:pt x="107447" y="139"/>
                    <a:pt x="101370" y="139"/>
                  </a:cubicBezTo>
                  <a:cubicBezTo>
                    <a:pt x="95292" y="139"/>
                    <a:pt x="95292" y="5938"/>
                    <a:pt x="95292" y="10211"/>
                  </a:cubicBezTo>
                  <a:lnTo>
                    <a:pt x="95292" y="95675"/>
                  </a:lnTo>
                  <a:lnTo>
                    <a:pt x="10201" y="95675"/>
                  </a:lnTo>
                  <a:cubicBezTo>
                    <a:pt x="5946" y="95675"/>
                    <a:pt x="172" y="95675"/>
                    <a:pt x="172" y="101779"/>
                  </a:cubicBezTo>
                  <a:cubicBezTo>
                    <a:pt x="172" y="107884"/>
                    <a:pt x="5946" y="107884"/>
                    <a:pt x="10201" y="107884"/>
                  </a:cubicBezTo>
                  <a:lnTo>
                    <a:pt x="95292" y="107884"/>
                  </a:lnTo>
                  <a:lnTo>
                    <a:pt x="95292" y="193347"/>
                  </a:lnTo>
                  <a:cubicBezTo>
                    <a:pt x="95292" y="197620"/>
                    <a:pt x="95292" y="203420"/>
                    <a:pt x="101370" y="203420"/>
                  </a:cubicBezTo>
                  <a:cubicBezTo>
                    <a:pt x="107447" y="203420"/>
                    <a:pt x="107447" y="197620"/>
                    <a:pt x="107447" y="193347"/>
                  </a:cubicBezTo>
                  <a:lnTo>
                    <a:pt x="107447" y="10788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FED1C65-F4B6-CC49-183A-D6B5873E89D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13164" y="6378031"/>
              <a:ext cx="134626" cy="206638"/>
            </a:xfrm>
            <a:custGeom>
              <a:avLst/>
              <a:gdLst>
                <a:gd name="connsiteX0" fmla="*/ 81022 w 134626"/>
                <a:gd name="connsiteY0" fmla="*/ 156408 h 206638"/>
                <a:gd name="connsiteX1" fmla="*/ 81022 w 134626"/>
                <a:gd name="connsiteY1" fmla="*/ 182963 h 206638"/>
                <a:gd name="connsiteX2" fmla="*/ 57926 w 134626"/>
                <a:gd name="connsiteY2" fmla="*/ 197308 h 206638"/>
                <a:gd name="connsiteX3" fmla="*/ 51544 w 134626"/>
                <a:gd name="connsiteY3" fmla="*/ 197308 h 206638"/>
                <a:gd name="connsiteX4" fmla="*/ 51544 w 134626"/>
                <a:gd name="connsiteY4" fmla="*/ 206770 h 206638"/>
                <a:gd name="connsiteX5" fmla="*/ 92570 w 134626"/>
                <a:gd name="connsiteY5" fmla="*/ 205855 h 206638"/>
                <a:gd name="connsiteX6" fmla="*/ 133900 w 134626"/>
                <a:gd name="connsiteY6" fmla="*/ 206770 h 206638"/>
                <a:gd name="connsiteX7" fmla="*/ 133900 w 134626"/>
                <a:gd name="connsiteY7" fmla="*/ 197308 h 206638"/>
                <a:gd name="connsiteX8" fmla="*/ 127518 w 134626"/>
                <a:gd name="connsiteY8" fmla="*/ 197308 h 206638"/>
                <a:gd name="connsiteX9" fmla="*/ 104422 w 134626"/>
                <a:gd name="connsiteY9" fmla="*/ 182963 h 206638"/>
                <a:gd name="connsiteX10" fmla="*/ 104422 w 134626"/>
                <a:gd name="connsiteY10" fmla="*/ 156408 h 206638"/>
                <a:gd name="connsiteX11" fmla="*/ 134812 w 134626"/>
                <a:gd name="connsiteY11" fmla="*/ 156408 h 206638"/>
                <a:gd name="connsiteX12" fmla="*/ 134812 w 134626"/>
                <a:gd name="connsiteY12" fmla="*/ 146946 h 206638"/>
                <a:gd name="connsiteX13" fmla="*/ 104422 w 134626"/>
                <a:gd name="connsiteY13" fmla="*/ 146946 h 206638"/>
                <a:gd name="connsiteX14" fmla="*/ 104422 w 134626"/>
                <a:gd name="connsiteY14" fmla="*/ 8068 h 206638"/>
                <a:gd name="connsiteX15" fmla="*/ 99560 w 134626"/>
                <a:gd name="connsiteY15" fmla="*/ 132 h 206638"/>
                <a:gd name="connsiteX16" fmla="*/ 93482 w 134626"/>
                <a:gd name="connsiteY16" fmla="*/ 3795 h 206638"/>
                <a:gd name="connsiteX17" fmla="*/ 186 w 134626"/>
                <a:gd name="connsiteY17" fmla="*/ 146946 h 206638"/>
                <a:gd name="connsiteX18" fmla="*/ 186 w 134626"/>
                <a:gd name="connsiteY18" fmla="*/ 156408 h 206638"/>
                <a:gd name="connsiteX19" fmla="*/ 81022 w 134626"/>
                <a:gd name="connsiteY19" fmla="*/ 156408 h 206638"/>
                <a:gd name="connsiteX20" fmla="*/ 82845 w 134626"/>
                <a:gd name="connsiteY20" fmla="*/ 146946 h 206638"/>
                <a:gd name="connsiteX21" fmla="*/ 8695 w 134626"/>
                <a:gd name="connsiteY21" fmla="*/ 146946 h 206638"/>
                <a:gd name="connsiteX22" fmla="*/ 82845 w 134626"/>
                <a:gd name="connsiteY22" fmla="*/ 33096 h 206638"/>
                <a:gd name="connsiteX23" fmla="*/ 82845 w 134626"/>
                <a:gd name="connsiteY23" fmla="*/ 146946 h 20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626" h="206638">
                  <a:moveTo>
                    <a:pt x="81022" y="156408"/>
                  </a:moveTo>
                  <a:lnTo>
                    <a:pt x="81022" y="182963"/>
                  </a:lnTo>
                  <a:cubicBezTo>
                    <a:pt x="81022" y="193951"/>
                    <a:pt x="80414" y="197308"/>
                    <a:pt x="57926" y="197308"/>
                  </a:cubicBezTo>
                  <a:lnTo>
                    <a:pt x="51544" y="197308"/>
                  </a:lnTo>
                  <a:lnTo>
                    <a:pt x="51544" y="206770"/>
                  </a:lnTo>
                  <a:cubicBezTo>
                    <a:pt x="64004" y="205855"/>
                    <a:pt x="79807" y="205855"/>
                    <a:pt x="92570" y="205855"/>
                  </a:cubicBezTo>
                  <a:cubicBezTo>
                    <a:pt x="105334" y="205855"/>
                    <a:pt x="121440" y="205855"/>
                    <a:pt x="133900" y="206770"/>
                  </a:cubicBezTo>
                  <a:lnTo>
                    <a:pt x="133900" y="197308"/>
                  </a:lnTo>
                  <a:lnTo>
                    <a:pt x="127518" y="197308"/>
                  </a:lnTo>
                  <a:cubicBezTo>
                    <a:pt x="105030" y="197308"/>
                    <a:pt x="104422" y="193951"/>
                    <a:pt x="104422" y="182963"/>
                  </a:cubicBezTo>
                  <a:lnTo>
                    <a:pt x="104422" y="156408"/>
                  </a:lnTo>
                  <a:lnTo>
                    <a:pt x="134812" y="156408"/>
                  </a:lnTo>
                  <a:lnTo>
                    <a:pt x="134812" y="146946"/>
                  </a:lnTo>
                  <a:lnTo>
                    <a:pt x="104422" y="146946"/>
                  </a:lnTo>
                  <a:lnTo>
                    <a:pt x="104422" y="8068"/>
                  </a:lnTo>
                  <a:cubicBezTo>
                    <a:pt x="104422" y="1963"/>
                    <a:pt x="104422" y="132"/>
                    <a:pt x="99560" y="132"/>
                  </a:cubicBezTo>
                  <a:cubicBezTo>
                    <a:pt x="96825" y="132"/>
                    <a:pt x="95913" y="132"/>
                    <a:pt x="93482" y="3795"/>
                  </a:cubicBezTo>
                  <a:lnTo>
                    <a:pt x="186" y="146946"/>
                  </a:lnTo>
                  <a:lnTo>
                    <a:pt x="186" y="156408"/>
                  </a:lnTo>
                  <a:lnTo>
                    <a:pt x="81022" y="156408"/>
                  </a:lnTo>
                  <a:close/>
                  <a:moveTo>
                    <a:pt x="82845" y="146946"/>
                  </a:moveTo>
                  <a:lnTo>
                    <a:pt x="8695" y="146946"/>
                  </a:lnTo>
                  <a:lnTo>
                    <a:pt x="82845" y="33096"/>
                  </a:lnTo>
                  <a:lnTo>
                    <a:pt x="82845" y="14694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51D17F4-5156-D2E6-BFD1-2DF9603BB45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28680" y="6708746"/>
              <a:ext cx="303897" cy="12208"/>
            </a:xfrm>
            <a:custGeom>
              <a:avLst/>
              <a:gdLst>
                <a:gd name="connsiteX0" fmla="*/ 0 w 303897"/>
                <a:gd name="connsiteY0" fmla="*/ 0 h 12208"/>
                <a:gd name="connsiteX1" fmla="*/ 303897 w 303897"/>
                <a:gd name="connsiteY1" fmla="*/ 0 h 12208"/>
                <a:gd name="connsiteX2" fmla="*/ 303897 w 303897"/>
                <a:gd name="connsiteY2" fmla="*/ 12208 h 12208"/>
                <a:gd name="connsiteX3" fmla="*/ 0 w 303897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97" h="12208">
                  <a:moveTo>
                    <a:pt x="0" y="0"/>
                  </a:moveTo>
                  <a:lnTo>
                    <a:pt x="303897" y="0"/>
                  </a:lnTo>
                  <a:lnTo>
                    <a:pt x="303897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504D503-B2FE-17BB-AEB7-0FC910B2497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155727" y="6797247"/>
              <a:ext cx="100285" cy="203280"/>
            </a:xfrm>
            <a:custGeom>
              <a:avLst/>
              <a:gdLst>
                <a:gd name="connsiteX0" fmla="*/ 62482 w 100285"/>
                <a:gd name="connsiteY0" fmla="*/ 8081 h 203280"/>
                <a:gd name="connsiteX1" fmla="*/ 55492 w 100285"/>
                <a:gd name="connsiteY1" fmla="*/ 146 h 203280"/>
                <a:gd name="connsiteX2" fmla="*/ 183 w 100285"/>
                <a:gd name="connsiteY2" fmla="*/ 19680 h 203280"/>
                <a:gd name="connsiteX3" fmla="*/ 183 w 100285"/>
                <a:gd name="connsiteY3" fmla="*/ 29142 h 203280"/>
                <a:gd name="connsiteX4" fmla="*/ 39994 w 100285"/>
                <a:gd name="connsiteY4" fmla="*/ 21206 h 203280"/>
                <a:gd name="connsiteX5" fmla="*/ 39994 w 100285"/>
                <a:gd name="connsiteY5" fmla="*/ 179314 h 203280"/>
                <a:gd name="connsiteX6" fmla="*/ 11731 w 100285"/>
                <a:gd name="connsiteY6" fmla="*/ 193964 h 203280"/>
                <a:gd name="connsiteX7" fmla="*/ 2007 w 100285"/>
                <a:gd name="connsiteY7" fmla="*/ 193964 h 203280"/>
                <a:gd name="connsiteX8" fmla="*/ 2007 w 100285"/>
                <a:gd name="connsiteY8" fmla="*/ 203426 h 203280"/>
                <a:gd name="connsiteX9" fmla="*/ 51238 w 100285"/>
                <a:gd name="connsiteY9" fmla="*/ 202511 h 203280"/>
                <a:gd name="connsiteX10" fmla="*/ 100469 w 100285"/>
                <a:gd name="connsiteY10" fmla="*/ 203426 h 203280"/>
                <a:gd name="connsiteX11" fmla="*/ 100469 w 100285"/>
                <a:gd name="connsiteY11" fmla="*/ 193964 h 203280"/>
                <a:gd name="connsiteX12" fmla="*/ 90744 w 100285"/>
                <a:gd name="connsiteY12" fmla="*/ 193964 h 203280"/>
                <a:gd name="connsiteX13" fmla="*/ 62482 w 100285"/>
                <a:gd name="connsiteY13" fmla="*/ 179314 h 203280"/>
                <a:gd name="connsiteX14" fmla="*/ 62482 w 100285"/>
                <a:gd name="connsiteY14" fmla="*/ 8081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85" h="203280">
                  <a:moveTo>
                    <a:pt x="62482" y="8081"/>
                  </a:moveTo>
                  <a:cubicBezTo>
                    <a:pt x="62482" y="756"/>
                    <a:pt x="62482" y="146"/>
                    <a:pt x="55492" y="146"/>
                  </a:cubicBezTo>
                  <a:cubicBezTo>
                    <a:pt x="36651" y="19680"/>
                    <a:pt x="9908" y="19680"/>
                    <a:pt x="183" y="19680"/>
                  </a:cubicBezTo>
                  <a:lnTo>
                    <a:pt x="183" y="29142"/>
                  </a:lnTo>
                  <a:cubicBezTo>
                    <a:pt x="6261" y="29142"/>
                    <a:pt x="24191" y="29142"/>
                    <a:pt x="39994" y="21206"/>
                  </a:cubicBezTo>
                  <a:lnTo>
                    <a:pt x="39994" y="179314"/>
                  </a:lnTo>
                  <a:cubicBezTo>
                    <a:pt x="39994" y="190302"/>
                    <a:pt x="39082" y="193964"/>
                    <a:pt x="11731" y="193964"/>
                  </a:cubicBezTo>
                  <a:lnTo>
                    <a:pt x="2007" y="193964"/>
                  </a:lnTo>
                  <a:lnTo>
                    <a:pt x="2007" y="203426"/>
                  </a:lnTo>
                  <a:cubicBezTo>
                    <a:pt x="12643" y="202511"/>
                    <a:pt x="39082" y="202511"/>
                    <a:pt x="51238" y="202511"/>
                  </a:cubicBezTo>
                  <a:cubicBezTo>
                    <a:pt x="63394" y="202511"/>
                    <a:pt x="89833" y="202511"/>
                    <a:pt x="100469" y="203426"/>
                  </a:cubicBezTo>
                  <a:lnTo>
                    <a:pt x="100469" y="193964"/>
                  </a:lnTo>
                  <a:lnTo>
                    <a:pt x="90744" y="193964"/>
                  </a:lnTo>
                  <a:cubicBezTo>
                    <a:pt x="63394" y="193964"/>
                    <a:pt x="62482" y="190607"/>
                    <a:pt x="62482" y="179314"/>
                  </a:cubicBezTo>
                  <a:lnTo>
                    <a:pt x="62482" y="808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7AA2734-459C-709A-9EA9-3461CBE8A06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295824" y="6797247"/>
              <a:ext cx="121254" cy="209995"/>
            </a:xfrm>
            <a:custGeom>
              <a:avLst/>
              <a:gdLst>
                <a:gd name="connsiteX0" fmla="*/ 121443 w 121254"/>
                <a:gd name="connsiteY0" fmla="*/ 142076 h 209995"/>
                <a:gd name="connsiteX1" fmla="*/ 63703 w 121254"/>
                <a:gd name="connsiteY1" fmla="*/ 75231 h 209995"/>
                <a:gd name="connsiteX2" fmla="*/ 25108 w 121254"/>
                <a:gd name="connsiteY2" fmla="*/ 90798 h 209995"/>
                <a:gd name="connsiteX3" fmla="*/ 25108 w 121254"/>
                <a:gd name="connsiteY3" fmla="*/ 31279 h 209995"/>
                <a:gd name="connsiteX4" fmla="*/ 50939 w 121254"/>
                <a:gd name="connsiteY4" fmla="*/ 35247 h 209995"/>
                <a:gd name="connsiteX5" fmla="*/ 109591 w 121254"/>
                <a:gd name="connsiteY5" fmla="*/ 3503 h 209995"/>
                <a:gd name="connsiteX6" fmla="*/ 106552 w 121254"/>
                <a:gd name="connsiteY6" fmla="*/ 146 h 209995"/>
                <a:gd name="connsiteX7" fmla="*/ 104121 w 121254"/>
                <a:gd name="connsiteY7" fmla="*/ 1061 h 209995"/>
                <a:gd name="connsiteX8" fmla="*/ 62791 w 121254"/>
                <a:gd name="connsiteY8" fmla="*/ 9913 h 209995"/>
                <a:gd name="connsiteX9" fmla="*/ 22373 w 121254"/>
                <a:gd name="connsiteY9" fmla="*/ 1366 h 209995"/>
                <a:gd name="connsiteX10" fmla="*/ 18726 w 121254"/>
                <a:gd name="connsiteY10" fmla="*/ 451 h 209995"/>
                <a:gd name="connsiteX11" fmla="*/ 15687 w 121254"/>
                <a:gd name="connsiteY11" fmla="*/ 7776 h 209995"/>
                <a:gd name="connsiteX12" fmla="*/ 15687 w 121254"/>
                <a:gd name="connsiteY12" fmla="*/ 98123 h 209995"/>
                <a:gd name="connsiteX13" fmla="*/ 19941 w 121254"/>
                <a:gd name="connsiteY13" fmla="*/ 106059 h 209995"/>
                <a:gd name="connsiteX14" fmla="*/ 23892 w 121254"/>
                <a:gd name="connsiteY14" fmla="*/ 103312 h 209995"/>
                <a:gd name="connsiteX15" fmla="*/ 63095 w 121254"/>
                <a:gd name="connsiteY15" fmla="*/ 81946 h 209995"/>
                <a:gd name="connsiteX16" fmla="*/ 88926 w 121254"/>
                <a:gd name="connsiteY16" fmla="*/ 101481 h 209995"/>
                <a:gd name="connsiteX17" fmla="*/ 94396 w 121254"/>
                <a:gd name="connsiteY17" fmla="*/ 139939 h 209995"/>
                <a:gd name="connsiteX18" fmla="*/ 87103 w 121254"/>
                <a:gd name="connsiteY18" fmla="*/ 181755 h 209995"/>
                <a:gd name="connsiteX19" fmla="*/ 54586 w 121254"/>
                <a:gd name="connsiteY19" fmla="*/ 201595 h 209995"/>
                <a:gd name="connsiteX20" fmla="*/ 9913 w 121254"/>
                <a:gd name="connsiteY20" fmla="*/ 167410 h 209995"/>
                <a:gd name="connsiteX21" fmla="*/ 15079 w 121254"/>
                <a:gd name="connsiteY21" fmla="*/ 168020 h 209995"/>
                <a:gd name="connsiteX22" fmla="*/ 30274 w 121254"/>
                <a:gd name="connsiteY22" fmla="*/ 153064 h 209995"/>
                <a:gd name="connsiteX23" fmla="*/ 15079 w 121254"/>
                <a:gd name="connsiteY23" fmla="*/ 138108 h 209995"/>
                <a:gd name="connsiteX24" fmla="*/ 188 w 121254"/>
                <a:gd name="connsiteY24" fmla="*/ 154285 h 209995"/>
                <a:gd name="connsiteX25" fmla="*/ 55193 w 121254"/>
                <a:gd name="connsiteY25" fmla="*/ 210141 h 209995"/>
                <a:gd name="connsiteX26" fmla="*/ 121443 w 121254"/>
                <a:gd name="connsiteY26" fmla="*/ 142076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254" h="209995">
                  <a:moveTo>
                    <a:pt x="121443" y="142076"/>
                  </a:moveTo>
                  <a:cubicBezTo>
                    <a:pt x="121443" y="105754"/>
                    <a:pt x="96523" y="75231"/>
                    <a:pt x="63703" y="75231"/>
                  </a:cubicBezTo>
                  <a:cubicBezTo>
                    <a:pt x="49116" y="75231"/>
                    <a:pt x="36048" y="80115"/>
                    <a:pt x="25108" y="90798"/>
                  </a:cubicBezTo>
                  <a:lnTo>
                    <a:pt x="25108" y="31279"/>
                  </a:lnTo>
                  <a:cubicBezTo>
                    <a:pt x="31186" y="33110"/>
                    <a:pt x="41214" y="35247"/>
                    <a:pt x="50939" y="35247"/>
                  </a:cubicBezTo>
                  <a:cubicBezTo>
                    <a:pt x="88318" y="35247"/>
                    <a:pt x="109591" y="7471"/>
                    <a:pt x="109591" y="3503"/>
                  </a:cubicBezTo>
                  <a:cubicBezTo>
                    <a:pt x="109591" y="1672"/>
                    <a:pt x="108679" y="146"/>
                    <a:pt x="106552" y="146"/>
                  </a:cubicBezTo>
                  <a:cubicBezTo>
                    <a:pt x="106248" y="146"/>
                    <a:pt x="105640" y="146"/>
                    <a:pt x="104121" y="1061"/>
                  </a:cubicBezTo>
                  <a:cubicBezTo>
                    <a:pt x="98043" y="3808"/>
                    <a:pt x="83152" y="9913"/>
                    <a:pt x="62791" y="9913"/>
                  </a:cubicBezTo>
                  <a:cubicBezTo>
                    <a:pt x="50635" y="9913"/>
                    <a:pt x="36656" y="7776"/>
                    <a:pt x="22373" y="1366"/>
                  </a:cubicBezTo>
                  <a:cubicBezTo>
                    <a:pt x="19941" y="451"/>
                    <a:pt x="19334" y="451"/>
                    <a:pt x="18726" y="451"/>
                  </a:cubicBezTo>
                  <a:cubicBezTo>
                    <a:pt x="15687" y="451"/>
                    <a:pt x="15687" y="2893"/>
                    <a:pt x="15687" y="7776"/>
                  </a:cubicBezTo>
                  <a:lnTo>
                    <a:pt x="15687" y="98123"/>
                  </a:lnTo>
                  <a:cubicBezTo>
                    <a:pt x="15687" y="103617"/>
                    <a:pt x="15687" y="106059"/>
                    <a:pt x="19941" y="106059"/>
                  </a:cubicBezTo>
                  <a:cubicBezTo>
                    <a:pt x="22069" y="106059"/>
                    <a:pt x="22677" y="105144"/>
                    <a:pt x="23892" y="103312"/>
                  </a:cubicBezTo>
                  <a:cubicBezTo>
                    <a:pt x="27235" y="98429"/>
                    <a:pt x="38479" y="81946"/>
                    <a:pt x="63095" y="81946"/>
                  </a:cubicBezTo>
                  <a:cubicBezTo>
                    <a:pt x="78897" y="81946"/>
                    <a:pt x="86495" y="95987"/>
                    <a:pt x="88926" y="101481"/>
                  </a:cubicBezTo>
                  <a:cubicBezTo>
                    <a:pt x="93788" y="112774"/>
                    <a:pt x="94396" y="124678"/>
                    <a:pt x="94396" y="139939"/>
                  </a:cubicBezTo>
                  <a:cubicBezTo>
                    <a:pt x="94396" y="150622"/>
                    <a:pt x="94396" y="168936"/>
                    <a:pt x="87103" y="181755"/>
                  </a:cubicBezTo>
                  <a:cubicBezTo>
                    <a:pt x="79809" y="193659"/>
                    <a:pt x="68565" y="201595"/>
                    <a:pt x="54586" y="201595"/>
                  </a:cubicBezTo>
                  <a:cubicBezTo>
                    <a:pt x="32401" y="201595"/>
                    <a:pt x="15079" y="185418"/>
                    <a:pt x="9913" y="167410"/>
                  </a:cubicBezTo>
                  <a:cubicBezTo>
                    <a:pt x="10825" y="167715"/>
                    <a:pt x="11736" y="168020"/>
                    <a:pt x="15079" y="168020"/>
                  </a:cubicBezTo>
                  <a:cubicBezTo>
                    <a:pt x="25108" y="168020"/>
                    <a:pt x="30274" y="160390"/>
                    <a:pt x="30274" y="153064"/>
                  </a:cubicBezTo>
                  <a:cubicBezTo>
                    <a:pt x="30274" y="145739"/>
                    <a:pt x="25108" y="138108"/>
                    <a:pt x="15079" y="138108"/>
                  </a:cubicBezTo>
                  <a:cubicBezTo>
                    <a:pt x="10825" y="138108"/>
                    <a:pt x="188" y="140245"/>
                    <a:pt x="188" y="154285"/>
                  </a:cubicBezTo>
                  <a:cubicBezTo>
                    <a:pt x="188" y="180534"/>
                    <a:pt x="21157" y="210141"/>
                    <a:pt x="55193" y="210141"/>
                  </a:cubicBezTo>
                  <a:cubicBezTo>
                    <a:pt x="90445" y="210141"/>
                    <a:pt x="121443" y="180840"/>
                    <a:pt x="121443" y="14207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D495D37-125E-1558-8C07-709C9B3D24E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485759" y="6579330"/>
              <a:ext cx="149213" cy="215184"/>
            </a:xfrm>
            <a:custGeom>
              <a:avLst/>
              <a:gdLst>
                <a:gd name="connsiteX0" fmla="*/ 70698 w 149213"/>
                <a:gd name="connsiteY0" fmla="*/ 3496 h 215184"/>
                <a:gd name="connsiteX1" fmla="*/ 66748 w 149213"/>
                <a:gd name="connsiteY1" fmla="*/ 139 h 215184"/>
                <a:gd name="connsiteX2" fmla="*/ 29672 w 149213"/>
                <a:gd name="connsiteY2" fmla="*/ 3191 h 215184"/>
                <a:gd name="connsiteX3" fmla="*/ 23898 w 149213"/>
                <a:gd name="connsiteY3" fmla="*/ 9296 h 215184"/>
                <a:gd name="connsiteX4" fmla="*/ 31192 w 149213"/>
                <a:gd name="connsiteY4" fmla="*/ 12958 h 215184"/>
                <a:gd name="connsiteX5" fmla="*/ 46387 w 149213"/>
                <a:gd name="connsiteY5" fmla="*/ 18147 h 215184"/>
                <a:gd name="connsiteX6" fmla="*/ 45475 w 149213"/>
                <a:gd name="connsiteY6" fmla="*/ 24252 h 215184"/>
                <a:gd name="connsiteX7" fmla="*/ 1410 w 149213"/>
                <a:gd name="connsiteY7" fmla="*/ 200062 h 215184"/>
                <a:gd name="connsiteX8" fmla="*/ 194 w 149213"/>
                <a:gd name="connsiteY8" fmla="*/ 206777 h 215184"/>
                <a:gd name="connsiteX9" fmla="*/ 9007 w 149213"/>
                <a:gd name="connsiteY9" fmla="*/ 215323 h 215184"/>
                <a:gd name="connsiteX10" fmla="*/ 20252 w 149213"/>
                <a:gd name="connsiteY10" fmla="*/ 207388 h 215184"/>
                <a:gd name="connsiteX11" fmla="*/ 26026 w 149213"/>
                <a:gd name="connsiteY11" fmla="*/ 184190 h 215184"/>
                <a:gd name="connsiteX12" fmla="*/ 32711 w 149213"/>
                <a:gd name="connsiteY12" fmla="*/ 156720 h 215184"/>
                <a:gd name="connsiteX13" fmla="*/ 37878 w 149213"/>
                <a:gd name="connsiteY13" fmla="*/ 136270 h 215184"/>
                <a:gd name="connsiteX14" fmla="*/ 41220 w 149213"/>
                <a:gd name="connsiteY14" fmla="*/ 122535 h 215184"/>
                <a:gd name="connsiteX15" fmla="*/ 61885 w 149213"/>
                <a:gd name="connsiteY15" fmla="*/ 94454 h 215184"/>
                <a:gd name="connsiteX16" fmla="*/ 91059 w 149213"/>
                <a:gd name="connsiteY16" fmla="*/ 83771 h 215184"/>
                <a:gd name="connsiteX17" fmla="*/ 107470 w 149213"/>
                <a:gd name="connsiteY17" fmla="*/ 105137 h 215184"/>
                <a:gd name="connsiteX18" fmla="*/ 88628 w 149213"/>
                <a:gd name="connsiteY18" fmla="*/ 173507 h 215184"/>
                <a:gd name="connsiteX19" fmla="*/ 84678 w 149213"/>
                <a:gd name="connsiteY19" fmla="*/ 190295 h 215184"/>
                <a:gd name="connsiteX20" fmla="*/ 109597 w 149213"/>
                <a:gd name="connsiteY20" fmla="*/ 215323 h 215184"/>
                <a:gd name="connsiteX21" fmla="*/ 149407 w 149213"/>
                <a:gd name="connsiteY21" fmla="*/ 168319 h 215184"/>
                <a:gd name="connsiteX22" fmla="*/ 145761 w 149213"/>
                <a:gd name="connsiteY22" fmla="*/ 165266 h 215184"/>
                <a:gd name="connsiteX23" fmla="*/ 141202 w 149213"/>
                <a:gd name="connsiteY23" fmla="*/ 170760 h 215184"/>
                <a:gd name="connsiteX24" fmla="*/ 110205 w 149213"/>
                <a:gd name="connsiteY24" fmla="*/ 208608 h 215184"/>
                <a:gd name="connsiteX25" fmla="*/ 102911 w 149213"/>
                <a:gd name="connsiteY25" fmla="*/ 198536 h 215184"/>
                <a:gd name="connsiteX26" fmla="*/ 108381 w 149213"/>
                <a:gd name="connsiteY26" fmla="*/ 176865 h 215184"/>
                <a:gd name="connsiteX27" fmla="*/ 126919 w 149213"/>
                <a:gd name="connsiteY27" fmla="*/ 109715 h 215184"/>
                <a:gd name="connsiteX28" fmla="*/ 91971 w 149213"/>
                <a:gd name="connsiteY28" fmla="*/ 77056 h 215184"/>
                <a:gd name="connsiteX29" fmla="*/ 46994 w 149213"/>
                <a:gd name="connsiteY29" fmla="*/ 100558 h 215184"/>
                <a:gd name="connsiteX30" fmla="*/ 70698 w 149213"/>
                <a:gd name="connsiteY30" fmla="*/ 3496 h 2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213" h="215184">
                  <a:moveTo>
                    <a:pt x="70698" y="3496"/>
                  </a:moveTo>
                  <a:cubicBezTo>
                    <a:pt x="70698" y="3191"/>
                    <a:pt x="70698" y="139"/>
                    <a:pt x="66748" y="139"/>
                  </a:cubicBezTo>
                  <a:cubicBezTo>
                    <a:pt x="59758" y="139"/>
                    <a:pt x="37574" y="2581"/>
                    <a:pt x="29672" y="3191"/>
                  </a:cubicBezTo>
                  <a:cubicBezTo>
                    <a:pt x="27241" y="3496"/>
                    <a:pt x="23898" y="3801"/>
                    <a:pt x="23898" y="9296"/>
                  </a:cubicBezTo>
                  <a:cubicBezTo>
                    <a:pt x="23898" y="12958"/>
                    <a:pt x="26633" y="12958"/>
                    <a:pt x="31192" y="12958"/>
                  </a:cubicBezTo>
                  <a:cubicBezTo>
                    <a:pt x="45779" y="12958"/>
                    <a:pt x="46387" y="15095"/>
                    <a:pt x="46387" y="18147"/>
                  </a:cubicBezTo>
                  <a:lnTo>
                    <a:pt x="45475" y="24252"/>
                  </a:lnTo>
                  <a:lnTo>
                    <a:pt x="1410" y="200062"/>
                  </a:lnTo>
                  <a:cubicBezTo>
                    <a:pt x="194" y="204335"/>
                    <a:pt x="194" y="204946"/>
                    <a:pt x="194" y="206777"/>
                  </a:cubicBezTo>
                  <a:cubicBezTo>
                    <a:pt x="194" y="213797"/>
                    <a:pt x="6272" y="215323"/>
                    <a:pt x="9007" y="215323"/>
                  </a:cubicBezTo>
                  <a:cubicBezTo>
                    <a:pt x="13870" y="215323"/>
                    <a:pt x="18732" y="211661"/>
                    <a:pt x="20252" y="207388"/>
                  </a:cubicBezTo>
                  <a:lnTo>
                    <a:pt x="26026" y="184190"/>
                  </a:lnTo>
                  <a:lnTo>
                    <a:pt x="32711" y="156720"/>
                  </a:lnTo>
                  <a:cubicBezTo>
                    <a:pt x="34535" y="150005"/>
                    <a:pt x="36358" y="143290"/>
                    <a:pt x="37878" y="136270"/>
                  </a:cubicBezTo>
                  <a:cubicBezTo>
                    <a:pt x="38485" y="134438"/>
                    <a:pt x="40916" y="124366"/>
                    <a:pt x="41220" y="122535"/>
                  </a:cubicBezTo>
                  <a:cubicBezTo>
                    <a:pt x="42132" y="119788"/>
                    <a:pt x="51553" y="102695"/>
                    <a:pt x="61885" y="94454"/>
                  </a:cubicBezTo>
                  <a:cubicBezTo>
                    <a:pt x="68571" y="89570"/>
                    <a:pt x="77992" y="83771"/>
                    <a:pt x="91059" y="83771"/>
                  </a:cubicBezTo>
                  <a:cubicBezTo>
                    <a:pt x="104127" y="83771"/>
                    <a:pt x="107470" y="94149"/>
                    <a:pt x="107470" y="105137"/>
                  </a:cubicBezTo>
                  <a:cubicBezTo>
                    <a:pt x="107470" y="121619"/>
                    <a:pt x="95922" y="154889"/>
                    <a:pt x="88628" y="173507"/>
                  </a:cubicBezTo>
                  <a:cubicBezTo>
                    <a:pt x="86197" y="180528"/>
                    <a:pt x="84678" y="184190"/>
                    <a:pt x="84678" y="190295"/>
                  </a:cubicBezTo>
                  <a:cubicBezTo>
                    <a:pt x="84678" y="204641"/>
                    <a:pt x="95314" y="215323"/>
                    <a:pt x="109597" y="215323"/>
                  </a:cubicBezTo>
                  <a:cubicBezTo>
                    <a:pt x="138163" y="215323"/>
                    <a:pt x="149407" y="170760"/>
                    <a:pt x="149407" y="168319"/>
                  </a:cubicBezTo>
                  <a:cubicBezTo>
                    <a:pt x="149407" y="165266"/>
                    <a:pt x="146672" y="165266"/>
                    <a:pt x="145761" y="165266"/>
                  </a:cubicBezTo>
                  <a:cubicBezTo>
                    <a:pt x="142722" y="165266"/>
                    <a:pt x="142722" y="166182"/>
                    <a:pt x="141202" y="170760"/>
                  </a:cubicBezTo>
                  <a:cubicBezTo>
                    <a:pt x="136644" y="186937"/>
                    <a:pt x="126919" y="208608"/>
                    <a:pt x="110205" y="208608"/>
                  </a:cubicBezTo>
                  <a:cubicBezTo>
                    <a:pt x="105039" y="208608"/>
                    <a:pt x="102911" y="205556"/>
                    <a:pt x="102911" y="198536"/>
                  </a:cubicBezTo>
                  <a:cubicBezTo>
                    <a:pt x="102911" y="190905"/>
                    <a:pt x="105646" y="183580"/>
                    <a:pt x="108381" y="176865"/>
                  </a:cubicBezTo>
                  <a:cubicBezTo>
                    <a:pt x="113244" y="163740"/>
                    <a:pt x="126919" y="127418"/>
                    <a:pt x="126919" y="109715"/>
                  </a:cubicBezTo>
                  <a:cubicBezTo>
                    <a:pt x="126919" y="89875"/>
                    <a:pt x="114763" y="77056"/>
                    <a:pt x="91971" y="77056"/>
                  </a:cubicBezTo>
                  <a:cubicBezTo>
                    <a:pt x="72826" y="77056"/>
                    <a:pt x="58239" y="86518"/>
                    <a:pt x="46994" y="100558"/>
                  </a:cubicBezTo>
                  <a:lnTo>
                    <a:pt x="70698" y="349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1D9AD1-85A7-0393-3225-CA62AD53BBC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654348" y="6545697"/>
              <a:ext cx="53394" cy="110675"/>
            </a:xfrm>
            <a:custGeom>
              <a:avLst/>
              <a:gdLst>
                <a:gd name="connsiteX0" fmla="*/ 51680 w 53394"/>
                <a:gd name="connsiteY0" fmla="*/ 18723 h 110675"/>
                <a:gd name="connsiteX1" fmla="*/ 53595 w 53394"/>
                <a:gd name="connsiteY1" fmla="*/ 11886 h 110675"/>
                <a:gd name="connsiteX2" fmla="*/ 41044 w 53394"/>
                <a:gd name="connsiteY2" fmla="*/ 135 h 110675"/>
                <a:gd name="connsiteX3" fmla="*/ 29344 w 53394"/>
                <a:gd name="connsiteY3" fmla="*/ 10177 h 110675"/>
                <a:gd name="connsiteX4" fmla="*/ 1264 w 53394"/>
                <a:gd name="connsiteY4" fmla="*/ 102691 h 110675"/>
                <a:gd name="connsiteX5" fmla="*/ 200 w 53394"/>
                <a:gd name="connsiteY5" fmla="*/ 106109 h 110675"/>
                <a:gd name="connsiteX6" fmla="*/ 8496 w 53394"/>
                <a:gd name="connsiteY6" fmla="*/ 110810 h 110675"/>
                <a:gd name="connsiteX7" fmla="*/ 11687 w 53394"/>
                <a:gd name="connsiteY7" fmla="*/ 107178 h 110675"/>
                <a:gd name="connsiteX8" fmla="*/ 51680 w 53394"/>
                <a:gd name="connsiteY8" fmla="*/ 18723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680" y="18723"/>
                  </a:moveTo>
                  <a:cubicBezTo>
                    <a:pt x="53382" y="15091"/>
                    <a:pt x="53595" y="13381"/>
                    <a:pt x="53595" y="11886"/>
                  </a:cubicBezTo>
                  <a:cubicBezTo>
                    <a:pt x="53595" y="5262"/>
                    <a:pt x="47638" y="135"/>
                    <a:pt x="41044" y="135"/>
                  </a:cubicBezTo>
                  <a:cubicBezTo>
                    <a:pt x="32960" y="135"/>
                    <a:pt x="30407" y="6758"/>
                    <a:pt x="29344" y="10177"/>
                  </a:cubicBezTo>
                  <a:lnTo>
                    <a:pt x="1264" y="102691"/>
                  </a:lnTo>
                  <a:cubicBezTo>
                    <a:pt x="1051" y="103118"/>
                    <a:pt x="200" y="105896"/>
                    <a:pt x="200" y="106109"/>
                  </a:cubicBezTo>
                  <a:cubicBezTo>
                    <a:pt x="200" y="108673"/>
                    <a:pt x="6795" y="110810"/>
                    <a:pt x="8496" y="110810"/>
                  </a:cubicBezTo>
                  <a:cubicBezTo>
                    <a:pt x="9986" y="110810"/>
                    <a:pt x="10198" y="110382"/>
                    <a:pt x="11687" y="107178"/>
                  </a:cubicBezTo>
                  <a:lnTo>
                    <a:pt x="51680" y="1872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48B1609-387D-8563-9C63-02D7B116C96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813946" y="6613210"/>
              <a:ext cx="202091" cy="203280"/>
            </a:xfrm>
            <a:custGeom>
              <a:avLst/>
              <a:gdLst>
                <a:gd name="connsiteX0" fmla="*/ 107481 w 202091"/>
                <a:gd name="connsiteY0" fmla="*/ 107884 h 203280"/>
                <a:gd name="connsiteX1" fmla="*/ 192268 w 202091"/>
                <a:gd name="connsiteY1" fmla="*/ 107884 h 203280"/>
                <a:gd name="connsiteX2" fmla="*/ 202296 w 202091"/>
                <a:gd name="connsiteY2" fmla="*/ 101779 h 203280"/>
                <a:gd name="connsiteX3" fmla="*/ 192268 w 202091"/>
                <a:gd name="connsiteY3" fmla="*/ 95675 h 203280"/>
                <a:gd name="connsiteX4" fmla="*/ 107481 w 202091"/>
                <a:gd name="connsiteY4" fmla="*/ 95675 h 203280"/>
                <a:gd name="connsiteX5" fmla="*/ 107481 w 202091"/>
                <a:gd name="connsiteY5" fmla="*/ 10211 h 203280"/>
                <a:gd name="connsiteX6" fmla="*/ 101403 w 202091"/>
                <a:gd name="connsiteY6" fmla="*/ 139 h 203280"/>
                <a:gd name="connsiteX7" fmla="*/ 95325 w 202091"/>
                <a:gd name="connsiteY7" fmla="*/ 10211 h 203280"/>
                <a:gd name="connsiteX8" fmla="*/ 95325 w 202091"/>
                <a:gd name="connsiteY8" fmla="*/ 95675 h 203280"/>
                <a:gd name="connsiteX9" fmla="*/ 10234 w 202091"/>
                <a:gd name="connsiteY9" fmla="*/ 95675 h 203280"/>
                <a:gd name="connsiteX10" fmla="*/ 205 w 202091"/>
                <a:gd name="connsiteY10" fmla="*/ 101779 h 203280"/>
                <a:gd name="connsiteX11" fmla="*/ 10234 w 202091"/>
                <a:gd name="connsiteY11" fmla="*/ 107884 h 203280"/>
                <a:gd name="connsiteX12" fmla="*/ 95325 w 202091"/>
                <a:gd name="connsiteY12" fmla="*/ 107884 h 203280"/>
                <a:gd name="connsiteX13" fmla="*/ 95325 w 202091"/>
                <a:gd name="connsiteY13" fmla="*/ 193347 h 203280"/>
                <a:gd name="connsiteX14" fmla="*/ 101403 w 202091"/>
                <a:gd name="connsiteY14" fmla="*/ 203420 h 203280"/>
                <a:gd name="connsiteX15" fmla="*/ 107481 w 202091"/>
                <a:gd name="connsiteY15" fmla="*/ 193347 h 203280"/>
                <a:gd name="connsiteX16" fmla="*/ 107481 w 202091"/>
                <a:gd name="connsiteY16" fmla="*/ 107884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091" h="203280">
                  <a:moveTo>
                    <a:pt x="107481" y="107884"/>
                  </a:moveTo>
                  <a:lnTo>
                    <a:pt x="192268" y="107884"/>
                  </a:lnTo>
                  <a:cubicBezTo>
                    <a:pt x="196522" y="107884"/>
                    <a:pt x="202296" y="107884"/>
                    <a:pt x="202296" y="101779"/>
                  </a:cubicBezTo>
                  <a:cubicBezTo>
                    <a:pt x="202296" y="95675"/>
                    <a:pt x="196522" y="95675"/>
                    <a:pt x="192268" y="95675"/>
                  </a:cubicBezTo>
                  <a:lnTo>
                    <a:pt x="107481" y="95675"/>
                  </a:lnTo>
                  <a:lnTo>
                    <a:pt x="107481" y="10211"/>
                  </a:lnTo>
                  <a:cubicBezTo>
                    <a:pt x="107481" y="5938"/>
                    <a:pt x="107481" y="139"/>
                    <a:pt x="101403" y="139"/>
                  </a:cubicBezTo>
                  <a:cubicBezTo>
                    <a:pt x="95325" y="139"/>
                    <a:pt x="95325" y="5938"/>
                    <a:pt x="95325" y="10211"/>
                  </a:cubicBezTo>
                  <a:lnTo>
                    <a:pt x="95325" y="95675"/>
                  </a:lnTo>
                  <a:lnTo>
                    <a:pt x="10234" y="95675"/>
                  </a:lnTo>
                  <a:cubicBezTo>
                    <a:pt x="5979" y="95675"/>
                    <a:pt x="205" y="95675"/>
                    <a:pt x="205" y="101779"/>
                  </a:cubicBezTo>
                  <a:cubicBezTo>
                    <a:pt x="205" y="107884"/>
                    <a:pt x="5979" y="107884"/>
                    <a:pt x="10234" y="107884"/>
                  </a:cubicBezTo>
                  <a:lnTo>
                    <a:pt x="95325" y="107884"/>
                  </a:lnTo>
                  <a:lnTo>
                    <a:pt x="95325" y="193347"/>
                  </a:lnTo>
                  <a:cubicBezTo>
                    <a:pt x="95325" y="197620"/>
                    <a:pt x="95325" y="203420"/>
                    <a:pt x="101403" y="203420"/>
                  </a:cubicBezTo>
                  <a:cubicBezTo>
                    <a:pt x="107481" y="203420"/>
                    <a:pt x="107481" y="197620"/>
                    <a:pt x="107481" y="193347"/>
                  </a:cubicBezTo>
                  <a:lnTo>
                    <a:pt x="107481" y="10788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C05A6B6-2395-A036-E838-8D27C58E702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50055" y="6381388"/>
              <a:ext cx="126116" cy="209995"/>
            </a:xfrm>
            <a:custGeom>
              <a:avLst/>
              <a:gdLst>
                <a:gd name="connsiteX0" fmla="*/ 36988 w 126116"/>
                <a:gd name="connsiteY0" fmla="*/ 63924 h 209995"/>
                <a:gd name="connsiteX1" fmla="*/ 21793 w 126116"/>
                <a:gd name="connsiteY1" fmla="*/ 39201 h 209995"/>
                <a:gd name="connsiteX2" fmla="*/ 63123 w 126116"/>
                <a:gd name="connsiteY2" fmla="*/ 7763 h 209995"/>
                <a:gd name="connsiteX3" fmla="*/ 104757 w 126116"/>
                <a:gd name="connsiteY3" fmla="*/ 45611 h 209995"/>
                <a:gd name="connsiteX4" fmla="*/ 74671 w 126116"/>
                <a:gd name="connsiteY4" fmla="*/ 88342 h 209995"/>
                <a:gd name="connsiteX5" fmla="*/ 36988 w 126116"/>
                <a:gd name="connsiteY5" fmla="*/ 63924 h 209995"/>
                <a:gd name="connsiteX6" fmla="*/ 81357 w 126116"/>
                <a:gd name="connsiteY6" fmla="*/ 92921 h 209995"/>
                <a:gd name="connsiteX7" fmla="*/ 118128 w 126116"/>
                <a:gd name="connsiteY7" fmla="*/ 45611 h 209995"/>
                <a:gd name="connsiteX8" fmla="*/ 63427 w 126116"/>
                <a:gd name="connsiteY8" fmla="*/ 132 h 209995"/>
                <a:gd name="connsiteX9" fmla="*/ 8421 w 126116"/>
                <a:gd name="connsiteY9" fmla="*/ 51105 h 209995"/>
                <a:gd name="connsiteX10" fmla="*/ 21793 w 126116"/>
                <a:gd name="connsiteY10" fmla="*/ 84680 h 209995"/>
                <a:gd name="connsiteX11" fmla="*/ 43977 w 126116"/>
                <a:gd name="connsiteY11" fmla="*/ 101162 h 209995"/>
                <a:gd name="connsiteX12" fmla="*/ 216 w 126116"/>
                <a:gd name="connsiteY12" fmla="*/ 157324 h 209995"/>
                <a:gd name="connsiteX13" fmla="*/ 63123 w 126116"/>
                <a:gd name="connsiteY13" fmla="*/ 210128 h 209995"/>
                <a:gd name="connsiteX14" fmla="*/ 126333 w 126116"/>
                <a:gd name="connsiteY14" fmla="*/ 152135 h 209995"/>
                <a:gd name="connsiteX15" fmla="*/ 111442 w 126116"/>
                <a:gd name="connsiteY15" fmla="*/ 114592 h 209995"/>
                <a:gd name="connsiteX16" fmla="*/ 81357 w 126116"/>
                <a:gd name="connsiteY16" fmla="*/ 92921 h 209995"/>
                <a:gd name="connsiteX17" fmla="*/ 50967 w 126116"/>
                <a:gd name="connsiteY17" fmla="*/ 105740 h 209995"/>
                <a:gd name="connsiteX18" fmla="*/ 88346 w 126116"/>
                <a:gd name="connsiteY18" fmla="*/ 129548 h 209995"/>
                <a:gd name="connsiteX19" fmla="*/ 111138 w 126116"/>
                <a:gd name="connsiteY19" fmla="*/ 163123 h 209995"/>
                <a:gd name="connsiteX20" fmla="*/ 63427 w 126116"/>
                <a:gd name="connsiteY20" fmla="*/ 201582 h 209995"/>
                <a:gd name="connsiteX21" fmla="*/ 15411 w 126116"/>
                <a:gd name="connsiteY21" fmla="*/ 157324 h 209995"/>
                <a:gd name="connsiteX22" fmla="*/ 50967 w 126116"/>
                <a:gd name="connsiteY22" fmla="*/ 105740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116" h="209995">
                  <a:moveTo>
                    <a:pt x="36988" y="63924"/>
                  </a:moveTo>
                  <a:cubicBezTo>
                    <a:pt x="23009" y="54768"/>
                    <a:pt x="21793" y="44390"/>
                    <a:pt x="21793" y="39201"/>
                  </a:cubicBezTo>
                  <a:cubicBezTo>
                    <a:pt x="21793" y="20582"/>
                    <a:pt x="41546" y="7763"/>
                    <a:pt x="63123" y="7763"/>
                  </a:cubicBezTo>
                  <a:cubicBezTo>
                    <a:pt x="85307" y="7763"/>
                    <a:pt x="104757" y="23634"/>
                    <a:pt x="104757" y="45611"/>
                  </a:cubicBezTo>
                  <a:cubicBezTo>
                    <a:pt x="104757" y="63009"/>
                    <a:pt x="92905" y="77660"/>
                    <a:pt x="74671" y="88342"/>
                  </a:cubicBezTo>
                  <a:lnTo>
                    <a:pt x="36988" y="63924"/>
                  </a:lnTo>
                  <a:close/>
                  <a:moveTo>
                    <a:pt x="81357" y="92921"/>
                  </a:moveTo>
                  <a:cubicBezTo>
                    <a:pt x="103237" y="81628"/>
                    <a:pt x="118128" y="65756"/>
                    <a:pt x="118128" y="45611"/>
                  </a:cubicBezTo>
                  <a:cubicBezTo>
                    <a:pt x="118128" y="17530"/>
                    <a:pt x="91081" y="132"/>
                    <a:pt x="63427" y="132"/>
                  </a:cubicBezTo>
                  <a:cubicBezTo>
                    <a:pt x="33037" y="132"/>
                    <a:pt x="8421" y="22719"/>
                    <a:pt x="8421" y="51105"/>
                  </a:cubicBezTo>
                  <a:cubicBezTo>
                    <a:pt x="8421" y="56599"/>
                    <a:pt x="9029" y="70334"/>
                    <a:pt x="21793" y="84680"/>
                  </a:cubicBezTo>
                  <a:cubicBezTo>
                    <a:pt x="25136" y="88342"/>
                    <a:pt x="36380" y="95973"/>
                    <a:pt x="43977" y="101162"/>
                  </a:cubicBezTo>
                  <a:cubicBezTo>
                    <a:pt x="26351" y="110014"/>
                    <a:pt x="216" y="127106"/>
                    <a:pt x="216" y="157324"/>
                  </a:cubicBezTo>
                  <a:cubicBezTo>
                    <a:pt x="216" y="189678"/>
                    <a:pt x="31214" y="210128"/>
                    <a:pt x="63123" y="210128"/>
                  </a:cubicBezTo>
                  <a:cubicBezTo>
                    <a:pt x="97463" y="210128"/>
                    <a:pt x="126333" y="184794"/>
                    <a:pt x="126333" y="152135"/>
                  </a:cubicBezTo>
                  <a:cubicBezTo>
                    <a:pt x="126333" y="141147"/>
                    <a:pt x="122990" y="127411"/>
                    <a:pt x="111442" y="114592"/>
                  </a:cubicBezTo>
                  <a:cubicBezTo>
                    <a:pt x="105668" y="108182"/>
                    <a:pt x="100806" y="105130"/>
                    <a:pt x="81357" y="92921"/>
                  </a:cubicBezTo>
                  <a:close/>
                  <a:moveTo>
                    <a:pt x="50967" y="105740"/>
                  </a:moveTo>
                  <a:lnTo>
                    <a:pt x="88346" y="129548"/>
                  </a:lnTo>
                  <a:cubicBezTo>
                    <a:pt x="96855" y="135347"/>
                    <a:pt x="111138" y="144504"/>
                    <a:pt x="111138" y="163123"/>
                  </a:cubicBezTo>
                  <a:cubicBezTo>
                    <a:pt x="111138" y="185710"/>
                    <a:pt x="88346" y="201582"/>
                    <a:pt x="63427" y="201582"/>
                  </a:cubicBezTo>
                  <a:cubicBezTo>
                    <a:pt x="37292" y="201582"/>
                    <a:pt x="15411" y="182657"/>
                    <a:pt x="15411" y="157324"/>
                  </a:cubicBezTo>
                  <a:cubicBezTo>
                    <a:pt x="15411" y="139621"/>
                    <a:pt x="25136" y="120086"/>
                    <a:pt x="50967" y="105740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E0CB135-1289-3FBD-2E70-9682CB93D62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137291" y="6708746"/>
              <a:ext cx="151948" cy="12208"/>
            </a:xfrm>
            <a:custGeom>
              <a:avLst/>
              <a:gdLst>
                <a:gd name="connsiteX0" fmla="*/ 0 w 151948"/>
                <a:gd name="connsiteY0" fmla="*/ 0 h 12208"/>
                <a:gd name="connsiteX1" fmla="*/ 151949 w 151948"/>
                <a:gd name="connsiteY1" fmla="*/ 0 h 12208"/>
                <a:gd name="connsiteX2" fmla="*/ 151949 w 151948"/>
                <a:gd name="connsiteY2" fmla="*/ 12208 h 12208"/>
                <a:gd name="connsiteX3" fmla="*/ 0 w 151948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48" h="12208">
                  <a:moveTo>
                    <a:pt x="0" y="0"/>
                  </a:moveTo>
                  <a:lnTo>
                    <a:pt x="151949" y="0"/>
                  </a:lnTo>
                  <a:lnTo>
                    <a:pt x="151949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0EE62C6-E95C-ACA0-0E05-1C84575CB91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152486" y="6797247"/>
              <a:ext cx="121254" cy="209995"/>
            </a:xfrm>
            <a:custGeom>
              <a:avLst/>
              <a:gdLst>
                <a:gd name="connsiteX0" fmla="*/ 121471 w 121254"/>
                <a:gd name="connsiteY0" fmla="*/ 142076 h 209995"/>
                <a:gd name="connsiteX1" fmla="*/ 63731 w 121254"/>
                <a:gd name="connsiteY1" fmla="*/ 75231 h 209995"/>
                <a:gd name="connsiteX2" fmla="*/ 25136 w 121254"/>
                <a:gd name="connsiteY2" fmla="*/ 90798 h 209995"/>
                <a:gd name="connsiteX3" fmla="*/ 25136 w 121254"/>
                <a:gd name="connsiteY3" fmla="*/ 31279 h 209995"/>
                <a:gd name="connsiteX4" fmla="*/ 50967 w 121254"/>
                <a:gd name="connsiteY4" fmla="*/ 35247 h 209995"/>
                <a:gd name="connsiteX5" fmla="*/ 109619 w 121254"/>
                <a:gd name="connsiteY5" fmla="*/ 3503 h 209995"/>
                <a:gd name="connsiteX6" fmla="*/ 106580 w 121254"/>
                <a:gd name="connsiteY6" fmla="*/ 146 h 209995"/>
                <a:gd name="connsiteX7" fmla="*/ 104149 w 121254"/>
                <a:gd name="connsiteY7" fmla="*/ 1061 h 209995"/>
                <a:gd name="connsiteX8" fmla="*/ 62819 w 121254"/>
                <a:gd name="connsiteY8" fmla="*/ 9913 h 209995"/>
                <a:gd name="connsiteX9" fmla="*/ 22401 w 121254"/>
                <a:gd name="connsiteY9" fmla="*/ 1366 h 209995"/>
                <a:gd name="connsiteX10" fmla="*/ 18754 w 121254"/>
                <a:gd name="connsiteY10" fmla="*/ 451 h 209995"/>
                <a:gd name="connsiteX11" fmla="*/ 15715 w 121254"/>
                <a:gd name="connsiteY11" fmla="*/ 7776 h 209995"/>
                <a:gd name="connsiteX12" fmla="*/ 15715 w 121254"/>
                <a:gd name="connsiteY12" fmla="*/ 98123 h 209995"/>
                <a:gd name="connsiteX13" fmla="*/ 19970 w 121254"/>
                <a:gd name="connsiteY13" fmla="*/ 106059 h 209995"/>
                <a:gd name="connsiteX14" fmla="*/ 23920 w 121254"/>
                <a:gd name="connsiteY14" fmla="*/ 103312 h 209995"/>
                <a:gd name="connsiteX15" fmla="*/ 63123 w 121254"/>
                <a:gd name="connsiteY15" fmla="*/ 81946 h 209995"/>
                <a:gd name="connsiteX16" fmla="*/ 88954 w 121254"/>
                <a:gd name="connsiteY16" fmla="*/ 101481 h 209995"/>
                <a:gd name="connsiteX17" fmla="*/ 94424 w 121254"/>
                <a:gd name="connsiteY17" fmla="*/ 139939 h 209995"/>
                <a:gd name="connsiteX18" fmla="*/ 87131 w 121254"/>
                <a:gd name="connsiteY18" fmla="*/ 181755 h 209995"/>
                <a:gd name="connsiteX19" fmla="*/ 54614 w 121254"/>
                <a:gd name="connsiteY19" fmla="*/ 201595 h 209995"/>
                <a:gd name="connsiteX20" fmla="*/ 9941 w 121254"/>
                <a:gd name="connsiteY20" fmla="*/ 167410 h 209995"/>
                <a:gd name="connsiteX21" fmla="*/ 15107 w 121254"/>
                <a:gd name="connsiteY21" fmla="*/ 168020 h 209995"/>
                <a:gd name="connsiteX22" fmla="*/ 30302 w 121254"/>
                <a:gd name="connsiteY22" fmla="*/ 153064 h 209995"/>
                <a:gd name="connsiteX23" fmla="*/ 15107 w 121254"/>
                <a:gd name="connsiteY23" fmla="*/ 138108 h 209995"/>
                <a:gd name="connsiteX24" fmla="*/ 216 w 121254"/>
                <a:gd name="connsiteY24" fmla="*/ 154285 h 209995"/>
                <a:gd name="connsiteX25" fmla="*/ 55222 w 121254"/>
                <a:gd name="connsiteY25" fmla="*/ 210141 h 209995"/>
                <a:gd name="connsiteX26" fmla="*/ 121471 w 121254"/>
                <a:gd name="connsiteY26" fmla="*/ 142076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254" h="209995">
                  <a:moveTo>
                    <a:pt x="121471" y="142076"/>
                  </a:moveTo>
                  <a:cubicBezTo>
                    <a:pt x="121471" y="105754"/>
                    <a:pt x="96551" y="75231"/>
                    <a:pt x="63731" y="75231"/>
                  </a:cubicBezTo>
                  <a:cubicBezTo>
                    <a:pt x="49144" y="75231"/>
                    <a:pt x="36076" y="80115"/>
                    <a:pt x="25136" y="90798"/>
                  </a:cubicBezTo>
                  <a:lnTo>
                    <a:pt x="25136" y="31279"/>
                  </a:lnTo>
                  <a:cubicBezTo>
                    <a:pt x="31214" y="33110"/>
                    <a:pt x="41242" y="35247"/>
                    <a:pt x="50967" y="35247"/>
                  </a:cubicBezTo>
                  <a:cubicBezTo>
                    <a:pt x="88346" y="35247"/>
                    <a:pt x="109619" y="7471"/>
                    <a:pt x="109619" y="3503"/>
                  </a:cubicBezTo>
                  <a:cubicBezTo>
                    <a:pt x="109619" y="1672"/>
                    <a:pt x="108707" y="146"/>
                    <a:pt x="106580" y="146"/>
                  </a:cubicBezTo>
                  <a:cubicBezTo>
                    <a:pt x="106276" y="146"/>
                    <a:pt x="105668" y="146"/>
                    <a:pt x="104149" y="1061"/>
                  </a:cubicBezTo>
                  <a:cubicBezTo>
                    <a:pt x="98071" y="3808"/>
                    <a:pt x="83180" y="9913"/>
                    <a:pt x="62819" y="9913"/>
                  </a:cubicBezTo>
                  <a:cubicBezTo>
                    <a:pt x="50663" y="9913"/>
                    <a:pt x="36684" y="7776"/>
                    <a:pt x="22401" y="1366"/>
                  </a:cubicBezTo>
                  <a:cubicBezTo>
                    <a:pt x="19970" y="451"/>
                    <a:pt x="19362" y="451"/>
                    <a:pt x="18754" y="451"/>
                  </a:cubicBezTo>
                  <a:cubicBezTo>
                    <a:pt x="15715" y="451"/>
                    <a:pt x="15715" y="2893"/>
                    <a:pt x="15715" y="7776"/>
                  </a:cubicBezTo>
                  <a:lnTo>
                    <a:pt x="15715" y="98123"/>
                  </a:lnTo>
                  <a:cubicBezTo>
                    <a:pt x="15715" y="103617"/>
                    <a:pt x="15715" y="106059"/>
                    <a:pt x="19970" y="106059"/>
                  </a:cubicBezTo>
                  <a:cubicBezTo>
                    <a:pt x="22097" y="106059"/>
                    <a:pt x="22705" y="105144"/>
                    <a:pt x="23920" y="103312"/>
                  </a:cubicBezTo>
                  <a:cubicBezTo>
                    <a:pt x="27263" y="98429"/>
                    <a:pt x="38507" y="81946"/>
                    <a:pt x="63123" y="81946"/>
                  </a:cubicBezTo>
                  <a:cubicBezTo>
                    <a:pt x="78925" y="81946"/>
                    <a:pt x="86523" y="95987"/>
                    <a:pt x="88954" y="101481"/>
                  </a:cubicBezTo>
                  <a:cubicBezTo>
                    <a:pt x="93816" y="112774"/>
                    <a:pt x="94424" y="124678"/>
                    <a:pt x="94424" y="139939"/>
                  </a:cubicBezTo>
                  <a:cubicBezTo>
                    <a:pt x="94424" y="150622"/>
                    <a:pt x="94424" y="168936"/>
                    <a:pt x="87131" y="181755"/>
                  </a:cubicBezTo>
                  <a:cubicBezTo>
                    <a:pt x="79837" y="193659"/>
                    <a:pt x="68593" y="201595"/>
                    <a:pt x="54614" y="201595"/>
                  </a:cubicBezTo>
                  <a:cubicBezTo>
                    <a:pt x="32429" y="201595"/>
                    <a:pt x="15107" y="185418"/>
                    <a:pt x="9941" y="167410"/>
                  </a:cubicBezTo>
                  <a:cubicBezTo>
                    <a:pt x="10853" y="167715"/>
                    <a:pt x="11764" y="168020"/>
                    <a:pt x="15107" y="168020"/>
                  </a:cubicBezTo>
                  <a:cubicBezTo>
                    <a:pt x="25136" y="168020"/>
                    <a:pt x="30302" y="160390"/>
                    <a:pt x="30302" y="153064"/>
                  </a:cubicBezTo>
                  <a:cubicBezTo>
                    <a:pt x="30302" y="145739"/>
                    <a:pt x="25136" y="138108"/>
                    <a:pt x="15107" y="138108"/>
                  </a:cubicBezTo>
                  <a:cubicBezTo>
                    <a:pt x="10853" y="138108"/>
                    <a:pt x="216" y="140245"/>
                    <a:pt x="216" y="154285"/>
                  </a:cubicBezTo>
                  <a:cubicBezTo>
                    <a:pt x="216" y="180534"/>
                    <a:pt x="21185" y="210141"/>
                    <a:pt x="55222" y="210141"/>
                  </a:cubicBezTo>
                  <a:cubicBezTo>
                    <a:pt x="90473" y="210141"/>
                    <a:pt x="121471" y="180840"/>
                    <a:pt x="121471" y="14207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E026883-27E5-29E9-2791-41C2540560F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334520" y="6656247"/>
              <a:ext cx="141919" cy="200839"/>
            </a:xfrm>
            <a:custGeom>
              <a:avLst/>
              <a:gdLst>
                <a:gd name="connsiteX0" fmla="*/ 139711 w 141919"/>
                <a:gd name="connsiteY0" fmla="*/ 50501 h 200839"/>
                <a:gd name="connsiteX1" fmla="*/ 142142 w 141919"/>
                <a:gd name="connsiteY1" fmla="*/ 32798 h 200839"/>
                <a:gd name="connsiteX2" fmla="*/ 107194 w 141919"/>
                <a:gd name="connsiteY2" fmla="*/ 139 h 200839"/>
                <a:gd name="connsiteX3" fmla="*/ 60090 w 141919"/>
                <a:gd name="connsiteY3" fmla="*/ 26693 h 200839"/>
                <a:gd name="connsiteX4" fmla="*/ 32132 w 141919"/>
                <a:gd name="connsiteY4" fmla="*/ 139 h 200839"/>
                <a:gd name="connsiteX5" fmla="*/ 9643 w 141919"/>
                <a:gd name="connsiteY5" fmla="*/ 17537 h 200839"/>
                <a:gd name="connsiteX6" fmla="*/ 222 w 141919"/>
                <a:gd name="connsiteY6" fmla="*/ 47144 h 200839"/>
                <a:gd name="connsiteX7" fmla="*/ 3869 w 141919"/>
                <a:gd name="connsiteY7" fmla="*/ 50196 h 200839"/>
                <a:gd name="connsiteX8" fmla="*/ 9035 w 141919"/>
                <a:gd name="connsiteY8" fmla="*/ 43176 h 200839"/>
                <a:gd name="connsiteX9" fmla="*/ 31220 w 141919"/>
                <a:gd name="connsiteY9" fmla="*/ 6854 h 200839"/>
                <a:gd name="connsiteX10" fmla="*/ 40641 w 141919"/>
                <a:gd name="connsiteY10" fmla="*/ 20894 h 200839"/>
                <a:gd name="connsiteX11" fmla="*/ 35778 w 141919"/>
                <a:gd name="connsiteY11" fmla="*/ 46533 h 200839"/>
                <a:gd name="connsiteX12" fmla="*/ 18152 w 141919"/>
                <a:gd name="connsiteY12" fmla="*/ 117041 h 200839"/>
                <a:gd name="connsiteX13" fmla="*/ 15417 w 141919"/>
                <a:gd name="connsiteY13" fmla="*/ 130165 h 200839"/>
                <a:gd name="connsiteX14" fmla="*/ 24230 w 141919"/>
                <a:gd name="connsiteY14" fmla="*/ 138406 h 200839"/>
                <a:gd name="connsiteX15" fmla="*/ 35474 w 141919"/>
                <a:gd name="connsiteY15" fmla="*/ 129860 h 200839"/>
                <a:gd name="connsiteX16" fmla="*/ 41248 w 141919"/>
                <a:gd name="connsiteY16" fmla="*/ 107273 h 200839"/>
                <a:gd name="connsiteX17" fmla="*/ 47934 w 141919"/>
                <a:gd name="connsiteY17" fmla="*/ 79803 h 200839"/>
                <a:gd name="connsiteX18" fmla="*/ 53100 w 141919"/>
                <a:gd name="connsiteY18" fmla="*/ 59353 h 200839"/>
                <a:gd name="connsiteX19" fmla="*/ 56443 w 141919"/>
                <a:gd name="connsiteY19" fmla="*/ 45618 h 200839"/>
                <a:gd name="connsiteX20" fmla="*/ 77108 w 141919"/>
                <a:gd name="connsiteY20" fmla="*/ 17537 h 200839"/>
                <a:gd name="connsiteX21" fmla="*/ 106282 w 141919"/>
                <a:gd name="connsiteY21" fmla="*/ 6854 h 200839"/>
                <a:gd name="connsiteX22" fmla="*/ 122693 w 141919"/>
                <a:gd name="connsiteY22" fmla="*/ 28220 h 200839"/>
                <a:gd name="connsiteX23" fmla="*/ 119654 w 141919"/>
                <a:gd name="connsiteY23" fmla="*/ 47449 h 200839"/>
                <a:gd name="connsiteX24" fmla="*/ 85010 w 141919"/>
                <a:gd name="connsiteY24" fmla="*/ 187853 h 200839"/>
                <a:gd name="connsiteX25" fmla="*/ 84098 w 141919"/>
                <a:gd name="connsiteY25" fmla="*/ 192737 h 200839"/>
                <a:gd name="connsiteX26" fmla="*/ 92607 w 141919"/>
                <a:gd name="connsiteY26" fmla="*/ 200978 h 200839"/>
                <a:gd name="connsiteX27" fmla="*/ 105067 w 141919"/>
                <a:gd name="connsiteY27" fmla="*/ 188769 h 200839"/>
                <a:gd name="connsiteX28" fmla="*/ 139711 w 141919"/>
                <a:gd name="connsiteY28" fmla="*/ 50501 h 20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919" h="200839">
                  <a:moveTo>
                    <a:pt x="139711" y="50501"/>
                  </a:moveTo>
                  <a:cubicBezTo>
                    <a:pt x="141230" y="45007"/>
                    <a:pt x="142142" y="41039"/>
                    <a:pt x="142142" y="32798"/>
                  </a:cubicBezTo>
                  <a:cubicBezTo>
                    <a:pt x="142142" y="12958"/>
                    <a:pt x="129986" y="139"/>
                    <a:pt x="107194" y="139"/>
                  </a:cubicBezTo>
                  <a:cubicBezTo>
                    <a:pt x="83186" y="139"/>
                    <a:pt x="67384" y="16011"/>
                    <a:pt x="60090" y="26693"/>
                  </a:cubicBezTo>
                  <a:cubicBezTo>
                    <a:pt x="58571" y="9296"/>
                    <a:pt x="45807" y="139"/>
                    <a:pt x="32132" y="139"/>
                  </a:cubicBezTo>
                  <a:cubicBezTo>
                    <a:pt x="18152" y="139"/>
                    <a:pt x="12378" y="12043"/>
                    <a:pt x="9643" y="17537"/>
                  </a:cubicBezTo>
                  <a:cubicBezTo>
                    <a:pt x="4173" y="27914"/>
                    <a:pt x="222" y="46228"/>
                    <a:pt x="222" y="47144"/>
                  </a:cubicBezTo>
                  <a:cubicBezTo>
                    <a:pt x="222" y="50196"/>
                    <a:pt x="3261" y="50196"/>
                    <a:pt x="3869" y="50196"/>
                  </a:cubicBezTo>
                  <a:cubicBezTo>
                    <a:pt x="6908" y="50196"/>
                    <a:pt x="7212" y="49891"/>
                    <a:pt x="9035" y="43176"/>
                  </a:cubicBezTo>
                  <a:cubicBezTo>
                    <a:pt x="14202" y="21505"/>
                    <a:pt x="20280" y="6854"/>
                    <a:pt x="31220" y="6854"/>
                  </a:cubicBezTo>
                  <a:cubicBezTo>
                    <a:pt x="36386" y="6854"/>
                    <a:pt x="40641" y="9296"/>
                    <a:pt x="40641" y="20894"/>
                  </a:cubicBezTo>
                  <a:cubicBezTo>
                    <a:pt x="40641" y="27304"/>
                    <a:pt x="39729" y="30661"/>
                    <a:pt x="35778" y="46533"/>
                  </a:cubicBezTo>
                  <a:lnTo>
                    <a:pt x="18152" y="117041"/>
                  </a:lnTo>
                  <a:cubicBezTo>
                    <a:pt x="17241" y="121619"/>
                    <a:pt x="15417" y="128639"/>
                    <a:pt x="15417" y="130165"/>
                  </a:cubicBezTo>
                  <a:cubicBezTo>
                    <a:pt x="15417" y="135659"/>
                    <a:pt x="19672" y="138406"/>
                    <a:pt x="24230" y="138406"/>
                  </a:cubicBezTo>
                  <a:cubicBezTo>
                    <a:pt x="27877" y="138406"/>
                    <a:pt x="33347" y="135965"/>
                    <a:pt x="35474" y="129860"/>
                  </a:cubicBezTo>
                  <a:cubicBezTo>
                    <a:pt x="35778" y="129250"/>
                    <a:pt x="39425" y="114904"/>
                    <a:pt x="41248" y="107273"/>
                  </a:cubicBezTo>
                  <a:lnTo>
                    <a:pt x="47934" y="79803"/>
                  </a:lnTo>
                  <a:cubicBezTo>
                    <a:pt x="49758" y="73088"/>
                    <a:pt x="51581" y="66373"/>
                    <a:pt x="53100" y="59353"/>
                  </a:cubicBezTo>
                  <a:cubicBezTo>
                    <a:pt x="53708" y="57521"/>
                    <a:pt x="56139" y="47449"/>
                    <a:pt x="56443" y="45618"/>
                  </a:cubicBezTo>
                  <a:cubicBezTo>
                    <a:pt x="57355" y="42870"/>
                    <a:pt x="66776" y="25778"/>
                    <a:pt x="77108" y="17537"/>
                  </a:cubicBezTo>
                  <a:cubicBezTo>
                    <a:pt x="83794" y="12653"/>
                    <a:pt x="93215" y="6854"/>
                    <a:pt x="106282" y="6854"/>
                  </a:cubicBezTo>
                  <a:cubicBezTo>
                    <a:pt x="119350" y="6854"/>
                    <a:pt x="122693" y="17231"/>
                    <a:pt x="122693" y="28220"/>
                  </a:cubicBezTo>
                  <a:cubicBezTo>
                    <a:pt x="122693" y="29746"/>
                    <a:pt x="122693" y="35240"/>
                    <a:pt x="119654" y="47449"/>
                  </a:cubicBezTo>
                  <a:lnTo>
                    <a:pt x="85010" y="187853"/>
                  </a:lnTo>
                  <a:cubicBezTo>
                    <a:pt x="84098" y="191516"/>
                    <a:pt x="84098" y="192126"/>
                    <a:pt x="84098" y="192737"/>
                  </a:cubicBezTo>
                  <a:cubicBezTo>
                    <a:pt x="84098" y="197315"/>
                    <a:pt x="87441" y="200978"/>
                    <a:pt x="92607" y="200978"/>
                  </a:cubicBezTo>
                  <a:cubicBezTo>
                    <a:pt x="102028" y="200978"/>
                    <a:pt x="104155" y="192126"/>
                    <a:pt x="105067" y="188769"/>
                  </a:cubicBezTo>
                  <a:lnTo>
                    <a:pt x="139711" y="5050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66B6B2C-CE27-53BC-453F-F135147129F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497715" y="6545697"/>
              <a:ext cx="53394" cy="110675"/>
            </a:xfrm>
            <a:custGeom>
              <a:avLst/>
              <a:gdLst>
                <a:gd name="connsiteX0" fmla="*/ 51708 w 53394"/>
                <a:gd name="connsiteY0" fmla="*/ 18723 h 110675"/>
                <a:gd name="connsiteX1" fmla="*/ 53622 w 53394"/>
                <a:gd name="connsiteY1" fmla="*/ 11886 h 110675"/>
                <a:gd name="connsiteX2" fmla="*/ 41071 w 53394"/>
                <a:gd name="connsiteY2" fmla="*/ 135 h 110675"/>
                <a:gd name="connsiteX3" fmla="*/ 29371 w 53394"/>
                <a:gd name="connsiteY3" fmla="*/ 10177 h 110675"/>
                <a:gd name="connsiteX4" fmla="*/ 1291 w 53394"/>
                <a:gd name="connsiteY4" fmla="*/ 102691 h 110675"/>
                <a:gd name="connsiteX5" fmla="*/ 228 w 53394"/>
                <a:gd name="connsiteY5" fmla="*/ 106109 h 110675"/>
                <a:gd name="connsiteX6" fmla="*/ 8524 w 53394"/>
                <a:gd name="connsiteY6" fmla="*/ 110810 h 110675"/>
                <a:gd name="connsiteX7" fmla="*/ 11715 w 53394"/>
                <a:gd name="connsiteY7" fmla="*/ 107178 h 110675"/>
                <a:gd name="connsiteX8" fmla="*/ 51708 w 53394"/>
                <a:gd name="connsiteY8" fmla="*/ 18723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708" y="18723"/>
                  </a:moveTo>
                  <a:cubicBezTo>
                    <a:pt x="53410" y="15091"/>
                    <a:pt x="53622" y="13381"/>
                    <a:pt x="53622" y="11886"/>
                  </a:cubicBezTo>
                  <a:cubicBezTo>
                    <a:pt x="53622" y="5262"/>
                    <a:pt x="47666" y="135"/>
                    <a:pt x="41071" y="135"/>
                  </a:cubicBezTo>
                  <a:cubicBezTo>
                    <a:pt x="32988" y="135"/>
                    <a:pt x="30435" y="6758"/>
                    <a:pt x="29371" y="10177"/>
                  </a:cubicBezTo>
                  <a:lnTo>
                    <a:pt x="1291" y="102691"/>
                  </a:lnTo>
                  <a:cubicBezTo>
                    <a:pt x="1079" y="103118"/>
                    <a:pt x="228" y="105896"/>
                    <a:pt x="228" y="106109"/>
                  </a:cubicBezTo>
                  <a:cubicBezTo>
                    <a:pt x="228" y="108673"/>
                    <a:pt x="6822" y="110810"/>
                    <a:pt x="8524" y="110810"/>
                  </a:cubicBezTo>
                  <a:cubicBezTo>
                    <a:pt x="10013" y="110810"/>
                    <a:pt x="10226" y="110382"/>
                    <a:pt x="11715" y="107178"/>
                  </a:cubicBezTo>
                  <a:lnTo>
                    <a:pt x="51708" y="1872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9054F69-10B4-394E-3E9E-66E9E9FD464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665519" y="6708746"/>
              <a:ext cx="185680" cy="12209"/>
            </a:xfrm>
            <a:custGeom>
              <a:avLst/>
              <a:gdLst>
                <a:gd name="connsiteX0" fmla="*/ 175277 w 185680"/>
                <a:gd name="connsiteY0" fmla="*/ 12348 h 12209"/>
                <a:gd name="connsiteX1" fmla="*/ 185913 w 185680"/>
                <a:gd name="connsiteY1" fmla="*/ 6243 h 12209"/>
                <a:gd name="connsiteX2" fmla="*/ 175277 w 185680"/>
                <a:gd name="connsiteY2" fmla="*/ 139 h 12209"/>
                <a:gd name="connsiteX3" fmla="*/ 10869 w 185680"/>
                <a:gd name="connsiteY3" fmla="*/ 139 h 12209"/>
                <a:gd name="connsiteX4" fmla="*/ 233 w 185680"/>
                <a:gd name="connsiteY4" fmla="*/ 6243 h 12209"/>
                <a:gd name="connsiteX5" fmla="*/ 10869 w 185680"/>
                <a:gd name="connsiteY5" fmla="*/ 12348 h 12209"/>
                <a:gd name="connsiteX6" fmla="*/ 175277 w 185680"/>
                <a:gd name="connsiteY6" fmla="*/ 12348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277" y="12348"/>
                  </a:moveTo>
                  <a:cubicBezTo>
                    <a:pt x="180443" y="12348"/>
                    <a:pt x="185913" y="12348"/>
                    <a:pt x="185913" y="6243"/>
                  </a:cubicBezTo>
                  <a:cubicBezTo>
                    <a:pt x="185913" y="139"/>
                    <a:pt x="180443" y="139"/>
                    <a:pt x="175277" y="139"/>
                  </a:cubicBezTo>
                  <a:lnTo>
                    <a:pt x="10869" y="139"/>
                  </a:lnTo>
                  <a:cubicBezTo>
                    <a:pt x="5703" y="139"/>
                    <a:pt x="233" y="139"/>
                    <a:pt x="233" y="6243"/>
                  </a:cubicBezTo>
                  <a:cubicBezTo>
                    <a:pt x="233" y="12348"/>
                    <a:pt x="5703" y="12348"/>
                    <a:pt x="10869" y="12348"/>
                  </a:cubicBezTo>
                  <a:lnTo>
                    <a:pt x="175277" y="1234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F7349F5-2DD4-B6ED-9326-8A772D9964B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56650" y="6656247"/>
              <a:ext cx="170485" cy="138267"/>
            </a:xfrm>
            <a:custGeom>
              <a:avLst/>
              <a:gdLst>
                <a:gd name="connsiteX0" fmla="*/ 132742 w 170485"/>
                <a:gd name="connsiteY0" fmla="*/ 63015 h 138267"/>
                <a:gd name="connsiteX1" fmla="*/ 81991 w 170485"/>
                <a:gd name="connsiteY1" fmla="*/ 139 h 138267"/>
                <a:gd name="connsiteX2" fmla="*/ 243 w 170485"/>
                <a:gd name="connsiteY2" fmla="*/ 86823 h 138267"/>
                <a:gd name="connsiteX3" fmla="*/ 49474 w 170485"/>
                <a:gd name="connsiteY3" fmla="*/ 138406 h 138267"/>
                <a:gd name="connsiteX4" fmla="*/ 113596 w 170485"/>
                <a:gd name="connsiteY4" fmla="*/ 112767 h 138267"/>
                <a:gd name="connsiteX5" fmla="*/ 141251 w 170485"/>
                <a:gd name="connsiteY5" fmla="*/ 138406 h 138267"/>
                <a:gd name="connsiteX6" fmla="*/ 166778 w 170485"/>
                <a:gd name="connsiteY6" fmla="*/ 116735 h 138267"/>
                <a:gd name="connsiteX7" fmla="*/ 163131 w 170485"/>
                <a:gd name="connsiteY7" fmla="*/ 113683 h 138267"/>
                <a:gd name="connsiteX8" fmla="*/ 159181 w 170485"/>
                <a:gd name="connsiteY8" fmla="*/ 116735 h 138267"/>
                <a:gd name="connsiteX9" fmla="*/ 142162 w 170485"/>
                <a:gd name="connsiteY9" fmla="*/ 131691 h 138267"/>
                <a:gd name="connsiteX10" fmla="*/ 132742 w 170485"/>
                <a:gd name="connsiteY10" fmla="*/ 100558 h 138267"/>
                <a:gd name="connsiteX11" fmla="*/ 135781 w 170485"/>
                <a:gd name="connsiteY11" fmla="*/ 89875 h 138267"/>
                <a:gd name="connsiteX12" fmla="*/ 170729 w 170485"/>
                <a:gd name="connsiteY12" fmla="*/ 18147 h 138267"/>
                <a:gd name="connsiteX13" fmla="*/ 167082 w 170485"/>
                <a:gd name="connsiteY13" fmla="*/ 15095 h 138267"/>
                <a:gd name="connsiteX14" fmla="*/ 162523 w 170485"/>
                <a:gd name="connsiteY14" fmla="*/ 21505 h 138267"/>
                <a:gd name="connsiteX15" fmla="*/ 132742 w 170485"/>
                <a:gd name="connsiteY15" fmla="*/ 81939 h 138267"/>
                <a:gd name="connsiteX16" fmla="*/ 132742 w 170485"/>
                <a:gd name="connsiteY16" fmla="*/ 63015 h 138267"/>
                <a:gd name="connsiteX17" fmla="*/ 112380 w 170485"/>
                <a:gd name="connsiteY17" fmla="*/ 104831 h 138267"/>
                <a:gd name="connsiteX18" fmla="*/ 50082 w 170485"/>
                <a:gd name="connsiteY18" fmla="*/ 131691 h 138267"/>
                <a:gd name="connsiteX19" fmla="*/ 22731 w 170485"/>
                <a:gd name="connsiteY19" fmla="*/ 98422 h 138267"/>
                <a:gd name="connsiteX20" fmla="*/ 40357 w 170485"/>
                <a:gd name="connsiteY20" fmla="*/ 34935 h 138267"/>
                <a:gd name="connsiteX21" fmla="*/ 81687 w 170485"/>
                <a:gd name="connsiteY21" fmla="*/ 6854 h 138267"/>
                <a:gd name="connsiteX22" fmla="*/ 111773 w 170485"/>
                <a:gd name="connsiteY22" fmla="*/ 70646 h 138267"/>
                <a:gd name="connsiteX23" fmla="*/ 112380 w 170485"/>
                <a:gd name="connsiteY23" fmla="*/ 104831 h 1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0485" h="138267">
                  <a:moveTo>
                    <a:pt x="132742" y="63015"/>
                  </a:moveTo>
                  <a:cubicBezTo>
                    <a:pt x="132742" y="15095"/>
                    <a:pt x="104479" y="139"/>
                    <a:pt x="81991" y="139"/>
                  </a:cubicBezTo>
                  <a:cubicBezTo>
                    <a:pt x="40357" y="139"/>
                    <a:pt x="243" y="43786"/>
                    <a:pt x="243" y="86823"/>
                  </a:cubicBezTo>
                  <a:cubicBezTo>
                    <a:pt x="243" y="115209"/>
                    <a:pt x="18477" y="138406"/>
                    <a:pt x="49474" y="138406"/>
                  </a:cubicBezTo>
                  <a:cubicBezTo>
                    <a:pt x="68619" y="138406"/>
                    <a:pt x="90500" y="131386"/>
                    <a:pt x="113596" y="112767"/>
                  </a:cubicBezTo>
                  <a:cubicBezTo>
                    <a:pt x="117547" y="128944"/>
                    <a:pt x="127575" y="138406"/>
                    <a:pt x="141251" y="138406"/>
                  </a:cubicBezTo>
                  <a:cubicBezTo>
                    <a:pt x="157357" y="138406"/>
                    <a:pt x="166778" y="121619"/>
                    <a:pt x="166778" y="116735"/>
                  </a:cubicBezTo>
                  <a:cubicBezTo>
                    <a:pt x="166778" y="114599"/>
                    <a:pt x="164955" y="113683"/>
                    <a:pt x="163131" y="113683"/>
                  </a:cubicBezTo>
                  <a:cubicBezTo>
                    <a:pt x="161004" y="113683"/>
                    <a:pt x="160092" y="114599"/>
                    <a:pt x="159181" y="116735"/>
                  </a:cubicBezTo>
                  <a:cubicBezTo>
                    <a:pt x="153710" y="131691"/>
                    <a:pt x="142770" y="131691"/>
                    <a:pt x="142162" y="131691"/>
                  </a:cubicBezTo>
                  <a:cubicBezTo>
                    <a:pt x="132742" y="131691"/>
                    <a:pt x="132742" y="107884"/>
                    <a:pt x="132742" y="100558"/>
                  </a:cubicBezTo>
                  <a:cubicBezTo>
                    <a:pt x="132742" y="94149"/>
                    <a:pt x="132742" y="93538"/>
                    <a:pt x="135781" y="89875"/>
                  </a:cubicBezTo>
                  <a:cubicBezTo>
                    <a:pt x="164347" y="53859"/>
                    <a:pt x="170729" y="18452"/>
                    <a:pt x="170729" y="18147"/>
                  </a:cubicBezTo>
                  <a:cubicBezTo>
                    <a:pt x="170729" y="17537"/>
                    <a:pt x="170425" y="15095"/>
                    <a:pt x="167082" y="15095"/>
                  </a:cubicBezTo>
                  <a:cubicBezTo>
                    <a:pt x="164043" y="15095"/>
                    <a:pt x="164043" y="16011"/>
                    <a:pt x="162523" y="21505"/>
                  </a:cubicBezTo>
                  <a:cubicBezTo>
                    <a:pt x="157053" y="40734"/>
                    <a:pt x="147025" y="63931"/>
                    <a:pt x="132742" y="81939"/>
                  </a:cubicBezTo>
                  <a:lnTo>
                    <a:pt x="132742" y="63015"/>
                  </a:lnTo>
                  <a:close/>
                  <a:moveTo>
                    <a:pt x="112380" y="104831"/>
                  </a:moveTo>
                  <a:cubicBezTo>
                    <a:pt x="85638" y="128334"/>
                    <a:pt x="62238" y="131691"/>
                    <a:pt x="50082" y="131691"/>
                  </a:cubicBezTo>
                  <a:cubicBezTo>
                    <a:pt x="31848" y="131691"/>
                    <a:pt x="22731" y="117956"/>
                    <a:pt x="22731" y="98422"/>
                  </a:cubicBezTo>
                  <a:cubicBezTo>
                    <a:pt x="22731" y="83466"/>
                    <a:pt x="30632" y="50501"/>
                    <a:pt x="40357" y="34935"/>
                  </a:cubicBezTo>
                  <a:cubicBezTo>
                    <a:pt x="54640" y="12653"/>
                    <a:pt x="71051" y="6854"/>
                    <a:pt x="81687" y="6854"/>
                  </a:cubicBezTo>
                  <a:cubicBezTo>
                    <a:pt x="111773" y="6854"/>
                    <a:pt x="111773" y="46838"/>
                    <a:pt x="111773" y="70646"/>
                  </a:cubicBezTo>
                  <a:cubicBezTo>
                    <a:pt x="111773" y="81939"/>
                    <a:pt x="111773" y="99643"/>
                    <a:pt x="112380" y="104831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C70E93E-472A-B7B9-556B-024FB352639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151996" y="6695072"/>
              <a:ext cx="94025" cy="141869"/>
            </a:xfrm>
            <a:custGeom>
              <a:avLst/>
              <a:gdLst>
                <a:gd name="connsiteX0" fmla="*/ 94275 w 94025"/>
                <a:gd name="connsiteY0" fmla="*/ 103124 h 141869"/>
                <a:gd name="connsiteX1" fmla="*/ 87042 w 94025"/>
                <a:gd name="connsiteY1" fmla="*/ 103124 h 141869"/>
                <a:gd name="connsiteX2" fmla="*/ 81511 w 94025"/>
                <a:gd name="connsiteY2" fmla="*/ 122567 h 141869"/>
                <a:gd name="connsiteX3" fmla="*/ 60451 w 94025"/>
                <a:gd name="connsiteY3" fmla="*/ 123849 h 141869"/>
                <a:gd name="connsiteX4" fmla="*/ 21309 w 94025"/>
                <a:gd name="connsiteY4" fmla="*/ 123849 h 141869"/>
                <a:gd name="connsiteX5" fmla="*/ 63855 w 94025"/>
                <a:gd name="connsiteY5" fmla="*/ 87954 h 141869"/>
                <a:gd name="connsiteX6" fmla="*/ 94275 w 94025"/>
                <a:gd name="connsiteY6" fmla="*/ 41804 h 141869"/>
                <a:gd name="connsiteX7" fmla="*/ 44496 w 94025"/>
                <a:gd name="connsiteY7" fmla="*/ 140 h 141869"/>
                <a:gd name="connsiteX8" fmla="*/ 249 w 94025"/>
                <a:gd name="connsiteY8" fmla="*/ 38385 h 141869"/>
                <a:gd name="connsiteX9" fmla="*/ 11524 w 94025"/>
                <a:gd name="connsiteY9" fmla="*/ 50350 h 141869"/>
                <a:gd name="connsiteX10" fmla="*/ 22798 w 94025"/>
                <a:gd name="connsiteY10" fmla="*/ 39026 h 141869"/>
                <a:gd name="connsiteX11" fmla="*/ 10247 w 94025"/>
                <a:gd name="connsiteY11" fmla="*/ 27702 h 141869"/>
                <a:gd name="connsiteX12" fmla="*/ 41306 w 94025"/>
                <a:gd name="connsiteY12" fmla="*/ 7832 h 141869"/>
                <a:gd name="connsiteX13" fmla="*/ 73640 w 94025"/>
                <a:gd name="connsiteY13" fmla="*/ 41804 h 141869"/>
                <a:gd name="connsiteX14" fmla="*/ 53644 w 94025"/>
                <a:gd name="connsiteY14" fmla="*/ 82826 h 141869"/>
                <a:gd name="connsiteX15" fmla="*/ 2376 w 94025"/>
                <a:gd name="connsiteY15" fmla="*/ 133677 h 141869"/>
                <a:gd name="connsiteX16" fmla="*/ 249 w 94025"/>
                <a:gd name="connsiteY16" fmla="*/ 142010 h 141869"/>
                <a:gd name="connsiteX17" fmla="*/ 87893 w 94025"/>
                <a:gd name="connsiteY17" fmla="*/ 142010 h 141869"/>
                <a:gd name="connsiteX18" fmla="*/ 94275 w 94025"/>
                <a:gd name="connsiteY18" fmla="*/ 103124 h 14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25" h="141869">
                  <a:moveTo>
                    <a:pt x="94275" y="103124"/>
                  </a:moveTo>
                  <a:lnTo>
                    <a:pt x="87042" y="103124"/>
                  </a:lnTo>
                  <a:cubicBezTo>
                    <a:pt x="86404" y="107824"/>
                    <a:pt x="84276" y="120430"/>
                    <a:pt x="81511" y="122567"/>
                  </a:cubicBezTo>
                  <a:cubicBezTo>
                    <a:pt x="79809" y="123849"/>
                    <a:pt x="63429" y="123849"/>
                    <a:pt x="60451" y="123849"/>
                  </a:cubicBezTo>
                  <a:lnTo>
                    <a:pt x="21309" y="123849"/>
                  </a:lnTo>
                  <a:cubicBezTo>
                    <a:pt x="43645" y="103978"/>
                    <a:pt x="51091" y="97996"/>
                    <a:pt x="63855" y="87954"/>
                  </a:cubicBezTo>
                  <a:cubicBezTo>
                    <a:pt x="79596" y="75348"/>
                    <a:pt x="94275" y="62101"/>
                    <a:pt x="94275" y="41804"/>
                  </a:cubicBezTo>
                  <a:cubicBezTo>
                    <a:pt x="94275" y="15951"/>
                    <a:pt x="71726" y="140"/>
                    <a:pt x="44496" y="140"/>
                  </a:cubicBezTo>
                  <a:cubicBezTo>
                    <a:pt x="18118" y="140"/>
                    <a:pt x="249" y="18729"/>
                    <a:pt x="249" y="38385"/>
                  </a:cubicBezTo>
                  <a:cubicBezTo>
                    <a:pt x="249" y="49282"/>
                    <a:pt x="9396" y="50350"/>
                    <a:pt x="11524" y="50350"/>
                  </a:cubicBezTo>
                  <a:cubicBezTo>
                    <a:pt x="16629" y="50350"/>
                    <a:pt x="22798" y="46718"/>
                    <a:pt x="22798" y="39026"/>
                  </a:cubicBezTo>
                  <a:cubicBezTo>
                    <a:pt x="22798" y="35180"/>
                    <a:pt x="21309" y="27702"/>
                    <a:pt x="10247" y="27702"/>
                  </a:cubicBezTo>
                  <a:cubicBezTo>
                    <a:pt x="16842" y="12532"/>
                    <a:pt x="31307" y="7832"/>
                    <a:pt x="41306" y="7832"/>
                  </a:cubicBezTo>
                  <a:cubicBezTo>
                    <a:pt x="62578" y="7832"/>
                    <a:pt x="73640" y="24497"/>
                    <a:pt x="73640" y="41804"/>
                  </a:cubicBezTo>
                  <a:cubicBezTo>
                    <a:pt x="73640" y="60392"/>
                    <a:pt x="60451" y="75134"/>
                    <a:pt x="53644" y="82826"/>
                  </a:cubicBezTo>
                  <a:lnTo>
                    <a:pt x="2376" y="133677"/>
                  </a:lnTo>
                  <a:cubicBezTo>
                    <a:pt x="249" y="135600"/>
                    <a:pt x="249" y="136027"/>
                    <a:pt x="249" y="142010"/>
                  </a:cubicBezTo>
                  <a:lnTo>
                    <a:pt x="87893" y="142010"/>
                  </a:lnTo>
                  <a:lnTo>
                    <a:pt x="94275" y="10312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546D7E9-3AC2-F905-6FC0-0302020B3FA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34691" y="6656247"/>
              <a:ext cx="164711" cy="200839"/>
            </a:xfrm>
            <a:custGeom>
              <a:avLst/>
              <a:gdLst>
                <a:gd name="connsiteX0" fmla="*/ 61338 w 164711"/>
                <a:gd name="connsiteY0" fmla="*/ 27914 h 200839"/>
                <a:gd name="connsiteX1" fmla="*/ 65897 w 164711"/>
                <a:gd name="connsiteY1" fmla="*/ 8380 h 200839"/>
                <a:gd name="connsiteX2" fmla="*/ 57084 w 164711"/>
                <a:gd name="connsiteY2" fmla="*/ 139 h 200839"/>
                <a:gd name="connsiteX3" fmla="*/ 44928 w 164711"/>
                <a:gd name="connsiteY3" fmla="*/ 11127 h 200839"/>
                <a:gd name="connsiteX4" fmla="*/ 1167 w 164711"/>
                <a:gd name="connsiteY4" fmla="*/ 187853 h 200839"/>
                <a:gd name="connsiteX5" fmla="*/ 255 w 164711"/>
                <a:gd name="connsiteY5" fmla="*/ 192737 h 200839"/>
                <a:gd name="connsiteX6" fmla="*/ 8764 w 164711"/>
                <a:gd name="connsiteY6" fmla="*/ 200978 h 200839"/>
                <a:gd name="connsiteX7" fmla="*/ 19401 w 164711"/>
                <a:gd name="connsiteY7" fmla="*/ 194568 h 200839"/>
                <a:gd name="connsiteX8" fmla="*/ 36115 w 164711"/>
                <a:gd name="connsiteY8" fmla="*/ 128944 h 200839"/>
                <a:gd name="connsiteX9" fmla="*/ 65593 w 164711"/>
                <a:gd name="connsiteY9" fmla="*/ 138406 h 200839"/>
                <a:gd name="connsiteX10" fmla="*/ 106011 w 164711"/>
                <a:gd name="connsiteY10" fmla="*/ 116125 h 200839"/>
                <a:gd name="connsiteX11" fmla="*/ 133362 w 164711"/>
                <a:gd name="connsiteY11" fmla="*/ 138406 h 200839"/>
                <a:gd name="connsiteX12" fmla="*/ 155850 w 164711"/>
                <a:gd name="connsiteY12" fmla="*/ 121619 h 200839"/>
                <a:gd name="connsiteX13" fmla="*/ 164967 w 164711"/>
                <a:gd name="connsiteY13" fmla="*/ 91401 h 200839"/>
                <a:gd name="connsiteX14" fmla="*/ 161320 w 164711"/>
                <a:gd name="connsiteY14" fmla="*/ 88349 h 200839"/>
                <a:gd name="connsiteX15" fmla="*/ 157066 w 164711"/>
                <a:gd name="connsiteY15" fmla="*/ 93843 h 200839"/>
                <a:gd name="connsiteX16" fmla="*/ 133970 w 164711"/>
                <a:gd name="connsiteY16" fmla="*/ 131691 h 200839"/>
                <a:gd name="connsiteX17" fmla="*/ 124853 w 164711"/>
                <a:gd name="connsiteY17" fmla="*/ 117651 h 200839"/>
                <a:gd name="connsiteX18" fmla="*/ 130931 w 164711"/>
                <a:gd name="connsiteY18" fmla="*/ 85907 h 200839"/>
                <a:gd name="connsiteX19" fmla="*/ 139440 w 164711"/>
                <a:gd name="connsiteY19" fmla="*/ 52943 h 200839"/>
                <a:gd name="connsiteX20" fmla="*/ 144606 w 164711"/>
                <a:gd name="connsiteY20" fmla="*/ 32188 h 200839"/>
                <a:gd name="connsiteX21" fmla="*/ 149164 w 164711"/>
                <a:gd name="connsiteY21" fmla="*/ 11737 h 200839"/>
                <a:gd name="connsiteX22" fmla="*/ 140351 w 164711"/>
                <a:gd name="connsiteY22" fmla="*/ 3496 h 200839"/>
                <a:gd name="connsiteX23" fmla="*/ 128499 w 164711"/>
                <a:gd name="connsiteY23" fmla="*/ 14179 h 200839"/>
                <a:gd name="connsiteX24" fmla="*/ 114216 w 164711"/>
                <a:gd name="connsiteY24" fmla="*/ 71257 h 200839"/>
                <a:gd name="connsiteX25" fmla="*/ 106315 w 164711"/>
                <a:gd name="connsiteY25" fmla="*/ 102390 h 200839"/>
                <a:gd name="connsiteX26" fmla="*/ 66809 w 164711"/>
                <a:gd name="connsiteY26" fmla="*/ 131691 h 200839"/>
                <a:gd name="connsiteX27" fmla="*/ 44320 w 164711"/>
                <a:gd name="connsiteY27" fmla="*/ 105137 h 200839"/>
                <a:gd name="connsiteX28" fmla="*/ 48575 w 164711"/>
                <a:gd name="connsiteY28" fmla="*/ 79192 h 200839"/>
                <a:gd name="connsiteX29" fmla="*/ 61338 w 164711"/>
                <a:gd name="connsiteY29" fmla="*/ 27914 h 20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711" h="200839">
                  <a:moveTo>
                    <a:pt x="61338" y="27914"/>
                  </a:moveTo>
                  <a:cubicBezTo>
                    <a:pt x="62858" y="21505"/>
                    <a:pt x="65897" y="9906"/>
                    <a:pt x="65897" y="8380"/>
                  </a:cubicBezTo>
                  <a:cubicBezTo>
                    <a:pt x="65897" y="3191"/>
                    <a:pt x="62250" y="139"/>
                    <a:pt x="57084" y="139"/>
                  </a:cubicBezTo>
                  <a:cubicBezTo>
                    <a:pt x="56172" y="139"/>
                    <a:pt x="47663" y="444"/>
                    <a:pt x="44928" y="11127"/>
                  </a:cubicBezTo>
                  <a:lnTo>
                    <a:pt x="1167" y="187853"/>
                  </a:lnTo>
                  <a:cubicBezTo>
                    <a:pt x="255" y="191516"/>
                    <a:pt x="255" y="192126"/>
                    <a:pt x="255" y="192737"/>
                  </a:cubicBezTo>
                  <a:cubicBezTo>
                    <a:pt x="255" y="197315"/>
                    <a:pt x="3598" y="200978"/>
                    <a:pt x="8764" y="200978"/>
                  </a:cubicBezTo>
                  <a:cubicBezTo>
                    <a:pt x="15146" y="200978"/>
                    <a:pt x="18793" y="195484"/>
                    <a:pt x="19401" y="194568"/>
                  </a:cubicBezTo>
                  <a:cubicBezTo>
                    <a:pt x="20616" y="191821"/>
                    <a:pt x="24567" y="175949"/>
                    <a:pt x="36115" y="128944"/>
                  </a:cubicBezTo>
                  <a:cubicBezTo>
                    <a:pt x="45840" y="137185"/>
                    <a:pt x="59515" y="138406"/>
                    <a:pt x="65593" y="138406"/>
                  </a:cubicBezTo>
                  <a:cubicBezTo>
                    <a:pt x="86866" y="138406"/>
                    <a:pt x="98718" y="124671"/>
                    <a:pt x="106011" y="116125"/>
                  </a:cubicBezTo>
                  <a:cubicBezTo>
                    <a:pt x="108746" y="129860"/>
                    <a:pt x="119990" y="138406"/>
                    <a:pt x="133362" y="138406"/>
                  </a:cubicBezTo>
                  <a:cubicBezTo>
                    <a:pt x="143998" y="138406"/>
                    <a:pt x="150988" y="131386"/>
                    <a:pt x="155850" y="121619"/>
                  </a:cubicBezTo>
                  <a:cubicBezTo>
                    <a:pt x="161016" y="110631"/>
                    <a:pt x="164967" y="92012"/>
                    <a:pt x="164967" y="91401"/>
                  </a:cubicBezTo>
                  <a:cubicBezTo>
                    <a:pt x="164967" y="88349"/>
                    <a:pt x="162232" y="88349"/>
                    <a:pt x="161320" y="88349"/>
                  </a:cubicBezTo>
                  <a:cubicBezTo>
                    <a:pt x="158281" y="88349"/>
                    <a:pt x="157977" y="89570"/>
                    <a:pt x="157066" y="93843"/>
                  </a:cubicBezTo>
                  <a:cubicBezTo>
                    <a:pt x="151900" y="113683"/>
                    <a:pt x="146429" y="131691"/>
                    <a:pt x="133970" y="131691"/>
                  </a:cubicBezTo>
                  <a:cubicBezTo>
                    <a:pt x="125764" y="131691"/>
                    <a:pt x="124853" y="123756"/>
                    <a:pt x="124853" y="117651"/>
                  </a:cubicBezTo>
                  <a:cubicBezTo>
                    <a:pt x="124853" y="110936"/>
                    <a:pt x="128499" y="96590"/>
                    <a:pt x="130931" y="85907"/>
                  </a:cubicBezTo>
                  <a:lnTo>
                    <a:pt x="139440" y="52943"/>
                  </a:lnTo>
                  <a:cubicBezTo>
                    <a:pt x="140351" y="48365"/>
                    <a:pt x="143390" y="36766"/>
                    <a:pt x="144606" y="32188"/>
                  </a:cubicBezTo>
                  <a:cubicBezTo>
                    <a:pt x="146125" y="25167"/>
                    <a:pt x="149164" y="13569"/>
                    <a:pt x="149164" y="11737"/>
                  </a:cubicBezTo>
                  <a:cubicBezTo>
                    <a:pt x="149164" y="6243"/>
                    <a:pt x="144910" y="3496"/>
                    <a:pt x="140351" y="3496"/>
                  </a:cubicBezTo>
                  <a:cubicBezTo>
                    <a:pt x="138832" y="3496"/>
                    <a:pt x="130931" y="3801"/>
                    <a:pt x="128499" y="14179"/>
                  </a:cubicBezTo>
                  <a:lnTo>
                    <a:pt x="114216" y="71257"/>
                  </a:lnTo>
                  <a:cubicBezTo>
                    <a:pt x="110570" y="86518"/>
                    <a:pt x="107227" y="99337"/>
                    <a:pt x="106315" y="102390"/>
                  </a:cubicBezTo>
                  <a:cubicBezTo>
                    <a:pt x="106011" y="103916"/>
                    <a:pt x="91424" y="131691"/>
                    <a:pt x="66809" y="131691"/>
                  </a:cubicBezTo>
                  <a:cubicBezTo>
                    <a:pt x="51614" y="131691"/>
                    <a:pt x="44320" y="121619"/>
                    <a:pt x="44320" y="105137"/>
                  </a:cubicBezTo>
                  <a:cubicBezTo>
                    <a:pt x="44320" y="96285"/>
                    <a:pt x="46447" y="87739"/>
                    <a:pt x="48575" y="79192"/>
                  </a:cubicBezTo>
                  <a:lnTo>
                    <a:pt x="61338" y="2791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D89AA98-0E61-FD77-2CFB-36C49B11A3E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518897" y="6545697"/>
              <a:ext cx="53394" cy="110675"/>
            </a:xfrm>
            <a:custGeom>
              <a:avLst/>
              <a:gdLst>
                <a:gd name="connsiteX0" fmla="*/ 51741 w 53394"/>
                <a:gd name="connsiteY0" fmla="*/ 18723 h 110675"/>
                <a:gd name="connsiteX1" fmla="*/ 53656 w 53394"/>
                <a:gd name="connsiteY1" fmla="*/ 11886 h 110675"/>
                <a:gd name="connsiteX2" fmla="*/ 41105 w 53394"/>
                <a:gd name="connsiteY2" fmla="*/ 135 h 110675"/>
                <a:gd name="connsiteX3" fmla="*/ 29405 w 53394"/>
                <a:gd name="connsiteY3" fmla="*/ 10177 h 110675"/>
                <a:gd name="connsiteX4" fmla="*/ 1325 w 53394"/>
                <a:gd name="connsiteY4" fmla="*/ 102691 h 110675"/>
                <a:gd name="connsiteX5" fmla="*/ 261 w 53394"/>
                <a:gd name="connsiteY5" fmla="*/ 106109 h 110675"/>
                <a:gd name="connsiteX6" fmla="*/ 8558 w 53394"/>
                <a:gd name="connsiteY6" fmla="*/ 110810 h 110675"/>
                <a:gd name="connsiteX7" fmla="*/ 11749 w 53394"/>
                <a:gd name="connsiteY7" fmla="*/ 107178 h 110675"/>
                <a:gd name="connsiteX8" fmla="*/ 51741 w 53394"/>
                <a:gd name="connsiteY8" fmla="*/ 18723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741" y="18723"/>
                  </a:moveTo>
                  <a:cubicBezTo>
                    <a:pt x="53443" y="15091"/>
                    <a:pt x="53656" y="13381"/>
                    <a:pt x="53656" y="11886"/>
                  </a:cubicBezTo>
                  <a:cubicBezTo>
                    <a:pt x="53656" y="5262"/>
                    <a:pt x="47699" y="135"/>
                    <a:pt x="41105" y="135"/>
                  </a:cubicBezTo>
                  <a:cubicBezTo>
                    <a:pt x="33021" y="135"/>
                    <a:pt x="30469" y="6758"/>
                    <a:pt x="29405" y="10177"/>
                  </a:cubicBezTo>
                  <a:lnTo>
                    <a:pt x="1325" y="102691"/>
                  </a:lnTo>
                  <a:cubicBezTo>
                    <a:pt x="1112" y="103118"/>
                    <a:pt x="261" y="105896"/>
                    <a:pt x="261" y="106109"/>
                  </a:cubicBezTo>
                  <a:cubicBezTo>
                    <a:pt x="261" y="108673"/>
                    <a:pt x="6856" y="110810"/>
                    <a:pt x="8558" y="110810"/>
                  </a:cubicBezTo>
                  <a:cubicBezTo>
                    <a:pt x="10047" y="110810"/>
                    <a:pt x="10259" y="110382"/>
                    <a:pt x="11749" y="107178"/>
                  </a:cubicBezTo>
                  <a:lnTo>
                    <a:pt x="51741" y="1872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98302B1-4911-2ED0-1C7B-AEF79F8DEA2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521024" y="6720686"/>
              <a:ext cx="155503" cy="145928"/>
            </a:xfrm>
            <a:custGeom>
              <a:avLst/>
              <a:gdLst>
                <a:gd name="connsiteX0" fmla="*/ 261 w 155503"/>
                <a:gd name="connsiteY0" fmla="*/ 141 h 145928"/>
                <a:gd name="connsiteX1" fmla="*/ 261 w 155503"/>
                <a:gd name="connsiteY1" fmla="*/ 7833 h 145928"/>
                <a:gd name="connsiteX2" fmla="*/ 5367 w 155503"/>
                <a:gd name="connsiteY2" fmla="*/ 7833 h 145928"/>
                <a:gd name="connsiteX3" fmla="*/ 22172 w 155503"/>
                <a:gd name="connsiteY3" fmla="*/ 17448 h 145928"/>
                <a:gd name="connsiteX4" fmla="*/ 22172 w 155503"/>
                <a:gd name="connsiteY4" fmla="*/ 128764 h 145928"/>
                <a:gd name="connsiteX5" fmla="*/ 5367 w 155503"/>
                <a:gd name="connsiteY5" fmla="*/ 138378 h 145928"/>
                <a:gd name="connsiteX6" fmla="*/ 261 w 155503"/>
                <a:gd name="connsiteY6" fmla="*/ 138378 h 145928"/>
                <a:gd name="connsiteX7" fmla="*/ 261 w 155503"/>
                <a:gd name="connsiteY7" fmla="*/ 146070 h 145928"/>
                <a:gd name="connsiteX8" fmla="*/ 84076 w 155503"/>
                <a:gd name="connsiteY8" fmla="*/ 146070 h 145928"/>
                <a:gd name="connsiteX9" fmla="*/ 155765 w 155503"/>
                <a:gd name="connsiteY9" fmla="*/ 74281 h 145928"/>
                <a:gd name="connsiteX10" fmla="*/ 84076 w 155503"/>
                <a:gd name="connsiteY10" fmla="*/ 141 h 145928"/>
                <a:gd name="connsiteX11" fmla="*/ 261 w 155503"/>
                <a:gd name="connsiteY11" fmla="*/ 141 h 145928"/>
                <a:gd name="connsiteX12" fmla="*/ 51741 w 155503"/>
                <a:gd name="connsiteY12" fmla="*/ 138378 h 145928"/>
                <a:gd name="connsiteX13" fmla="*/ 41530 w 155503"/>
                <a:gd name="connsiteY13" fmla="*/ 130046 h 145928"/>
                <a:gd name="connsiteX14" fmla="*/ 41530 w 155503"/>
                <a:gd name="connsiteY14" fmla="*/ 16166 h 145928"/>
                <a:gd name="connsiteX15" fmla="*/ 51741 w 155503"/>
                <a:gd name="connsiteY15" fmla="*/ 7833 h 145928"/>
                <a:gd name="connsiteX16" fmla="*/ 78119 w 155503"/>
                <a:gd name="connsiteY16" fmla="*/ 7833 h 145928"/>
                <a:gd name="connsiteX17" fmla="*/ 121729 w 155503"/>
                <a:gd name="connsiteY17" fmla="*/ 27917 h 145928"/>
                <a:gd name="connsiteX18" fmla="*/ 133854 w 155503"/>
                <a:gd name="connsiteY18" fmla="*/ 74281 h 145928"/>
                <a:gd name="connsiteX19" fmla="*/ 120239 w 155503"/>
                <a:gd name="connsiteY19" fmla="*/ 120858 h 145928"/>
                <a:gd name="connsiteX20" fmla="*/ 78332 w 155503"/>
                <a:gd name="connsiteY20" fmla="*/ 138378 h 145928"/>
                <a:gd name="connsiteX21" fmla="*/ 51741 w 155503"/>
                <a:gd name="connsiteY21" fmla="*/ 138378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03" h="145928">
                  <a:moveTo>
                    <a:pt x="261" y="141"/>
                  </a:moveTo>
                  <a:lnTo>
                    <a:pt x="261" y="7833"/>
                  </a:lnTo>
                  <a:lnTo>
                    <a:pt x="5367" y="7833"/>
                  </a:lnTo>
                  <a:cubicBezTo>
                    <a:pt x="21747" y="7833"/>
                    <a:pt x="22172" y="9970"/>
                    <a:pt x="22172" y="17448"/>
                  </a:cubicBezTo>
                  <a:lnTo>
                    <a:pt x="22172" y="128764"/>
                  </a:lnTo>
                  <a:cubicBezTo>
                    <a:pt x="22172" y="136028"/>
                    <a:pt x="21747" y="138378"/>
                    <a:pt x="5367" y="138378"/>
                  </a:cubicBezTo>
                  <a:lnTo>
                    <a:pt x="261" y="138378"/>
                  </a:lnTo>
                  <a:lnTo>
                    <a:pt x="261" y="146070"/>
                  </a:lnTo>
                  <a:lnTo>
                    <a:pt x="84076" y="146070"/>
                  </a:lnTo>
                  <a:cubicBezTo>
                    <a:pt x="123218" y="146070"/>
                    <a:pt x="155765" y="114449"/>
                    <a:pt x="155765" y="74281"/>
                  </a:cubicBezTo>
                  <a:cubicBezTo>
                    <a:pt x="155765" y="33686"/>
                    <a:pt x="123643" y="141"/>
                    <a:pt x="84076" y="141"/>
                  </a:cubicBezTo>
                  <a:lnTo>
                    <a:pt x="261" y="141"/>
                  </a:lnTo>
                  <a:close/>
                  <a:moveTo>
                    <a:pt x="51741" y="138378"/>
                  </a:moveTo>
                  <a:cubicBezTo>
                    <a:pt x="41743" y="138378"/>
                    <a:pt x="41530" y="136669"/>
                    <a:pt x="41530" y="130046"/>
                  </a:cubicBezTo>
                  <a:lnTo>
                    <a:pt x="41530" y="16166"/>
                  </a:lnTo>
                  <a:cubicBezTo>
                    <a:pt x="41530" y="9542"/>
                    <a:pt x="41743" y="7833"/>
                    <a:pt x="51741" y="7833"/>
                  </a:cubicBezTo>
                  <a:lnTo>
                    <a:pt x="78119" y="7833"/>
                  </a:lnTo>
                  <a:cubicBezTo>
                    <a:pt x="96201" y="7833"/>
                    <a:pt x="111943" y="15311"/>
                    <a:pt x="121729" y="27917"/>
                  </a:cubicBezTo>
                  <a:cubicBezTo>
                    <a:pt x="130450" y="39454"/>
                    <a:pt x="133854" y="55692"/>
                    <a:pt x="133854" y="74281"/>
                  </a:cubicBezTo>
                  <a:cubicBezTo>
                    <a:pt x="133854" y="99065"/>
                    <a:pt x="127685" y="111885"/>
                    <a:pt x="120239" y="120858"/>
                  </a:cubicBezTo>
                  <a:cubicBezTo>
                    <a:pt x="110667" y="131755"/>
                    <a:pt x="95350" y="138378"/>
                    <a:pt x="78332" y="138378"/>
                  </a:cubicBezTo>
                  <a:lnTo>
                    <a:pt x="51741" y="13837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A3180B4-1C27-8428-116E-E6A448D96C2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704847" y="6720686"/>
              <a:ext cx="192092" cy="145928"/>
            </a:xfrm>
            <a:custGeom>
              <a:avLst/>
              <a:gdLst>
                <a:gd name="connsiteX0" fmla="*/ 45578 w 192092"/>
                <a:gd name="connsiteY0" fmla="*/ 4842 h 145928"/>
                <a:gd name="connsiteX1" fmla="*/ 37495 w 192092"/>
                <a:gd name="connsiteY1" fmla="*/ 141 h 145928"/>
                <a:gd name="connsiteX2" fmla="*/ 267 w 192092"/>
                <a:gd name="connsiteY2" fmla="*/ 141 h 145928"/>
                <a:gd name="connsiteX3" fmla="*/ 267 w 192092"/>
                <a:gd name="connsiteY3" fmla="*/ 7833 h 145928"/>
                <a:gd name="connsiteX4" fmla="*/ 5373 w 192092"/>
                <a:gd name="connsiteY4" fmla="*/ 7833 h 145928"/>
                <a:gd name="connsiteX5" fmla="*/ 22178 w 192092"/>
                <a:gd name="connsiteY5" fmla="*/ 17448 h 145928"/>
                <a:gd name="connsiteX6" fmla="*/ 22178 w 192092"/>
                <a:gd name="connsiteY6" fmla="*/ 122995 h 145928"/>
                <a:gd name="connsiteX7" fmla="*/ 267 w 192092"/>
                <a:gd name="connsiteY7" fmla="*/ 138378 h 145928"/>
                <a:gd name="connsiteX8" fmla="*/ 267 w 192092"/>
                <a:gd name="connsiteY8" fmla="*/ 146070 h 145928"/>
                <a:gd name="connsiteX9" fmla="*/ 26220 w 192092"/>
                <a:gd name="connsiteY9" fmla="*/ 145215 h 145928"/>
                <a:gd name="connsiteX10" fmla="*/ 52173 w 192092"/>
                <a:gd name="connsiteY10" fmla="*/ 146070 h 145928"/>
                <a:gd name="connsiteX11" fmla="*/ 52173 w 192092"/>
                <a:gd name="connsiteY11" fmla="*/ 138378 h 145928"/>
                <a:gd name="connsiteX12" fmla="*/ 30262 w 192092"/>
                <a:gd name="connsiteY12" fmla="*/ 122995 h 145928"/>
                <a:gd name="connsiteX13" fmla="*/ 30262 w 192092"/>
                <a:gd name="connsiteY13" fmla="*/ 10397 h 145928"/>
                <a:gd name="connsiteX14" fmla="*/ 30475 w 192092"/>
                <a:gd name="connsiteY14" fmla="*/ 10183 h 145928"/>
                <a:gd name="connsiteX15" fmla="*/ 85784 w 192092"/>
                <a:gd name="connsiteY15" fmla="*/ 141156 h 145928"/>
                <a:gd name="connsiteX16" fmla="*/ 91102 w 192092"/>
                <a:gd name="connsiteY16" fmla="*/ 146070 h 145928"/>
                <a:gd name="connsiteX17" fmla="*/ 96207 w 192092"/>
                <a:gd name="connsiteY17" fmla="*/ 141583 h 145928"/>
                <a:gd name="connsiteX18" fmla="*/ 152367 w 192092"/>
                <a:gd name="connsiteY18" fmla="*/ 8047 h 145928"/>
                <a:gd name="connsiteX19" fmla="*/ 152580 w 192092"/>
                <a:gd name="connsiteY19" fmla="*/ 8260 h 145928"/>
                <a:gd name="connsiteX20" fmla="*/ 152580 w 192092"/>
                <a:gd name="connsiteY20" fmla="*/ 128764 h 145928"/>
                <a:gd name="connsiteX21" fmla="*/ 135775 w 192092"/>
                <a:gd name="connsiteY21" fmla="*/ 138378 h 145928"/>
                <a:gd name="connsiteX22" fmla="*/ 130669 w 192092"/>
                <a:gd name="connsiteY22" fmla="*/ 138378 h 145928"/>
                <a:gd name="connsiteX23" fmla="*/ 130669 w 192092"/>
                <a:gd name="connsiteY23" fmla="*/ 146070 h 145928"/>
                <a:gd name="connsiteX24" fmla="*/ 161515 w 192092"/>
                <a:gd name="connsiteY24" fmla="*/ 145215 h 145928"/>
                <a:gd name="connsiteX25" fmla="*/ 192360 w 192092"/>
                <a:gd name="connsiteY25" fmla="*/ 146070 h 145928"/>
                <a:gd name="connsiteX26" fmla="*/ 192360 w 192092"/>
                <a:gd name="connsiteY26" fmla="*/ 138378 h 145928"/>
                <a:gd name="connsiteX27" fmla="*/ 187255 w 192092"/>
                <a:gd name="connsiteY27" fmla="*/ 138378 h 145928"/>
                <a:gd name="connsiteX28" fmla="*/ 170449 w 192092"/>
                <a:gd name="connsiteY28" fmla="*/ 128764 h 145928"/>
                <a:gd name="connsiteX29" fmla="*/ 170449 w 192092"/>
                <a:gd name="connsiteY29" fmla="*/ 17448 h 145928"/>
                <a:gd name="connsiteX30" fmla="*/ 187255 w 192092"/>
                <a:gd name="connsiteY30" fmla="*/ 7833 h 145928"/>
                <a:gd name="connsiteX31" fmla="*/ 192360 w 192092"/>
                <a:gd name="connsiteY31" fmla="*/ 7833 h 145928"/>
                <a:gd name="connsiteX32" fmla="*/ 192360 w 192092"/>
                <a:gd name="connsiteY32" fmla="*/ 141 h 145928"/>
                <a:gd name="connsiteX33" fmla="*/ 155346 w 192092"/>
                <a:gd name="connsiteY33" fmla="*/ 141 h 145928"/>
                <a:gd name="connsiteX34" fmla="*/ 147475 w 192092"/>
                <a:gd name="connsiteY34" fmla="*/ 4414 h 145928"/>
                <a:gd name="connsiteX35" fmla="*/ 96420 w 192092"/>
                <a:gd name="connsiteY35" fmla="*/ 125559 h 145928"/>
                <a:gd name="connsiteX36" fmla="*/ 45578 w 192092"/>
                <a:gd name="connsiteY36" fmla="*/ 4842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092" h="145928">
                  <a:moveTo>
                    <a:pt x="45578" y="4842"/>
                  </a:moveTo>
                  <a:cubicBezTo>
                    <a:pt x="43664" y="141"/>
                    <a:pt x="41962" y="141"/>
                    <a:pt x="37495" y="141"/>
                  </a:cubicBezTo>
                  <a:lnTo>
                    <a:pt x="267" y="141"/>
                  </a:lnTo>
                  <a:lnTo>
                    <a:pt x="267" y="7833"/>
                  </a:lnTo>
                  <a:lnTo>
                    <a:pt x="5373" y="7833"/>
                  </a:lnTo>
                  <a:cubicBezTo>
                    <a:pt x="21753" y="7833"/>
                    <a:pt x="22178" y="9970"/>
                    <a:pt x="22178" y="17448"/>
                  </a:cubicBezTo>
                  <a:lnTo>
                    <a:pt x="22178" y="122995"/>
                  </a:lnTo>
                  <a:cubicBezTo>
                    <a:pt x="22178" y="128764"/>
                    <a:pt x="22178" y="138378"/>
                    <a:pt x="267" y="138378"/>
                  </a:cubicBezTo>
                  <a:lnTo>
                    <a:pt x="267" y="146070"/>
                  </a:lnTo>
                  <a:cubicBezTo>
                    <a:pt x="8989" y="145429"/>
                    <a:pt x="17498" y="145215"/>
                    <a:pt x="26220" y="145215"/>
                  </a:cubicBezTo>
                  <a:cubicBezTo>
                    <a:pt x="34942" y="145215"/>
                    <a:pt x="43451" y="145429"/>
                    <a:pt x="52173" y="146070"/>
                  </a:cubicBezTo>
                  <a:lnTo>
                    <a:pt x="52173" y="138378"/>
                  </a:lnTo>
                  <a:cubicBezTo>
                    <a:pt x="30262" y="138378"/>
                    <a:pt x="30262" y="128764"/>
                    <a:pt x="30262" y="122995"/>
                  </a:cubicBezTo>
                  <a:lnTo>
                    <a:pt x="30262" y="10397"/>
                  </a:lnTo>
                  <a:lnTo>
                    <a:pt x="30475" y="10183"/>
                  </a:lnTo>
                  <a:lnTo>
                    <a:pt x="85784" y="141156"/>
                  </a:lnTo>
                  <a:cubicBezTo>
                    <a:pt x="86847" y="143720"/>
                    <a:pt x="87911" y="146070"/>
                    <a:pt x="91102" y="146070"/>
                  </a:cubicBezTo>
                  <a:cubicBezTo>
                    <a:pt x="92591" y="146070"/>
                    <a:pt x="94505" y="145429"/>
                    <a:pt x="96207" y="141583"/>
                  </a:cubicBezTo>
                  <a:lnTo>
                    <a:pt x="152367" y="8047"/>
                  </a:lnTo>
                  <a:lnTo>
                    <a:pt x="152580" y="8260"/>
                  </a:lnTo>
                  <a:lnTo>
                    <a:pt x="152580" y="128764"/>
                  </a:lnTo>
                  <a:cubicBezTo>
                    <a:pt x="152580" y="136028"/>
                    <a:pt x="152155" y="138378"/>
                    <a:pt x="135775" y="138378"/>
                  </a:cubicBezTo>
                  <a:lnTo>
                    <a:pt x="130669" y="138378"/>
                  </a:lnTo>
                  <a:lnTo>
                    <a:pt x="130669" y="146070"/>
                  </a:lnTo>
                  <a:cubicBezTo>
                    <a:pt x="140880" y="145643"/>
                    <a:pt x="152793" y="145215"/>
                    <a:pt x="161515" y="145215"/>
                  </a:cubicBezTo>
                  <a:cubicBezTo>
                    <a:pt x="170236" y="145215"/>
                    <a:pt x="182149" y="145643"/>
                    <a:pt x="192360" y="146070"/>
                  </a:cubicBezTo>
                  <a:lnTo>
                    <a:pt x="192360" y="138378"/>
                  </a:lnTo>
                  <a:lnTo>
                    <a:pt x="187255" y="138378"/>
                  </a:lnTo>
                  <a:cubicBezTo>
                    <a:pt x="170875" y="138378"/>
                    <a:pt x="170449" y="136242"/>
                    <a:pt x="170449" y="128764"/>
                  </a:cubicBezTo>
                  <a:lnTo>
                    <a:pt x="170449" y="17448"/>
                  </a:lnTo>
                  <a:cubicBezTo>
                    <a:pt x="170449" y="10183"/>
                    <a:pt x="170875" y="7833"/>
                    <a:pt x="187255" y="7833"/>
                  </a:cubicBezTo>
                  <a:lnTo>
                    <a:pt x="192360" y="7833"/>
                  </a:lnTo>
                  <a:lnTo>
                    <a:pt x="192360" y="141"/>
                  </a:lnTo>
                  <a:lnTo>
                    <a:pt x="155346" y="141"/>
                  </a:lnTo>
                  <a:cubicBezTo>
                    <a:pt x="151091" y="141"/>
                    <a:pt x="149176" y="141"/>
                    <a:pt x="147475" y="4414"/>
                  </a:cubicBezTo>
                  <a:lnTo>
                    <a:pt x="96420" y="125559"/>
                  </a:lnTo>
                  <a:lnTo>
                    <a:pt x="45578" y="484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B832290-63F9-BEA0-7EC9-3A069215E89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33270" y="6807858"/>
              <a:ext cx="143803" cy="10469"/>
            </a:xfrm>
            <a:custGeom>
              <a:avLst/>
              <a:gdLst>
                <a:gd name="connsiteX0" fmla="*/ 135569 w 143803"/>
                <a:gd name="connsiteY0" fmla="*/ 10610 h 10469"/>
                <a:gd name="connsiteX1" fmla="*/ 144078 w 143803"/>
                <a:gd name="connsiteY1" fmla="*/ 5483 h 10469"/>
                <a:gd name="connsiteX2" fmla="*/ 135569 w 143803"/>
                <a:gd name="connsiteY2" fmla="*/ 141 h 10469"/>
                <a:gd name="connsiteX3" fmla="*/ 8784 w 143803"/>
                <a:gd name="connsiteY3" fmla="*/ 141 h 10469"/>
                <a:gd name="connsiteX4" fmla="*/ 274 w 143803"/>
                <a:gd name="connsiteY4" fmla="*/ 5269 h 10469"/>
                <a:gd name="connsiteX5" fmla="*/ 8784 w 143803"/>
                <a:gd name="connsiteY5" fmla="*/ 10610 h 10469"/>
                <a:gd name="connsiteX6" fmla="*/ 135569 w 143803"/>
                <a:gd name="connsiteY6" fmla="*/ 10610 h 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03" h="10469">
                  <a:moveTo>
                    <a:pt x="135569" y="10610"/>
                  </a:moveTo>
                  <a:cubicBezTo>
                    <a:pt x="138973" y="10610"/>
                    <a:pt x="144078" y="10610"/>
                    <a:pt x="144078" y="5483"/>
                  </a:cubicBezTo>
                  <a:cubicBezTo>
                    <a:pt x="144078" y="141"/>
                    <a:pt x="139185" y="141"/>
                    <a:pt x="135569" y="141"/>
                  </a:cubicBezTo>
                  <a:lnTo>
                    <a:pt x="8784" y="141"/>
                  </a:lnTo>
                  <a:cubicBezTo>
                    <a:pt x="5380" y="141"/>
                    <a:pt x="274" y="141"/>
                    <a:pt x="274" y="5269"/>
                  </a:cubicBezTo>
                  <a:cubicBezTo>
                    <a:pt x="274" y="10610"/>
                    <a:pt x="5167" y="10610"/>
                    <a:pt x="8784" y="10610"/>
                  </a:cubicBezTo>
                  <a:lnTo>
                    <a:pt x="135569" y="10610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EB58E75-7944-163C-A33E-92A3D4A1C35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115761" y="6772391"/>
              <a:ext cx="109341" cy="94223"/>
            </a:xfrm>
            <a:custGeom>
              <a:avLst/>
              <a:gdLst>
                <a:gd name="connsiteX0" fmla="*/ 38146 w 109341"/>
                <a:gd name="connsiteY0" fmla="*/ 6337 h 94223"/>
                <a:gd name="connsiteX1" fmla="*/ 38572 w 109341"/>
                <a:gd name="connsiteY1" fmla="*/ 3132 h 94223"/>
                <a:gd name="connsiteX2" fmla="*/ 35168 w 109341"/>
                <a:gd name="connsiteY2" fmla="*/ 141 h 94223"/>
                <a:gd name="connsiteX3" fmla="*/ 21341 w 109341"/>
                <a:gd name="connsiteY3" fmla="*/ 1210 h 94223"/>
                <a:gd name="connsiteX4" fmla="*/ 9428 w 109341"/>
                <a:gd name="connsiteY4" fmla="*/ 2278 h 94223"/>
                <a:gd name="connsiteX5" fmla="*/ 3472 w 109341"/>
                <a:gd name="connsiteY5" fmla="*/ 7192 h 94223"/>
                <a:gd name="connsiteX6" fmla="*/ 9002 w 109341"/>
                <a:gd name="connsiteY6" fmla="*/ 10183 h 94223"/>
                <a:gd name="connsiteX7" fmla="*/ 19213 w 109341"/>
                <a:gd name="connsiteY7" fmla="*/ 13388 h 94223"/>
                <a:gd name="connsiteX8" fmla="*/ 17299 w 109341"/>
                <a:gd name="connsiteY8" fmla="*/ 21721 h 94223"/>
                <a:gd name="connsiteX9" fmla="*/ 6662 w 109341"/>
                <a:gd name="connsiteY9" fmla="*/ 64880 h 94223"/>
                <a:gd name="connsiteX10" fmla="*/ 281 w 109341"/>
                <a:gd name="connsiteY10" fmla="*/ 91373 h 94223"/>
                <a:gd name="connsiteX11" fmla="*/ 4322 w 109341"/>
                <a:gd name="connsiteY11" fmla="*/ 94365 h 94223"/>
                <a:gd name="connsiteX12" fmla="*/ 7726 w 109341"/>
                <a:gd name="connsiteY12" fmla="*/ 94365 h 94223"/>
                <a:gd name="connsiteX13" fmla="*/ 76437 w 109341"/>
                <a:gd name="connsiteY13" fmla="*/ 61034 h 94223"/>
                <a:gd name="connsiteX14" fmla="*/ 109623 w 109341"/>
                <a:gd name="connsiteY14" fmla="*/ 6978 h 94223"/>
                <a:gd name="connsiteX15" fmla="*/ 102390 w 109341"/>
                <a:gd name="connsiteY15" fmla="*/ 141 h 94223"/>
                <a:gd name="connsiteX16" fmla="*/ 91541 w 109341"/>
                <a:gd name="connsiteY16" fmla="*/ 12106 h 94223"/>
                <a:gd name="connsiteX17" fmla="*/ 18362 w 109341"/>
                <a:gd name="connsiteY17" fmla="*/ 85818 h 94223"/>
                <a:gd name="connsiteX18" fmla="*/ 38146 w 109341"/>
                <a:gd name="connsiteY18" fmla="*/ 6337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146" y="6337"/>
                  </a:moveTo>
                  <a:cubicBezTo>
                    <a:pt x="38359" y="5483"/>
                    <a:pt x="38572" y="4201"/>
                    <a:pt x="38572" y="3132"/>
                  </a:cubicBezTo>
                  <a:cubicBezTo>
                    <a:pt x="38572" y="2919"/>
                    <a:pt x="38572" y="141"/>
                    <a:pt x="35168" y="141"/>
                  </a:cubicBezTo>
                  <a:cubicBezTo>
                    <a:pt x="34955" y="141"/>
                    <a:pt x="22830" y="1210"/>
                    <a:pt x="21341" y="1210"/>
                  </a:cubicBezTo>
                  <a:cubicBezTo>
                    <a:pt x="17299" y="1637"/>
                    <a:pt x="13470" y="1851"/>
                    <a:pt x="9428" y="2278"/>
                  </a:cubicBezTo>
                  <a:cubicBezTo>
                    <a:pt x="6024" y="2491"/>
                    <a:pt x="3472" y="2705"/>
                    <a:pt x="3472" y="7192"/>
                  </a:cubicBezTo>
                  <a:cubicBezTo>
                    <a:pt x="3472" y="10183"/>
                    <a:pt x="6450" y="10183"/>
                    <a:pt x="9002" y="10183"/>
                  </a:cubicBezTo>
                  <a:cubicBezTo>
                    <a:pt x="19213" y="10183"/>
                    <a:pt x="19213" y="11465"/>
                    <a:pt x="19213" y="13388"/>
                  </a:cubicBezTo>
                  <a:cubicBezTo>
                    <a:pt x="19213" y="14670"/>
                    <a:pt x="18150" y="18943"/>
                    <a:pt x="17299" y="21721"/>
                  </a:cubicBezTo>
                  <a:lnTo>
                    <a:pt x="6662" y="64880"/>
                  </a:lnTo>
                  <a:cubicBezTo>
                    <a:pt x="1344" y="86246"/>
                    <a:pt x="281" y="90519"/>
                    <a:pt x="281" y="91373"/>
                  </a:cubicBezTo>
                  <a:cubicBezTo>
                    <a:pt x="281" y="94365"/>
                    <a:pt x="3472" y="94365"/>
                    <a:pt x="4322" y="94365"/>
                  </a:cubicBezTo>
                  <a:lnTo>
                    <a:pt x="7726" y="94365"/>
                  </a:lnTo>
                  <a:cubicBezTo>
                    <a:pt x="26659" y="91373"/>
                    <a:pt x="53675" y="81331"/>
                    <a:pt x="76437" y="61034"/>
                  </a:cubicBezTo>
                  <a:cubicBezTo>
                    <a:pt x="105368" y="35181"/>
                    <a:pt x="109623" y="7406"/>
                    <a:pt x="109623" y="6978"/>
                  </a:cubicBezTo>
                  <a:cubicBezTo>
                    <a:pt x="109623" y="3132"/>
                    <a:pt x="106644" y="141"/>
                    <a:pt x="102390" y="141"/>
                  </a:cubicBezTo>
                  <a:cubicBezTo>
                    <a:pt x="94944" y="141"/>
                    <a:pt x="93455" y="6124"/>
                    <a:pt x="91541" y="12106"/>
                  </a:cubicBezTo>
                  <a:cubicBezTo>
                    <a:pt x="83032" y="42446"/>
                    <a:pt x="54526" y="75135"/>
                    <a:pt x="18362" y="85818"/>
                  </a:cubicBezTo>
                  <a:lnTo>
                    <a:pt x="38146" y="633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C7A51E4-B047-A549-C7DE-077A9526983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313638" y="6659605"/>
              <a:ext cx="160761" cy="134910"/>
            </a:xfrm>
            <a:custGeom>
              <a:avLst/>
              <a:gdLst>
                <a:gd name="connsiteX0" fmla="*/ 146157 w 160761"/>
                <a:gd name="connsiteY0" fmla="*/ 17842 h 134910"/>
                <a:gd name="connsiteX1" fmla="*/ 161048 w 160761"/>
                <a:gd name="connsiteY1" fmla="*/ 7464 h 134910"/>
                <a:gd name="connsiteX2" fmla="*/ 149196 w 160761"/>
                <a:gd name="connsiteY2" fmla="*/ 139 h 134910"/>
                <a:gd name="connsiteX3" fmla="*/ 79908 w 160761"/>
                <a:gd name="connsiteY3" fmla="*/ 139 h 134910"/>
                <a:gd name="connsiteX4" fmla="*/ 287 w 160761"/>
                <a:gd name="connsiteY4" fmla="*/ 86823 h 134910"/>
                <a:gd name="connsiteX5" fmla="*/ 45872 w 160761"/>
                <a:gd name="connsiteY5" fmla="*/ 135049 h 134910"/>
                <a:gd name="connsiteX6" fmla="*/ 122150 w 160761"/>
                <a:gd name="connsiteY6" fmla="*/ 51112 h 134910"/>
                <a:gd name="connsiteX7" fmla="*/ 112729 w 160761"/>
                <a:gd name="connsiteY7" fmla="*/ 17842 h 134910"/>
                <a:gd name="connsiteX8" fmla="*/ 146157 w 160761"/>
                <a:gd name="connsiteY8" fmla="*/ 17842 h 134910"/>
                <a:gd name="connsiteX9" fmla="*/ 46176 w 160761"/>
                <a:gd name="connsiteY9" fmla="*/ 128334 h 134910"/>
                <a:gd name="connsiteX10" fmla="*/ 19129 w 160761"/>
                <a:gd name="connsiteY10" fmla="*/ 95369 h 134910"/>
                <a:gd name="connsiteX11" fmla="*/ 33412 w 160761"/>
                <a:gd name="connsiteY11" fmla="*/ 43176 h 134910"/>
                <a:gd name="connsiteX12" fmla="*/ 74742 w 160761"/>
                <a:gd name="connsiteY12" fmla="*/ 17842 h 134910"/>
                <a:gd name="connsiteX13" fmla="*/ 102700 w 160761"/>
                <a:gd name="connsiteY13" fmla="*/ 47449 h 134910"/>
                <a:gd name="connsiteX14" fmla="*/ 86290 w 160761"/>
                <a:gd name="connsiteY14" fmla="*/ 102390 h 134910"/>
                <a:gd name="connsiteX15" fmla="*/ 46176 w 160761"/>
                <a:gd name="connsiteY15" fmla="*/ 128334 h 1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761" h="134910">
                  <a:moveTo>
                    <a:pt x="146157" y="17842"/>
                  </a:moveTo>
                  <a:cubicBezTo>
                    <a:pt x="150108" y="17842"/>
                    <a:pt x="161048" y="17842"/>
                    <a:pt x="161048" y="7464"/>
                  </a:cubicBezTo>
                  <a:cubicBezTo>
                    <a:pt x="161048" y="139"/>
                    <a:pt x="154667" y="139"/>
                    <a:pt x="149196" y="139"/>
                  </a:cubicBezTo>
                  <a:lnTo>
                    <a:pt x="79908" y="139"/>
                  </a:lnTo>
                  <a:cubicBezTo>
                    <a:pt x="34020" y="139"/>
                    <a:pt x="287" y="50501"/>
                    <a:pt x="287" y="86823"/>
                  </a:cubicBezTo>
                  <a:cubicBezTo>
                    <a:pt x="287" y="113683"/>
                    <a:pt x="18217" y="135049"/>
                    <a:pt x="45872" y="135049"/>
                  </a:cubicBezTo>
                  <a:cubicBezTo>
                    <a:pt x="81731" y="135049"/>
                    <a:pt x="122150" y="98116"/>
                    <a:pt x="122150" y="51112"/>
                  </a:cubicBezTo>
                  <a:cubicBezTo>
                    <a:pt x="122150" y="45923"/>
                    <a:pt x="122150" y="31272"/>
                    <a:pt x="112729" y="17842"/>
                  </a:cubicBezTo>
                  <a:lnTo>
                    <a:pt x="146157" y="17842"/>
                  </a:lnTo>
                  <a:close/>
                  <a:moveTo>
                    <a:pt x="46176" y="128334"/>
                  </a:moveTo>
                  <a:cubicBezTo>
                    <a:pt x="31285" y="128334"/>
                    <a:pt x="19129" y="117346"/>
                    <a:pt x="19129" y="95369"/>
                  </a:cubicBezTo>
                  <a:cubicBezTo>
                    <a:pt x="19129" y="86213"/>
                    <a:pt x="22776" y="61184"/>
                    <a:pt x="33412" y="43176"/>
                  </a:cubicBezTo>
                  <a:cubicBezTo>
                    <a:pt x="46176" y="22115"/>
                    <a:pt x="64409" y="17842"/>
                    <a:pt x="74742" y="17842"/>
                  </a:cubicBezTo>
                  <a:cubicBezTo>
                    <a:pt x="100269" y="17842"/>
                    <a:pt x="102700" y="37987"/>
                    <a:pt x="102700" y="47449"/>
                  </a:cubicBezTo>
                  <a:cubicBezTo>
                    <a:pt x="102700" y="61795"/>
                    <a:pt x="96622" y="86823"/>
                    <a:pt x="86290" y="102390"/>
                  </a:cubicBezTo>
                  <a:cubicBezTo>
                    <a:pt x="74438" y="120398"/>
                    <a:pt x="58028" y="128334"/>
                    <a:pt x="46176" y="128334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3ACEC31-D3CC-D9DF-646E-CA69523228C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491270" y="6742717"/>
              <a:ext cx="109341" cy="94223"/>
            </a:xfrm>
            <a:custGeom>
              <a:avLst/>
              <a:gdLst>
                <a:gd name="connsiteX0" fmla="*/ 38158 w 109341"/>
                <a:gd name="connsiteY0" fmla="*/ 6336 h 94223"/>
                <a:gd name="connsiteX1" fmla="*/ 38584 w 109341"/>
                <a:gd name="connsiteY1" fmla="*/ 3131 h 94223"/>
                <a:gd name="connsiteX2" fmla="*/ 35180 w 109341"/>
                <a:gd name="connsiteY2" fmla="*/ 140 h 94223"/>
                <a:gd name="connsiteX3" fmla="*/ 21353 w 109341"/>
                <a:gd name="connsiteY3" fmla="*/ 1209 h 94223"/>
                <a:gd name="connsiteX4" fmla="*/ 9440 w 109341"/>
                <a:gd name="connsiteY4" fmla="*/ 2277 h 94223"/>
                <a:gd name="connsiteX5" fmla="*/ 3484 w 109341"/>
                <a:gd name="connsiteY5" fmla="*/ 7191 h 94223"/>
                <a:gd name="connsiteX6" fmla="*/ 9015 w 109341"/>
                <a:gd name="connsiteY6" fmla="*/ 10182 h 94223"/>
                <a:gd name="connsiteX7" fmla="*/ 19226 w 109341"/>
                <a:gd name="connsiteY7" fmla="*/ 13387 h 94223"/>
                <a:gd name="connsiteX8" fmla="*/ 17311 w 109341"/>
                <a:gd name="connsiteY8" fmla="*/ 21720 h 94223"/>
                <a:gd name="connsiteX9" fmla="*/ 6675 w 109341"/>
                <a:gd name="connsiteY9" fmla="*/ 64879 h 94223"/>
                <a:gd name="connsiteX10" fmla="*/ 293 w 109341"/>
                <a:gd name="connsiteY10" fmla="*/ 91372 h 94223"/>
                <a:gd name="connsiteX11" fmla="*/ 4335 w 109341"/>
                <a:gd name="connsiteY11" fmla="*/ 94364 h 94223"/>
                <a:gd name="connsiteX12" fmla="*/ 7738 w 109341"/>
                <a:gd name="connsiteY12" fmla="*/ 94364 h 94223"/>
                <a:gd name="connsiteX13" fmla="*/ 76449 w 109341"/>
                <a:gd name="connsiteY13" fmla="*/ 61033 h 94223"/>
                <a:gd name="connsiteX14" fmla="*/ 109635 w 109341"/>
                <a:gd name="connsiteY14" fmla="*/ 6977 h 94223"/>
                <a:gd name="connsiteX15" fmla="*/ 102402 w 109341"/>
                <a:gd name="connsiteY15" fmla="*/ 140 h 94223"/>
                <a:gd name="connsiteX16" fmla="*/ 91553 w 109341"/>
                <a:gd name="connsiteY16" fmla="*/ 12105 h 94223"/>
                <a:gd name="connsiteX17" fmla="*/ 18375 w 109341"/>
                <a:gd name="connsiteY17" fmla="*/ 85817 h 94223"/>
                <a:gd name="connsiteX18" fmla="*/ 38158 w 109341"/>
                <a:gd name="connsiteY18" fmla="*/ 6336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158" y="6336"/>
                  </a:moveTo>
                  <a:cubicBezTo>
                    <a:pt x="38371" y="5482"/>
                    <a:pt x="38584" y="4200"/>
                    <a:pt x="38584" y="3131"/>
                  </a:cubicBezTo>
                  <a:cubicBezTo>
                    <a:pt x="38584" y="2918"/>
                    <a:pt x="38584" y="140"/>
                    <a:pt x="35180" y="140"/>
                  </a:cubicBezTo>
                  <a:cubicBezTo>
                    <a:pt x="34968" y="140"/>
                    <a:pt x="22842" y="1209"/>
                    <a:pt x="21353" y="1209"/>
                  </a:cubicBezTo>
                  <a:cubicBezTo>
                    <a:pt x="17311" y="1636"/>
                    <a:pt x="13482" y="1850"/>
                    <a:pt x="9440" y="2277"/>
                  </a:cubicBezTo>
                  <a:cubicBezTo>
                    <a:pt x="6037" y="2490"/>
                    <a:pt x="3484" y="2704"/>
                    <a:pt x="3484" y="7191"/>
                  </a:cubicBezTo>
                  <a:cubicBezTo>
                    <a:pt x="3484" y="10182"/>
                    <a:pt x="6462" y="10182"/>
                    <a:pt x="9015" y="10182"/>
                  </a:cubicBezTo>
                  <a:cubicBezTo>
                    <a:pt x="19226" y="10182"/>
                    <a:pt x="19226" y="11464"/>
                    <a:pt x="19226" y="13387"/>
                  </a:cubicBezTo>
                  <a:cubicBezTo>
                    <a:pt x="19226" y="14669"/>
                    <a:pt x="18162" y="18942"/>
                    <a:pt x="17311" y="21720"/>
                  </a:cubicBezTo>
                  <a:lnTo>
                    <a:pt x="6675" y="64879"/>
                  </a:lnTo>
                  <a:cubicBezTo>
                    <a:pt x="1357" y="86245"/>
                    <a:pt x="293" y="90518"/>
                    <a:pt x="293" y="91372"/>
                  </a:cubicBezTo>
                  <a:cubicBezTo>
                    <a:pt x="293" y="94364"/>
                    <a:pt x="3484" y="94364"/>
                    <a:pt x="4335" y="94364"/>
                  </a:cubicBezTo>
                  <a:lnTo>
                    <a:pt x="7738" y="94364"/>
                  </a:lnTo>
                  <a:cubicBezTo>
                    <a:pt x="26671" y="91372"/>
                    <a:pt x="53688" y="81331"/>
                    <a:pt x="76449" y="61033"/>
                  </a:cubicBezTo>
                  <a:cubicBezTo>
                    <a:pt x="105380" y="35180"/>
                    <a:pt x="109635" y="7405"/>
                    <a:pt x="109635" y="6977"/>
                  </a:cubicBezTo>
                  <a:cubicBezTo>
                    <a:pt x="109635" y="3131"/>
                    <a:pt x="106657" y="140"/>
                    <a:pt x="102402" y="140"/>
                  </a:cubicBezTo>
                  <a:cubicBezTo>
                    <a:pt x="94957" y="140"/>
                    <a:pt x="93468" y="6123"/>
                    <a:pt x="91553" y="12105"/>
                  </a:cubicBezTo>
                  <a:cubicBezTo>
                    <a:pt x="83044" y="42445"/>
                    <a:pt x="54538" y="75134"/>
                    <a:pt x="18375" y="85817"/>
                  </a:cubicBezTo>
                  <a:lnTo>
                    <a:pt x="38158" y="633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42F6C15-8762-1E22-115B-CFF58634638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807839" y="7333515"/>
              <a:ext cx="216002" cy="207554"/>
            </a:xfrm>
            <a:custGeom>
              <a:avLst/>
              <a:gdLst>
                <a:gd name="connsiteX0" fmla="*/ 80607 w 216002"/>
                <a:gd name="connsiteY0" fmla="*/ 108519 h 207554"/>
                <a:gd name="connsiteX1" fmla="*/ 110084 w 216002"/>
                <a:gd name="connsiteY1" fmla="*/ 108519 h 207554"/>
                <a:gd name="connsiteX2" fmla="*/ 135308 w 216002"/>
                <a:gd name="connsiteY2" fmla="*/ 122254 h 207554"/>
                <a:gd name="connsiteX3" fmla="*/ 133181 w 216002"/>
                <a:gd name="connsiteY3" fmla="*/ 137210 h 207554"/>
                <a:gd name="connsiteX4" fmla="*/ 132269 w 216002"/>
                <a:gd name="connsiteY4" fmla="*/ 140567 h 207554"/>
                <a:gd name="connsiteX5" fmla="*/ 135916 w 216002"/>
                <a:gd name="connsiteY5" fmla="*/ 144230 h 207554"/>
                <a:gd name="connsiteX6" fmla="*/ 140474 w 216002"/>
                <a:gd name="connsiteY6" fmla="*/ 137820 h 207554"/>
                <a:gd name="connsiteX7" fmla="*/ 157188 w 216002"/>
                <a:gd name="connsiteY7" fmla="*/ 71586 h 207554"/>
                <a:gd name="connsiteX8" fmla="*/ 158100 w 216002"/>
                <a:gd name="connsiteY8" fmla="*/ 66703 h 207554"/>
                <a:gd name="connsiteX9" fmla="*/ 154453 w 216002"/>
                <a:gd name="connsiteY9" fmla="*/ 63345 h 207554"/>
                <a:gd name="connsiteX10" fmla="*/ 149895 w 216002"/>
                <a:gd name="connsiteY10" fmla="*/ 69755 h 207554"/>
                <a:gd name="connsiteX11" fmla="*/ 110692 w 216002"/>
                <a:gd name="connsiteY11" fmla="*/ 99057 h 207554"/>
                <a:gd name="connsiteX12" fmla="*/ 83038 w 216002"/>
                <a:gd name="connsiteY12" fmla="*/ 99057 h 207554"/>
                <a:gd name="connsiteX13" fmla="*/ 102487 w 216002"/>
                <a:gd name="connsiteY13" fmla="*/ 21529 h 207554"/>
                <a:gd name="connsiteX14" fmla="*/ 118897 w 216002"/>
                <a:gd name="connsiteY14" fmla="*/ 9625 h 207554"/>
                <a:gd name="connsiteX15" fmla="*/ 159012 w 216002"/>
                <a:gd name="connsiteY15" fmla="*/ 9625 h 207554"/>
                <a:gd name="connsiteX16" fmla="*/ 203381 w 216002"/>
                <a:gd name="connsiteY16" fmla="*/ 43200 h 207554"/>
                <a:gd name="connsiteX17" fmla="*/ 202469 w 216002"/>
                <a:gd name="connsiteY17" fmla="*/ 59682 h 207554"/>
                <a:gd name="connsiteX18" fmla="*/ 201861 w 216002"/>
                <a:gd name="connsiteY18" fmla="*/ 65176 h 207554"/>
                <a:gd name="connsiteX19" fmla="*/ 205508 w 216002"/>
                <a:gd name="connsiteY19" fmla="*/ 68839 h 207554"/>
                <a:gd name="connsiteX20" fmla="*/ 209762 w 216002"/>
                <a:gd name="connsiteY20" fmla="*/ 61209 h 207554"/>
                <a:gd name="connsiteX21" fmla="*/ 215840 w 216002"/>
                <a:gd name="connsiteY21" fmla="*/ 8404 h 207554"/>
                <a:gd name="connsiteX22" fmla="*/ 207635 w 216002"/>
                <a:gd name="connsiteY22" fmla="*/ 163 h 207554"/>
                <a:gd name="connsiteX23" fmla="*/ 58726 w 216002"/>
                <a:gd name="connsiteY23" fmla="*/ 163 h 207554"/>
                <a:gd name="connsiteX24" fmla="*/ 49609 w 216002"/>
                <a:gd name="connsiteY24" fmla="*/ 6268 h 207554"/>
                <a:gd name="connsiteX25" fmla="*/ 58118 w 216002"/>
                <a:gd name="connsiteY25" fmla="*/ 9625 h 207554"/>
                <a:gd name="connsiteX26" fmla="*/ 77871 w 216002"/>
                <a:gd name="connsiteY26" fmla="*/ 15119 h 207554"/>
                <a:gd name="connsiteX27" fmla="*/ 76352 w 216002"/>
                <a:gd name="connsiteY27" fmla="*/ 22445 h 207554"/>
                <a:gd name="connsiteX28" fmla="*/ 36238 w 216002"/>
                <a:gd name="connsiteY28" fmla="*/ 183910 h 207554"/>
                <a:gd name="connsiteX29" fmla="*/ 8583 w 216002"/>
                <a:gd name="connsiteY29" fmla="*/ 198255 h 207554"/>
                <a:gd name="connsiteX30" fmla="*/ 74 w 216002"/>
                <a:gd name="connsiteY30" fmla="*/ 204055 h 207554"/>
                <a:gd name="connsiteX31" fmla="*/ 4632 w 216002"/>
                <a:gd name="connsiteY31" fmla="*/ 207717 h 207554"/>
                <a:gd name="connsiteX32" fmla="*/ 44747 w 216002"/>
                <a:gd name="connsiteY32" fmla="*/ 206802 h 207554"/>
                <a:gd name="connsiteX33" fmla="*/ 90027 w 216002"/>
                <a:gd name="connsiteY33" fmla="*/ 207717 h 207554"/>
                <a:gd name="connsiteX34" fmla="*/ 96409 w 216002"/>
                <a:gd name="connsiteY34" fmla="*/ 201918 h 207554"/>
                <a:gd name="connsiteX35" fmla="*/ 94586 w 216002"/>
                <a:gd name="connsiteY35" fmla="*/ 198560 h 207554"/>
                <a:gd name="connsiteX36" fmla="*/ 86077 w 216002"/>
                <a:gd name="connsiteY36" fmla="*/ 198255 h 207554"/>
                <a:gd name="connsiteX37" fmla="*/ 70274 w 216002"/>
                <a:gd name="connsiteY37" fmla="*/ 197645 h 207554"/>
                <a:gd name="connsiteX38" fmla="*/ 60549 w 216002"/>
                <a:gd name="connsiteY38" fmla="*/ 191540 h 207554"/>
                <a:gd name="connsiteX39" fmla="*/ 61765 w 216002"/>
                <a:gd name="connsiteY39" fmla="*/ 184520 h 207554"/>
                <a:gd name="connsiteX40" fmla="*/ 80607 w 216002"/>
                <a:gd name="connsiteY40" fmla="*/ 108519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607" y="108519"/>
                  </a:moveTo>
                  <a:lnTo>
                    <a:pt x="110084" y="108519"/>
                  </a:lnTo>
                  <a:cubicBezTo>
                    <a:pt x="132877" y="108519"/>
                    <a:pt x="135308" y="113402"/>
                    <a:pt x="135308" y="122254"/>
                  </a:cubicBezTo>
                  <a:cubicBezTo>
                    <a:pt x="135308" y="124390"/>
                    <a:pt x="135308" y="128053"/>
                    <a:pt x="133181" y="137210"/>
                  </a:cubicBezTo>
                  <a:cubicBezTo>
                    <a:pt x="132573" y="138736"/>
                    <a:pt x="132269" y="139957"/>
                    <a:pt x="132269" y="140567"/>
                  </a:cubicBezTo>
                  <a:cubicBezTo>
                    <a:pt x="132269" y="143009"/>
                    <a:pt x="134092" y="144230"/>
                    <a:pt x="135916" y="144230"/>
                  </a:cubicBezTo>
                  <a:cubicBezTo>
                    <a:pt x="138955" y="144230"/>
                    <a:pt x="138955" y="143314"/>
                    <a:pt x="140474" y="137820"/>
                  </a:cubicBezTo>
                  <a:lnTo>
                    <a:pt x="157188" y="71586"/>
                  </a:lnTo>
                  <a:cubicBezTo>
                    <a:pt x="158100" y="68229"/>
                    <a:pt x="158100" y="67618"/>
                    <a:pt x="158100" y="66703"/>
                  </a:cubicBezTo>
                  <a:cubicBezTo>
                    <a:pt x="158100" y="66092"/>
                    <a:pt x="157492" y="63345"/>
                    <a:pt x="154453" y="63345"/>
                  </a:cubicBezTo>
                  <a:cubicBezTo>
                    <a:pt x="151414" y="63345"/>
                    <a:pt x="151110" y="64871"/>
                    <a:pt x="149895" y="69755"/>
                  </a:cubicBezTo>
                  <a:cubicBezTo>
                    <a:pt x="143513" y="93563"/>
                    <a:pt x="136523" y="99057"/>
                    <a:pt x="110692" y="99057"/>
                  </a:cubicBezTo>
                  <a:lnTo>
                    <a:pt x="83038" y="99057"/>
                  </a:lnTo>
                  <a:lnTo>
                    <a:pt x="102487" y="21529"/>
                  </a:lnTo>
                  <a:cubicBezTo>
                    <a:pt x="105222" y="10846"/>
                    <a:pt x="105526" y="9625"/>
                    <a:pt x="118897" y="9625"/>
                  </a:cubicBezTo>
                  <a:lnTo>
                    <a:pt x="159012" y="9625"/>
                  </a:lnTo>
                  <a:cubicBezTo>
                    <a:pt x="196391" y="9625"/>
                    <a:pt x="203381" y="19698"/>
                    <a:pt x="203381" y="43200"/>
                  </a:cubicBezTo>
                  <a:cubicBezTo>
                    <a:pt x="203381" y="50220"/>
                    <a:pt x="203381" y="51441"/>
                    <a:pt x="202469" y="59682"/>
                  </a:cubicBezTo>
                  <a:cubicBezTo>
                    <a:pt x="201861" y="63650"/>
                    <a:pt x="201861" y="64261"/>
                    <a:pt x="201861" y="65176"/>
                  </a:cubicBezTo>
                  <a:cubicBezTo>
                    <a:pt x="201861" y="66703"/>
                    <a:pt x="202773" y="68839"/>
                    <a:pt x="205508" y="68839"/>
                  </a:cubicBezTo>
                  <a:cubicBezTo>
                    <a:pt x="208851" y="68839"/>
                    <a:pt x="209155" y="67008"/>
                    <a:pt x="209762" y="61209"/>
                  </a:cubicBezTo>
                  <a:lnTo>
                    <a:pt x="215840" y="8404"/>
                  </a:lnTo>
                  <a:cubicBezTo>
                    <a:pt x="216752" y="163"/>
                    <a:pt x="215233" y="163"/>
                    <a:pt x="207635" y="163"/>
                  </a:cubicBezTo>
                  <a:lnTo>
                    <a:pt x="58726" y="163"/>
                  </a:lnTo>
                  <a:cubicBezTo>
                    <a:pt x="52648" y="163"/>
                    <a:pt x="49609" y="163"/>
                    <a:pt x="49609" y="6268"/>
                  </a:cubicBezTo>
                  <a:cubicBezTo>
                    <a:pt x="49609" y="9625"/>
                    <a:pt x="52344" y="9625"/>
                    <a:pt x="58118" y="9625"/>
                  </a:cubicBezTo>
                  <a:cubicBezTo>
                    <a:pt x="69362" y="9625"/>
                    <a:pt x="77871" y="9625"/>
                    <a:pt x="77871" y="15119"/>
                  </a:cubicBezTo>
                  <a:cubicBezTo>
                    <a:pt x="77871" y="16340"/>
                    <a:pt x="77871" y="16951"/>
                    <a:pt x="76352" y="22445"/>
                  </a:cubicBezTo>
                  <a:lnTo>
                    <a:pt x="36238" y="183910"/>
                  </a:lnTo>
                  <a:cubicBezTo>
                    <a:pt x="33199" y="195813"/>
                    <a:pt x="32591" y="198255"/>
                    <a:pt x="8583" y="198255"/>
                  </a:cubicBezTo>
                  <a:cubicBezTo>
                    <a:pt x="3417" y="198255"/>
                    <a:pt x="74" y="198255"/>
                    <a:pt x="74" y="204055"/>
                  </a:cubicBezTo>
                  <a:cubicBezTo>
                    <a:pt x="74" y="207717"/>
                    <a:pt x="3721" y="207717"/>
                    <a:pt x="4632" y="207717"/>
                  </a:cubicBezTo>
                  <a:cubicBezTo>
                    <a:pt x="13445" y="207717"/>
                    <a:pt x="35934" y="206802"/>
                    <a:pt x="44747" y="206802"/>
                  </a:cubicBezTo>
                  <a:cubicBezTo>
                    <a:pt x="54775" y="206802"/>
                    <a:pt x="79999" y="207717"/>
                    <a:pt x="90027" y="207717"/>
                  </a:cubicBezTo>
                  <a:cubicBezTo>
                    <a:pt x="92762" y="207717"/>
                    <a:pt x="96409" y="207717"/>
                    <a:pt x="96409" y="201918"/>
                  </a:cubicBezTo>
                  <a:cubicBezTo>
                    <a:pt x="96409" y="199476"/>
                    <a:pt x="94586" y="198866"/>
                    <a:pt x="94586" y="198560"/>
                  </a:cubicBezTo>
                  <a:cubicBezTo>
                    <a:pt x="93674" y="198255"/>
                    <a:pt x="93066" y="198255"/>
                    <a:pt x="86077" y="198255"/>
                  </a:cubicBezTo>
                  <a:cubicBezTo>
                    <a:pt x="79391" y="198255"/>
                    <a:pt x="77871" y="198255"/>
                    <a:pt x="70274" y="197645"/>
                  </a:cubicBezTo>
                  <a:cubicBezTo>
                    <a:pt x="61461" y="196729"/>
                    <a:pt x="60549" y="195508"/>
                    <a:pt x="60549" y="191540"/>
                  </a:cubicBezTo>
                  <a:cubicBezTo>
                    <a:pt x="60549" y="190930"/>
                    <a:pt x="60549" y="189098"/>
                    <a:pt x="61765" y="184520"/>
                  </a:cubicBezTo>
                  <a:lnTo>
                    <a:pt x="80607" y="10851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F6356BE-4889-05AB-3242-516642ADEFD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44133" y="7295609"/>
              <a:ext cx="53394" cy="110675"/>
            </a:xfrm>
            <a:custGeom>
              <a:avLst/>
              <a:gdLst>
                <a:gd name="connsiteX0" fmla="*/ 51562 w 53394"/>
                <a:gd name="connsiteY0" fmla="*/ 18747 h 110675"/>
                <a:gd name="connsiteX1" fmla="*/ 53476 w 53394"/>
                <a:gd name="connsiteY1" fmla="*/ 11910 h 110675"/>
                <a:gd name="connsiteX2" fmla="*/ 40925 w 53394"/>
                <a:gd name="connsiteY2" fmla="*/ 159 h 110675"/>
                <a:gd name="connsiteX3" fmla="*/ 29225 w 53394"/>
                <a:gd name="connsiteY3" fmla="*/ 10201 h 110675"/>
                <a:gd name="connsiteX4" fmla="*/ 1145 w 53394"/>
                <a:gd name="connsiteY4" fmla="*/ 102715 h 110675"/>
                <a:gd name="connsiteX5" fmla="*/ 82 w 53394"/>
                <a:gd name="connsiteY5" fmla="*/ 106134 h 110675"/>
                <a:gd name="connsiteX6" fmla="*/ 8378 w 53394"/>
                <a:gd name="connsiteY6" fmla="*/ 110834 h 110675"/>
                <a:gd name="connsiteX7" fmla="*/ 11569 w 53394"/>
                <a:gd name="connsiteY7" fmla="*/ 107202 h 110675"/>
                <a:gd name="connsiteX8" fmla="*/ 51562 w 53394"/>
                <a:gd name="connsiteY8" fmla="*/ 18747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562" y="18747"/>
                  </a:moveTo>
                  <a:cubicBezTo>
                    <a:pt x="53264" y="15115"/>
                    <a:pt x="53476" y="13406"/>
                    <a:pt x="53476" y="11910"/>
                  </a:cubicBezTo>
                  <a:cubicBezTo>
                    <a:pt x="53476" y="5287"/>
                    <a:pt x="47520" y="159"/>
                    <a:pt x="40925" y="159"/>
                  </a:cubicBezTo>
                  <a:cubicBezTo>
                    <a:pt x="32842" y="159"/>
                    <a:pt x="30289" y="6783"/>
                    <a:pt x="29225" y="10201"/>
                  </a:cubicBezTo>
                  <a:lnTo>
                    <a:pt x="1145" y="102715"/>
                  </a:lnTo>
                  <a:cubicBezTo>
                    <a:pt x="933" y="103143"/>
                    <a:pt x="82" y="105920"/>
                    <a:pt x="82" y="106134"/>
                  </a:cubicBezTo>
                  <a:cubicBezTo>
                    <a:pt x="82" y="108698"/>
                    <a:pt x="6676" y="110834"/>
                    <a:pt x="8378" y="110834"/>
                  </a:cubicBezTo>
                  <a:cubicBezTo>
                    <a:pt x="9867" y="110834"/>
                    <a:pt x="10080" y="110407"/>
                    <a:pt x="11569" y="107202"/>
                  </a:cubicBezTo>
                  <a:lnTo>
                    <a:pt x="51562" y="1874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1CA78E9-1E24-A1CF-0D7F-CF67DD2F757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07243" y="7522303"/>
              <a:ext cx="109341" cy="94223"/>
            </a:xfrm>
            <a:custGeom>
              <a:avLst/>
              <a:gdLst>
                <a:gd name="connsiteX0" fmla="*/ 37946 w 109341"/>
                <a:gd name="connsiteY0" fmla="*/ 6362 h 94223"/>
                <a:gd name="connsiteX1" fmla="*/ 38371 w 109341"/>
                <a:gd name="connsiteY1" fmla="*/ 3157 h 94223"/>
                <a:gd name="connsiteX2" fmla="*/ 34968 w 109341"/>
                <a:gd name="connsiteY2" fmla="*/ 166 h 94223"/>
                <a:gd name="connsiteX3" fmla="*/ 21140 w 109341"/>
                <a:gd name="connsiteY3" fmla="*/ 1234 h 94223"/>
                <a:gd name="connsiteX4" fmla="*/ 9228 w 109341"/>
                <a:gd name="connsiteY4" fmla="*/ 2302 h 94223"/>
                <a:gd name="connsiteX5" fmla="*/ 3271 w 109341"/>
                <a:gd name="connsiteY5" fmla="*/ 7216 h 94223"/>
                <a:gd name="connsiteX6" fmla="*/ 8802 w 109341"/>
                <a:gd name="connsiteY6" fmla="*/ 10208 h 94223"/>
                <a:gd name="connsiteX7" fmla="*/ 19013 w 109341"/>
                <a:gd name="connsiteY7" fmla="*/ 13413 h 94223"/>
                <a:gd name="connsiteX8" fmla="*/ 17099 w 109341"/>
                <a:gd name="connsiteY8" fmla="*/ 21745 h 94223"/>
                <a:gd name="connsiteX9" fmla="*/ 6462 w 109341"/>
                <a:gd name="connsiteY9" fmla="*/ 64904 h 94223"/>
                <a:gd name="connsiteX10" fmla="*/ 80 w 109341"/>
                <a:gd name="connsiteY10" fmla="*/ 91398 h 94223"/>
                <a:gd name="connsiteX11" fmla="*/ 4122 w 109341"/>
                <a:gd name="connsiteY11" fmla="*/ 94389 h 94223"/>
                <a:gd name="connsiteX12" fmla="*/ 7526 w 109341"/>
                <a:gd name="connsiteY12" fmla="*/ 94389 h 94223"/>
                <a:gd name="connsiteX13" fmla="*/ 76237 w 109341"/>
                <a:gd name="connsiteY13" fmla="*/ 61058 h 94223"/>
                <a:gd name="connsiteX14" fmla="*/ 109422 w 109341"/>
                <a:gd name="connsiteY14" fmla="*/ 7003 h 94223"/>
                <a:gd name="connsiteX15" fmla="*/ 102190 w 109341"/>
                <a:gd name="connsiteY15" fmla="*/ 166 h 94223"/>
                <a:gd name="connsiteX16" fmla="*/ 91340 w 109341"/>
                <a:gd name="connsiteY16" fmla="*/ 12131 h 94223"/>
                <a:gd name="connsiteX17" fmla="*/ 18162 w 109341"/>
                <a:gd name="connsiteY17" fmla="*/ 85843 h 94223"/>
                <a:gd name="connsiteX18" fmla="*/ 37946 w 109341"/>
                <a:gd name="connsiteY18" fmla="*/ 6362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7946" y="6362"/>
                  </a:moveTo>
                  <a:cubicBezTo>
                    <a:pt x="38159" y="5507"/>
                    <a:pt x="38371" y="4225"/>
                    <a:pt x="38371" y="3157"/>
                  </a:cubicBezTo>
                  <a:cubicBezTo>
                    <a:pt x="38371" y="2943"/>
                    <a:pt x="38371" y="166"/>
                    <a:pt x="34968" y="166"/>
                  </a:cubicBezTo>
                  <a:cubicBezTo>
                    <a:pt x="34755" y="166"/>
                    <a:pt x="22629" y="1234"/>
                    <a:pt x="21140" y="1234"/>
                  </a:cubicBezTo>
                  <a:cubicBezTo>
                    <a:pt x="17099" y="1661"/>
                    <a:pt x="13269" y="1875"/>
                    <a:pt x="9228" y="2302"/>
                  </a:cubicBezTo>
                  <a:cubicBezTo>
                    <a:pt x="5824" y="2516"/>
                    <a:pt x="3271" y="2730"/>
                    <a:pt x="3271" y="7216"/>
                  </a:cubicBezTo>
                  <a:cubicBezTo>
                    <a:pt x="3271" y="10208"/>
                    <a:pt x="6249" y="10208"/>
                    <a:pt x="8802" y="10208"/>
                  </a:cubicBezTo>
                  <a:cubicBezTo>
                    <a:pt x="19013" y="10208"/>
                    <a:pt x="19013" y="11490"/>
                    <a:pt x="19013" y="13413"/>
                  </a:cubicBezTo>
                  <a:cubicBezTo>
                    <a:pt x="19013" y="14694"/>
                    <a:pt x="17949" y="18968"/>
                    <a:pt x="17099" y="21745"/>
                  </a:cubicBezTo>
                  <a:lnTo>
                    <a:pt x="6462" y="64904"/>
                  </a:lnTo>
                  <a:cubicBezTo>
                    <a:pt x="1144" y="86270"/>
                    <a:pt x="80" y="90543"/>
                    <a:pt x="80" y="91398"/>
                  </a:cubicBezTo>
                  <a:cubicBezTo>
                    <a:pt x="80" y="94389"/>
                    <a:pt x="3271" y="94389"/>
                    <a:pt x="4122" y="94389"/>
                  </a:cubicBezTo>
                  <a:lnTo>
                    <a:pt x="7526" y="94389"/>
                  </a:lnTo>
                  <a:cubicBezTo>
                    <a:pt x="26459" y="91398"/>
                    <a:pt x="53475" y="81356"/>
                    <a:pt x="76237" y="61058"/>
                  </a:cubicBezTo>
                  <a:cubicBezTo>
                    <a:pt x="105168" y="35206"/>
                    <a:pt x="109422" y="7430"/>
                    <a:pt x="109422" y="7003"/>
                  </a:cubicBezTo>
                  <a:cubicBezTo>
                    <a:pt x="109422" y="3157"/>
                    <a:pt x="106444" y="166"/>
                    <a:pt x="102190" y="166"/>
                  </a:cubicBezTo>
                  <a:cubicBezTo>
                    <a:pt x="94744" y="166"/>
                    <a:pt x="93255" y="6148"/>
                    <a:pt x="91340" y="12131"/>
                  </a:cubicBezTo>
                  <a:cubicBezTo>
                    <a:pt x="82831" y="42470"/>
                    <a:pt x="54326" y="75160"/>
                    <a:pt x="18162" y="85843"/>
                  </a:cubicBezTo>
                  <a:lnTo>
                    <a:pt x="37946" y="636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0D58A51-F1F9-288F-B55B-E5B69EB918A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32623" y="7466111"/>
              <a:ext cx="88494" cy="152979"/>
            </a:xfrm>
            <a:custGeom>
              <a:avLst/>
              <a:gdLst>
                <a:gd name="connsiteX0" fmla="*/ 20507 w 88494"/>
                <a:gd name="connsiteY0" fmla="*/ 121310 h 152979"/>
                <a:gd name="connsiteX1" fmla="*/ 47736 w 88494"/>
                <a:gd name="connsiteY1" fmla="*/ 153145 h 152979"/>
                <a:gd name="connsiteX2" fmla="*/ 69859 w 88494"/>
                <a:gd name="connsiteY2" fmla="*/ 145454 h 152979"/>
                <a:gd name="connsiteX3" fmla="*/ 84538 w 88494"/>
                <a:gd name="connsiteY3" fmla="*/ 132848 h 152979"/>
                <a:gd name="connsiteX4" fmla="*/ 81134 w 88494"/>
                <a:gd name="connsiteY4" fmla="*/ 128788 h 152979"/>
                <a:gd name="connsiteX5" fmla="*/ 76454 w 88494"/>
                <a:gd name="connsiteY5" fmla="*/ 131993 h 152979"/>
                <a:gd name="connsiteX6" fmla="*/ 47948 w 88494"/>
                <a:gd name="connsiteY6" fmla="*/ 147163 h 152979"/>
                <a:gd name="connsiteX7" fmla="*/ 33483 w 88494"/>
                <a:gd name="connsiteY7" fmla="*/ 118105 h 152979"/>
                <a:gd name="connsiteX8" fmla="*/ 33908 w 88494"/>
                <a:gd name="connsiteY8" fmla="*/ 110841 h 152979"/>
                <a:gd name="connsiteX9" fmla="*/ 36674 w 88494"/>
                <a:gd name="connsiteY9" fmla="*/ 105927 h 152979"/>
                <a:gd name="connsiteX10" fmla="*/ 88579 w 88494"/>
                <a:gd name="connsiteY10" fmla="*/ 18754 h 152979"/>
                <a:gd name="connsiteX11" fmla="*/ 74539 w 88494"/>
                <a:gd name="connsiteY11" fmla="*/ 166 h 152979"/>
                <a:gd name="connsiteX12" fmla="*/ 39227 w 88494"/>
                <a:gd name="connsiteY12" fmla="*/ 34137 h 152979"/>
                <a:gd name="connsiteX13" fmla="*/ 22634 w 88494"/>
                <a:gd name="connsiteY13" fmla="*/ 80501 h 152979"/>
                <a:gd name="connsiteX14" fmla="*/ 19443 w 88494"/>
                <a:gd name="connsiteY14" fmla="*/ 112764 h 152979"/>
                <a:gd name="connsiteX15" fmla="*/ 3701 w 88494"/>
                <a:gd name="connsiteY15" fmla="*/ 126865 h 152979"/>
                <a:gd name="connsiteX16" fmla="*/ 85 w 88494"/>
                <a:gd name="connsiteY16" fmla="*/ 131352 h 152979"/>
                <a:gd name="connsiteX17" fmla="*/ 3701 w 88494"/>
                <a:gd name="connsiteY17" fmla="*/ 135198 h 152979"/>
                <a:gd name="connsiteX18" fmla="*/ 12423 w 88494"/>
                <a:gd name="connsiteY18" fmla="*/ 128361 h 152979"/>
                <a:gd name="connsiteX19" fmla="*/ 20507 w 88494"/>
                <a:gd name="connsiteY19" fmla="*/ 121310 h 152979"/>
                <a:gd name="connsiteX20" fmla="*/ 35823 w 88494"/>
                <a:gd name="connsiteY20" fmla="*/ 96953 h 152979"/>
                <a:gd name="connsiteX21" fmla="*/ 74327 w 88494"/>
                <a:gd name="connsiteY21" fmla="*/ 6148 h 152979"/>
                <a:gd name="connsiteX22" fmla="*/ 81772 w 88494"/>
                <a:gd name="connsiteY22" fmla="*/ 17258 h 152979"/>
                <a:gd name="connsiteX23" fmla="*/ 63478 w 88494"/>
                <a:gd name="connsiteY23" fmla="*/ 65118 h 152979"/>
                <a:gd name="connsiteX24" fmla="*/ 35823 w 88494"/>
                <a:gd name="connsiteY24" fmla="*/ 96953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94" h="152979">
                  <a:moveTo>
                    <a:pt x="20507" y="121310"/>
                  </a:moveTo>
                  <a:cubicBezTo>
                    <a:pt x="22634" y="135198"/>
                    <a:pt x="29654" y="153145"/>
                    <a:pt x="47736" y="153145"/>
                  </a:cubicBezTo>
                  <a:cubicBezTo>
                    <a:pt x="54543" y="153145"/>
                    <a:pt x="62201" y="150368"/>
                    <a:pt x="69859" y="145454"/>
                  </a:cubicBezTo>
                  <a:cubicBezTo>
                    <a:pt x="73476" y="143317"/>
                    <a:pt x="84538" y="135412"/>
                    <a:pt x="84538" y="132848"/>
                  </a:cubicBezTo>
                  <a:cubicBezTo>
                    <a:pt x="84538" y="131566"/>
                    <a:pt x="83049" y="128788"/>
                    <a:pt x="81134" y="128788"/>
                  </a:cubicBezTo>
                  <a:cubicBezTo>
                    <a:pt x="80070" y="128788"/>
                    <a:pt x="79645" y="128788"/>
                    <a:pt x="76454" y="131993"/>
                  </a:cubicBezTo>
                  <a:cubicBezTo>
                    <a:pt x="67307" y="140112"/>
                    <a:pt x="57521" y="147163"/>
                    <a:pt x="47948" y="147163"/>
                  </a:cubicBezTo>
                  <a:cubicBezTo>
                    <a:pt x="33483" y="147163"/>
                    <a:pt x="33483" y="122165"/>
                    <a:pt x="33483" y="118105"/>
                  </a:cubicBezTo>
                  <a:cubicBezTo>
                    <a:pt x="33483" y="115328"/>
                    <a:pt x="33483" y="114900"/>
                    <a:pt x="33908" y="110841"/>
                  </a:cubicBezTo>
                  <a:cubicBezTo>
                    <a:pt x="34121" y="108704"/>
                    <a:pt x="34121" y="108277"/>
                    <a:pt x="36674" y="105927"/>
                  </a:cubicBezTo>
                  <a:cubicBezTo>
                    <a:pt x="48374" y="94816"/>
                    <a:pt x="88579" y="55931"/>
                    <a:pt x="88579" y="18754"/>
                  </a:cubicBezTo>
                  <a:cubicBezTo>
                    <a:pt x="88579" y="15549"/>
                    <a:pt x="88579" y="166"/>
                    <a:pt x="74539" y="166"/>
                  </a:cubicBezTo>
                  <a:cubicBezTo>
                    <a:pt x="56883" y="166"/>
                    <a:pt x="42630" y="27728"/>
                    <a:pt x="39227" y="34137"/>
                  </a:cubicBezTo>
                  <a:cubicBezTo>
                    <a:pt x="29867" y="52298"/>
                    <a:pt x="24974" y="69818"/>
                    <a:pt x="22634" y="80501"/>
                  </a:cubicBezTo>
                  <a:cubicBezTo>
                    <a:pt x="19443" y="94816"/>
                    <a:pt x="19443" y="102294"/>
                    <a:pt x="19443" y="112764"/>
                  </a:cubicBezTo>
                  <a:cubicBezTo>
                    <a:pt x="17954" y="114259"/>
                    <a:pt x="5828" y="125156"/>
                    <a:pt x="3701" y="126865"/>
                  </a:cubicBezTo>
                  <a:cubicBezTo>
                    <a:pt x="298" y="129856"/>
                    <a:pt x="85" y="130070"/>
                    <a:pt x="85" y="131352"/>
                  </a:cubicBezTo>
                  <a:cubicBezTo>
                    <a:pt x="85" y="132848"/>
                    <a:pt x="1999" y="135198"/>
                    <a:pt x="3701" y="135198"/>
                  </a:cubicBezTo>
                  <a:cubicBezTo>
                    <a:pt x="5190" y="135198"/>
                    <a:pt x="10934" y="129856"/>
                    <a:pt x="12423" y="128361"/>
                  </a:cubicBezTo>
                  <a:lnTo>
                    <a:pt x="20507" y="121310"/>
                  </a:lnTo>
                  <a:close/>
                  <a:moveTo>
                    <a:pt x="35823" y="96953"/>
                  </a:moveTo>
                  <a:cubicBezTo>
                    <a:pt x="39652" y="75160"/>
                    <a:pt x="56458" y="6148"/>
                    <a:pt x="74327" y="6148"/>
                  </a:cubicBezTo>
                  <a:cubicBezTo>
                    <a:pt x="79219" y="6148"/>
                    <a:pt x="81772" y="9567"/>
                    <a:pt x="81772" y="17258"/>
                  </a:cubicBezTo>
                  <a:cubicBezTo>
                    <a:pt x="81772" y="19822"/>
                    <a:pt x="81772" y="38838"/>
                    <a:pt x="63478" y="65118"/>
                  </a:cubicBezTo>
                  <a:cubicBezTo>
                    <a:pt x="52628" y="80501"/>
                    <a:pt x="40928" y="92039"/>
                    <a:pt x="35823" y="96953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6BE2AF3-615E-794B-8344-F1AE7CBDDEC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346078" y="7429051"/>
              <a:ext cx="202091" cy="71423"/>
            </a:xfrm>
            <a:custGeom>
              <a:avLst/>
              <a:gdLst>
                <a:gd name="connsiteX0" fmla="*/ 191850 w 202091"/>
                <a:gd name="connsiteY0" fmla="*/ 12372 h 71423"/>
                <a:gd name="connsiteX1" fmla="*/ 202182 w 202091"/>
                <a:gd name="connsiteY1" fmla="*/ 6268 h 71423"/>
                <a:gd name="connsiteX2" fmla="*/ 192154 w 202091"/>
                <a:gd name="connsiteY2" fmla="*/ 163 h 71423"/>
                <a:gd name="connsiteX3" fmla="*/ 10120 w 202091"/>
                <a:gd name="connsiteY3" fmla="*/ 163 h 71423"/>
                <a:gd name="connsiteX4" fmla="*/ 91 w 202091"/>
                <a:gd name="connsiteY4" fmla="*/ 6268 h 71423"/>
                <a:gd name="connsiteX5" fmla="*/ 10424 w 202091"/>
                <a:gd name="connsiteY5" fmla="*/ 12372 h 71423"/>
                <a:gd name="connsiteX6" fmla="*/ 191850 w 202091"/>
                <a:gd name="connsiteY6" fmla="*/ 12372 h 71423"/>
                <a:gd name="connsiteX7" fmla="*/ 192154 w 202091"/>
                <a:gd name="connsiteY7" fmla="*/ 71586 h 71423"/>
                <a:gd name="connsiteX8" fmla="*/ 202182 w 202091"/>
                <a:gd name="connsiteY8" fmla="*/ 65482 h 71423"/>
                <a:gd name="connsiteX9" fmla="*/ 191850 w 202091"/>
                <a:gd name="connsiteY9" fmla="*/ 59377 h 71423"/>
                <a:gd name="connsiteX10" fmla="*/ 10424 w 202091"/>
                <a:gd name="connsiteY10" fmla="*/ 59377 h 71423"/>
                <a:gd name="connsiteX11" fmla="*/ 91 w 202091"/>
                <a:gd name="connsiteY11" fmla="*/ 65482 h 71423"/>
                <a:gd name="connsiteX12" fmla="*/ 10120 w 202091"/>
                <a:gd name="connsiteY12" fmla="*/ 71586 h 71423"/>
                <a:gd name="connsiteX13" fmla="*/ 192154 w 202091"/>
                <a:gd name="connsiteY13" fmla="*/ 71586 h 7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91" h="71423">
                  <a:moveTo>
                    <a:pt x="191850" y="12372"/>
                  </a:moveTo>
                  <a:cubicBezTo>
                    <a:pt x="196408" y="12372"/>
                    <a:pt x="202182" y="12372"/>
                    <a:pt x="202182" y="6268"/>
                  </a:cubicBezTo>
                  <a:cubicBezTo>
                    <a:pt x="202182" y="163"/>
                    <a:pt x="196408" y="163"/>
                    <a:pt x="192154" y="163"/>
                  </a:cubicBezTo>
                  <a:lnTo>
                    <a:pt x="10120" y="163"/>
                  </a:lnTo>
                  <a:cubicBezTo>
                    <a:pt x="5865" y="163"/>
                    <a:pt x="91" y="163"/>
                    <a:pt x="91" y="6268"/>
                  </a:cubicBezTo>
                  <a:cubicBezTo>
                    <a:pt x="91" y="12372"/>
                    <a:pt x="5865" y="12372"/>
                    <a:pt x="10424" y="12372"/>
                  </a:cubicBezTo>
                  <a:lnTo>
                    <a:pt x="191850" y="12372"/>
                  </a:lnTo>
                  <a:close/>
                  <a:moveTo>
                    <a:pt x="192154" y="71586"/>
                  </a:moveTo>
                  <a:cubicBezTo>
                    <a:pt x="196408" y="71586"/>
                    <a:pt x="202182" y="71586"/>
                    <a:pt x="202182" y="65482"/>
                  </a:cubicBezTo>
                  <a:cubicBezTo>
                    <a:pt x="202182" y="59377"/>
                    <a:pt x="196408" y="59377"/>
                    <a:pt x="191850" y="59377"/>
                  </a:cubicBezTo>
                  <a:lnTo>
                    <a:pt x="10424" y="59377"/>
                  </a:lnTo>
                  <a:cubicBezTo>
                    <a:pt x="5865" y="59377"/>
                    <a:pt x="91" y="59377"/>
                    <a:pt x="91" y="65482"/>
                  </a:cubicBezTo>
                  <a:cubicBezTo>
                    <a:pt x="91" y="71586"/>
                    <a:pt x="5865" y="71586"/>
                    <a:pt x="10120" y="71586"/>
                  </a:cubicBezTo>
                  <a:lnTo>
                    <a:pt x="192154" y="7158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25640AB-C28F-1BAA-73CF-93A9A2A0257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20105" y="7122754"/>
              <a:ext cx="137665" cy="215184"/>
            </a:xfrm>
            <a:custGeom>
              <a:avLst/>
              <a:gdLst>
                <a:gd name="connsiteX0" fmla="*/ 70617 w 137665"/>
                <a:gd name="connsiteY0" fmla="*/ 3514 h 215184"/>
                <a:gd name="connsiteX1" fmla="*/ 66667 w 137665"/>
                <a:gd name="connsiteY1" fmla="*/ 156 h 215184"/>
                <a:gd name="connsiteX2" fmla="*/ 29591 w 137665"/>
                <a:gd name="connsiteY2" fmla="*/ 3209 h 215184"/>
                <a:gd name="connsiteX3" fmla="*/ 23817 w 137665"/>
                <a:gd name="connsiteY3" fmla="*/ 9313 h 215184"/>
                <a:gd name="connsiteX4" fmla="*/ 31111 w 137665"/>
                <a:gd name="connsiteY4" fmla="*/ 12976 h 215184"/>
                <a:gd name="connsiteX5" fmla="*/ 46306 w 137665"/>
                <a:gd name="connsiteY5" fmla="*/ 18165 h 215184"/>
                <a:gd name="connsiteX6" fmla="*/ 45394 w 137665"/>
                <a:gd name="connsiteY6" fmla="*/ 24269 h 215184"/>
                <a:gd name="connsiteX7" fmla="*/ 1329 w 137665"/>
                <a:gd name="connsiteY7" fmla="*/ 200080 h 215184"/>
                <a:gd name="connsiteX8" fmla="*/ 114 w 137665"/>
                <a:gd name="connsiteY8" fmla="*/ 206795 h 215184"/>
                <a:gd name="connsiteX9" fmla="*/ 8927 w 137665"/>
                <a:gd name="connsiteY9" fmla="*/ 215341 h 215184"/>
                <a:gd name="connsiteX10" fmla="*/ 19259 w 137665"/>
                <a:gd name="connsiteY10" fmla="*/ 208931 h 215184"/>
                <a:gd name="connsiteX11" fmla="*/ 36277 w 137665"/>
                <a:gd name="connsiteY11" fmla="*/ 142087 h 215184"/>
                <a:gd name="connsiteX12" fmla="*/ 71529 w 137665"/>
                <a:gd name="connsiteY12" fmla="*/ 168031 h 215184"/>
                <a:gd name="connsiteX13" fmla="*/ 70617 w 137665"/>
                <a:gd name="connsiteY13" fmla="*/ 174441 h 215184"/>
                <a:gd name="connsiteX14" fmla="*/ 69402 w 137665"/>
                <a:gd name="connsiteY14" fmla="*/ 185124 h 215184"/>
                <a:gd name="connsiteX15" fmla="*/ 97360 w 137665"/>
                <a:gd name="connsiteY15" fmla="*/ 215341 h 215184"/>
                <a:gd name="connsiteX16" fmla="*/ 121368 w 137665"/>
                <a:gd name="connsiteY16" fmla="*/ 199164 h 215184"/>
                <a:gd name="connsiteX17" fmla="*/ 132308 w 137665"/>
                <a:gd name="connsiteY17" fmla="*/ 168336 h 215184"/>
                <a:gd name="connsiteX18" fmla="*/ 128662 w 137665"/>
                <a:gd name="connsiteY18" fmla="*/ 165284 h 215184"/>
                <a:gd name="connsiteX19" fmla="*/ 124407 w 137665"/>
                <a:gd name="connsiteY19" fmla="*/ 170778 h 215184"/>
                <a:gd name="connsiteX20" fmla="*/ 97968 w 137665"/>
                <a:gd name="connsiteY20" fmla="*/ 208626 h 215184"/>
                <a:gd name="connsiteX21" fmla="*/ 88243 w 137665"/>
                <a:gd name="connsiteY21" fmla="*/ 194281 h 215184"/>
                <a:gd name="connsiteX22" fmla="*/ 90675 w 137665"/>
                <a:gd name="connsiteY22" fmla="*/ 177188 h 215184"/>
                <a:gd name="connsiteX23" fmla="*/ 91890 w 137665"/>
                <a:gd name="connsiteY23" fmla="*/ 167726 h 215184"/>
                <a:gd name="connsiteX24" fmla="*/ 46914 w 137665"/>
                <a:gd name="connsiteY24" fmla="*/ 135677 h 215184"/>
                <a:gd name="connsiteX25" fmla="*/ 73049 w 137665"/>
                <a:gd name="connsiteY25" fmla="*/ 113090 h 215184"/>
                <a:gd name="connsiteX26" fmla="*/ 116506 w 137665"/>
                <a:gd name="connsiteY26" fmla="*/ 83789 h 215184"/>
                <a:gd name="connsiteX27" fmla="*/ 119241 w 137665"/>
                <a:gd name="connsiteY27" fmla="*/ 84094 h 215184"/>
                <a:gd name="connsiteX28" fmla="*/ 125623 w 137665"/>
                <a:gd name="connsiteY28" fmla="*/ 86536 h 215184"/>
                <a:gd name="connsiteX29" fmla="*/ 126838 w 137665"/>
                <a:gd name="connsiteY29" fmla="*/ 87757 h 215184"/>
                <a:gd name="connsiteX30" fmla="*/ 109516 w 137665"/>
                <a:gd name="connsiteY30" fmla="*/ 104239 h 215184"/>
                <a:gd name="connsiteX31" fmla="*/ 121064 w 137665"/>
                <a:gd name="connsiteY31" fmla="*/ 114922 h 215184"/>
                <a:gd name="connsiteX32" fmla="*/ 137779 w 137665"/>
                <a:gd name="connsiteY32" fmla="*/ 96303 h 215184"/>
                <a:gd name="connsiteX33" fmla="*/ 117114 w 137665"/>
                <a:gd name="connsiteY33" fmla="*/ 77074 h 215184"/>
                <a:gd name="connsiteX34" fmla="*/ 72745 w 137665"/>
                <a:gd name="connsiteY34" fmla="*/ 103934 h 215184"/>
                <a:gd name="connsiteX35" fmla="*/ 39012 w 137665"/>
                <a:gd name="connsiteY35" fmla="*/ 132320 h 215184"/>
                <a:gd name="connsiteX36" fmla="*/ 70617 w 137665"/>
                <a:gd name="connsiteY36" fmla="*/ 3514 h 2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665" h="215184">
                  <a:moveTo>
                    <a:pt x="70617" y="3514"/>
                  </a:moveTo>
                  <a:cubicBezTo>
                    <a:pt x="70617" y="3209"/>
                    <a:pt x="70617" y="156"/>
                    <a:pt x="66667" y="156"/>
                  </a:cubicBezTo>
                  <a:cubicBezTo>
                    <a:pt x="59677" y="156"/>
                    <a:pt x="37493" y="2598"/>
                    <a:pt x="29591" y="3209"/>
                  </a:cubicBezTo>
                  <a:cubicBezTo>
                    <a:pt x="27160" y="3514"/>
                    <a:pt x="23817" y="3819"/>
                    <a:pt x="23817" y="9313"/>
                  </a:cubicBezTo>
                  <a:cubicBezTo>
                    <a:pt x="23817" y="12976"/>
                    <a:pt x="26553" y="12976"/>
                    <a:pt x="31111" y="12976"/>
                  </a:cubicBezTo>
                  <a:cubicBezTo>
                    <a:pt x="45698" y="12976"/>
                    <a:pt x="46306" y="15113"/>
                    <a:pt x="46306" y="18165"/>
                  </a:cubicBezTo>
                  <a:lnTo>
                    <a:pt x="45394" y="24269"/>
                  </a:lnTo>
                  <a:lnTo>
                    <a:pt x="1329" y="200080"/>
                  </a:lnTo>
                  <a:cubicBezTo>
                    <a:pt x="114" y="204353"/>
                    <a:pt x="114" y="204963"/>
                    <a:pt x="114" y="206795"/>
                  </a:cubicBezTo>
                  <a:cubicBezTo>
                    <a:pt x="114" y="213815"/>
                    <a:pt x="6191" y="215341"/>
                    <a:pt x="8927" y="215341"/>
                  </a:cubicBezTo>
                  <a:cubicBezTo>
                    <a:pt x="12877" y="215341"/>
                    <a:pt x="17436" y="212594"/>
                    <a:pt x="19259" y="208931"/>
                  </a:cubicBezTo>
                  <a:cubicBezTo>
                    <a:pt x="20779" y="206184"/>
                    <a:pt x="34454" y="149717"/>
                    <a:pt x="36277" y="142087"/>
                  </a:cubicBezTo>
                  <a:cubicBezTo>
                    <a:pt x="46610" y="143003"/>
                    <a:pt x="71529" y="147886"/>
                    <a:pt x="71529" y="168031"/>
                  </a:cubicBezTo>
                  <a:cubicBezTo>
                    <a:pt x="71529" y="170168"/>
                    <a:pt x="71529" y="171389"/>
                    <a:pt x="70617" y="174441"/>
                  </a:cubicBezTo>
                  <a:cubicBezTo>
                    <a:pt x="70010" y="178104"/>
                    <a:pt x="69402" y="181766"/>
                    <a:pt x="69402" y="185124"/>
                  </a:cubicBezTo>
                  <a:cubicBezTo>
                    <a:pt x="69402" y="203132"/>
                    <a:pt x="81558" y="215341"/>
                    <a:pt x="97360" y="215341"/>
                  </a:cubicBezTo>
                  <a:cubicBezTo>
                    <a:pt x="106477" y="215341"/>
                    <a:pt x="114682" y="210458"/>
                    <a:pt x="121368" y="199164"/>
                  </a:cubicBezTo>
                  <a:cubicBezTo>
                    <a:pt x="128966" y="185734"/>
                    <a:pt x="132308" y="168947"/>
                    <a:pt x="132308" y="168336"/>
                  </a:cubicBezTo>
                  <a:cubicBezTo>
                    <a:pt x="132308" y="165284"/>
                    <a:pt x="129573" y="165284"/>
                    <a:pt x="128662" y="165284"/>
                  </a:cubicBezTo>
                  <a:cubicBezTo>
                    <a:pt x="125623" y="165284"/>
                    <a:pt x="125319" y="166505"/>
                    <a:pt x="124407" y="170778"/>
                  </a:cubicBezTo>
                  <a:cubicBezTo>
                    <a:pt x="118329" y="193060"/>
                    <a:pt x="111340" y="208626"/>
                    <a:pt x="97968" y="208626"/>
                  </a:cubicBezTo>
                  <a:cubicBezTo>
                    <a:pt x="92194" y="208626"/>
                    <a:pt x="88243" y="205269"/>
                    <a:pt x="88243" y="194281"/>
                  </a:cubicBezTo>
                  <a:cubicBezTo>
                    <a:pt x="88243" y="189092"/>
                    <a:pt x="89459" y="182072"/>
                    <a:pt x="90675" y="177188"/>
                  </a:cubicBezTo>
                  <a:cubicBezTo>
                    <a:pt x="91890" y="171999"/>
                    <a:pt x="91890" y="170778"/>
                    <a:pt x="91890" y="167726"/>
                  </a:cubicBezTo>
                  <a:cubicBezTo>
                    <a:pt x="91890" y="147886"/>
                    <a:pt x="72745" y="139035"/>
                    <a:pt x="46914" y="135677"/>
                  </a:cubicBezTo>
                  <a:cubicBezTo>
                    <a:pt x="56334" y="130183"/>
                    <a:pt x="66059" y="120416"/>
                    <a:pt x="73049" y="113090"/>
                  </a:cubicBezTo>
                  <a:cubicBezTo>
                    <a:pt x="87636" y="96913"/>
                    <a:pt x="101615" y="83789"/>
                    <a:pt x="116506" y="83789"/>
                  </a:cubicBezTo>
                  <a:cubicBezTo>
                    <a:pt x="118329" y="83789"/>
                    <a:pt x="118633" y="83789"/>
                    <a:pt x="119241" y="84094"/>
                  </a:cubicBezTo>
                  <a:cubicBezTo>
                    <a:pt x="122888" y="84704"/>
                    <a:pt x="123192" y="84704"/>
                    <a:pt x="125623" y="86536"/>
                  </a:cubicBezTo>
                  <a:cubicBezTo>
                    <a:pt x="126231" y="86841"/>
                    <a:pt x="126231" y="87146"/>
                    <a:pt x="126838" y="87757"/>
                  </a:cubicBezTo>
                  <a:cubicBezTo>
                    <a:pt x="112251" y="88672"/>
                    <a:pt x="109516" y="100576"/>
                    <a:pt x="109516" y="104239"/>
                  </a:cubicBezTo>
                  <a:cubicBezTo>
                    <a:pt x="109516" y="109122"/>
                    <a:pt x="112859" y="114922"/>
                    <a:pt x="121064" y="114922"/>
                  </a:cubicBezTo>
                  <a:cubicBezTo>
                    <a:pt x="128966" y="114922"/>
                    <a:pt x="137779" y="108207"/>
                    <a:pt x="137779" y="96303"/>
                  </a:cubicBezTo>
                  <a:cubicBezTo>
                    <a:pt x="137779" y="87146"/>
                    <a:pt x="130789" y="77074"/>
                    <a:pt x="117114" y="77074"/>
                  </a:cubicBezTo>
                  <a:cubicBezTo>
                    <a:pt x="108605" y="77074"/>
                    <a:pt x="94625" y="79515"/>
                    <a:pt x="72745" y="103934"/>
                  </a:cubicBezTo>
                  <a:cubicBezTo>
                    <a:pt x="62412" y="115532"/>
                    <a:pt x="50560" y="127741"/>
                    <a:pt x="39012" y="132320"/>
                  </a:cubicBezTo>
                  <a:lnTo>
                    <a:pt x="70617" y="351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7FF694E-7C0C-534B-34E1-A25CCFDC673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686305" y="7458658"/>
              <a:ext cx="801947" cy="12208"/>
            </a:xfrm>
            <a:custGeom>
              <a:avLst/>
              <a:gdLst>
                <a:gd name="connsiteX0" fmla="*/ 0 w 801947"/>
                <a:gd name="connsiteY0" fmla="*/ 0 h 12208"/>
                <a:gd name="connsiteX1" fmla="*/ 801948 w 801947"/>
                <a:gd name="connsiteY1" fmla="*/ 0 h 12208"/>
                <a:gd name="connsiteX2" fmla="*/ 801948 w 801947"/>
                <a:gd name="connsiteY2" fmla="*/ 12208 h 12208"/>
                <a:gd name="connsiteX3" fmla="*/ 0 w 801947"/>
                <a:gd name="connsiteY3" fmla="*/ 12208 h 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947" h="12208">
                  <a:moveTo>
                    <a:pt x="0" y="0"/>
                  </a:moveTo>
                  <a:lnTo>
                    <a:pt x="801948" y="0"/>
                  </a:lnTo>
                  <a:lnTo>
                    <a:pt x="801948" y="12208"/>
                  </a:lnTo>
                  <a:lnTo>
                    <a:pt x="0" y="122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0DA3266F-02A0-694F-F09C-2736A735B4F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01500" y="7547159"/>
              <a:ext cx="121254" cy="203280"/>
            </a:xfrm>
            <a:custGeom>
              <a:avLst/>
              <a:gdLst>
                <a:gd name="connsiteX0" fmla="*/ 23503 w 121254"/>
                <a:gd name="connsiteY0" fmla="*/ 179949 h 203280"/>
                <a:gd name="connsiteX1" fmla="*/ 55716 w 121254"/>
                <a:gd name="connsiteY1" fmla="*/ 148510 h 203280"/>
                <a:gd name="connsiteX2" fmla="*/ 121358 w 121254"/>
                <a:gd name="connsiteY2" fmla="*/ 59384 h 203280"/>
                <a:gd name="connsiteX3" fmla="*/ 56932 w 121254"/>
                <a:gd name="connsiteY3" fmla="*/ 170 h 203280"/>
                <a:gd name="connsiteX4" fmla="*/ 103 w 121254"/>
                <a:gd name="connsiteY4" fmla="*/ 55416 h 203280"/>
                <a:gd name="connsiteX5" fmla="*/ 16210 w 121254"/>
                <a:gd name="connsiteY5" fmla="*/ 72509 h 203280"/>
                <a:gd name="connsiteX6" fmla="*/ 32012 w 121254"/>
                <a:gd name="connsiteY6" fmla="*/ 56332 h 203280"/>
                <a:gd name="connsiteX7" fmla="*/ 15906 w 121254"/>
                <a:gd name="connsiteY7" fmla="*/ 40460 h 203280"/>
                <a:gd name="connsiteX8" fmla="*/ 11955 w 121254"/>
                <a:gd name="connsiteY8" fmla="*/ 40765 h 203280"/>
                <a:gd name="connsiteX9" fmla="*/ 52981 w 121254"/>
                <a:gd name="connsiteY9" fmla="*/ 9632 h 203280"/>
                <a:gd name="connsiteX10" fmla="*/ 93703 w 121254"/>
                <a:gd name="connsiteY10" fmla="*/ 59384 h 203280"/>
                <a:gd name="connsiteX11" fmla="*/ 61794 w 121254"/>
                <a:gd name="connsiteY11" fmla="*/ 126839 h 203280"/>
                <a:gd name="connsiteX12" fmla="*/ 3446 w 121254"/>
                <a:gd name="connsiteY12" fmla="*/ 192158 h 203280"/>
                <a:gd name="connsiteX13" fmla="*/ 103 w 121254"/>
                <a:gd name="connsiteY13" fmla="*/ 203451 h 203280"/>
                <a:gd name="connsiteX14" fmla="*/ 112849 w 121254"/>
                <a:gd name="connsiteY14" fmla="*/ 203451 h 203280"/>
                <a:gd name="connsiteX15" fmla="*/ 121358 w 121254"/>
                <a:gd name="connsiteY15" fmla="*/ 150342 h 203280"/>
                <a:gd name="connsiteX16" fmla="*/ 113760 w 121254"/>
                <a:gd name="connsiteY16" fmla="*/ 150342 h 203280"/>
                <a:gd name="connsiteX17" fmla="*/ 107075 w 121254"/>
                <a:gd name="connsiteY17" fmla="*/ 177507 h 203280"/>
                <a:gd name="connsiteX18" fmla="*/ 78205 w 121254"/>
                <a:gd name="connsiteY18" fmla="*/ 179949 h 203280"/>
                <a:gd name="connsiteX19" fmla="*/ 23503 w 121254"/>
                <a:gd name="connsiteY19" fmla="*/ 179949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254" h="203280">
                  <a:moveTo>
                    <a:pt x="23503" y="179949"/>
                  </a:moveTo>
                  <a:lnTo>
                    <a:pt x="55716" y="148510"/>
                  </a:lnTo>
                  <a:cubicBezTo>
                    <a:pt x="103124" y="106389"/>
                    <a:pt x="121358" y="89907"/>
                    <a:pt x="121358" y="59384"/>
                  </a:cubicBezTo>
                  <a:cubicBezTo>
                    <a:pt x="121358" y="24588"/>
                    <a:pt x="94007" y="170"/>
                    <a:pt x="56932" y="170"/>
                  </a:cubicBezTo>
                  <a:cubicBezTo>
                    <a:pt x="22591" y="170"/>
                    <a:pt x="103" y="28251"/>
                    <a:pt x="103" y="55416"/>
                  </a:cubicBezTo>
                  <a:cubicBezTo>
                    <a:pt x="103" y="72509"/>
                    <a:pt x="15298" y="72509"/>
                    <a:pt x="16210" y="72509"/>
                  </a:cubicBezTo>
                  <a:cubicBezTo>
                    <a:pt x="21376" y="72509"/>
                    <a:pt x="32012" y="68846"/>
                    <a:pt x="32012" y="56332"/>
                  </a:cubicBezTo>
                  <a:cubicBezTo>
                    <a:pt x="32012" y="48396"/>
                    <a:pt x="26542" y="40460"/>
                    <a:pt x="15906" y="40460"/>
                  </a:cubicBezTo>
                  <a:cubicBezTo>
                    <a:pt x="13475" y="40460"/>
                    <a:pt x="12867" y="40460"/>
                    <a:pt x="11955" y="40765"/>
                  </a:cubicBezTo>
                  <a:cubicBezTo>
                    <a:pt x="18945" y="20925"/>
                    <a:pt x="35355" y="9632"/>
                    <a:pt x="52981" y="9632"/>
                  </a:cubicBezTo>
                  <a:cubicBezTo>
                    <a:pt x="80636" y="9632"/>
                    <a:pt x="93703" y="34355"/>
                    <a:pt x="93703" y="59384"/>
                  </a:cubicBezTo>
                  <a:cubicBezTo>
                    <a:pt x="93703" y="83802"/>
                    <a:pt x="78508" y="107915"/>
                    <a:pt x="61794" y="126839"/>
                  </a:cubicBezTo>
                  <a:lnTo>
                    <a:pt x="3446" y="192158"/>
                  </a:lnTo>
                  <a:cubicBezTo>
                    <a:pt x="103" y="195515"/>
                    <a:pt x="103" y="196126"/>
                    <a:pt x="103" y="203451"/>
                  </a:cubicBezTo>
                  <a:lnTo>
                    <a:pt x="112849" y="203451"/>
                  </a:lnTo>
                  <a:lnTo>
                    <a:pt x="121358" y="150342"/>
                  </a:lnTo>
                  <a:lnTo>
                    <a:pt x="113760" y="150342"/>
                  </a:lnTo>
                  <a:cubicBezTo>
                    <a:pt x="112241" y="159498"/>
                    <a:pt x="110114" y="172928"/>
                    <a:pt x="107075" y="177507"/>
                  </a:cubicBezTo>
                  <a:cubicBezTo>
                    <a:pt x="104947" y="179949"/>
                    <a:pt x="84890" y="179949"/>
                    <a:pt x="78205" y="179949"/>
                  </a:cubicBezTo>
                  <a:lnTo>
                    <a:pt x="23503" y="17994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BCB18C8-F496-581E-895F-B312F3348EB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41597" y="7535255"/>
              <a:ext cx="117607" cy="218847"/>
            </a:xfrm>
            <a:custGeom>
              <a:avLst/>
              <a:gdLst>
                <a:gd name="connsiteX0" fmla="*/ 1628 w 117607"/>
                <a:gd name="connsiteY0" fmla="*/ 185137 h 218847"/>
                <a:gd name="connsiteX1" fmla="*/ 108 w 117607"/>
                <a:gd name="connsiteY1" fmla="*/ 188190 h 218847"/>
                <a:gd name="connsiteX2" fmla="*/ 3755 w 117607"/>
                <a:gd name="connsiteY2" fmla="*/ 192158 h 218847"/>
                <a:gd name="connsiteX3" fmla="*/ 14695 w 117607"/>
                <a:gd name="connsiteY3" fmla="*/ 182696 h 218847"/>
                <a:gd name="connsiteX4" fmla="*/ 25635 w 117607"/>
                <a:gd name="connsiteY4" fmla="*/ 172318 h 218847"/>
                <a:gd name="connsiteX5" fmla="*/ 59672 w 117607"/>
                <a:gd name="connsiteY5" fmla="*/ 219018 h 218847"/>
                <a:gd name="connsiteX6" fmla="*/ 88846 w 117607"/>
                <a:gd name="connsiteY6" fmla="*/ 207419 h 218847"/>
                <a:gd name="connsiteX7" fmla="*/ 107384 w 117607"/>
                <a:gd name="connsiteY7" fmla="*/ 189411 h 218847"/>
                <a:gd name="connsiteX8" fmla="*/ 103737 w 117607"/>
                <a:gd name="connsiteY8" fmla="*/ 185748 h 218847"/>
                <a:gd name="connsiteX9" fmla="*/ 99786 w 117607"/>
                <a:gd name="connsiteY9" fmla="*/ 188495 h 218847"/>
                <a:gd name="connsiteX10" fmla="*/ 60280 w 117607"/>
                <a:gd name="connsiteY10" fmla="*/ 212303 h 218847"/>
                <a:gd name="connsiteX11" fmla="*/ 41742 w 117607"/>
                <a:gd name="connsiteY11" fmla="*/ 172623 h 218847"/>
                <a:gd name="connsiteX12" fmla="*/ 43261 w 117607"/>
                <a:gd name="connsiteY12" fmla="*/ 155225 h 218847"/>
                <a:gd name="connsiteX13" fmla="*/ 49947 w 117607"/>
                <a:gd name="connsiteY13" fmla="*/ 147594 h 218847"/>
                <a:gd name="connsiteX14" fmla="*/ 117716 w 117607"/>
                <a:gd name="connsiteY14" fmla="*/ 23978 h 218847"/>
                <a:gd name="connsiteX15" fmla="*/ 99786 w 117607"/>
                <a:gd name="connsiteY15" fmla="*/ 170 h 218847"/>
                <a:gd name="connsiteX16" fmla="*/ 49035 w 117607"/>
                <a:gd name="connsiteY16" fmla="*/ 57553 h 218847"/>
                <a:gd name="connsiteX17" fmla="*/ 25028 w 117607"/>
                <a:gd name="connsiteY17" fmla="*/ 162856 h 218847"/>
                <a:gd name="connsiteX18" fmla="*/ 1628 w 117607"/>
                <a:gd name="connsiteY18" fmla="*/ 185137 h 218847"/>
                <a:gd name="connsiteX19" fmla="*/ 44781 w 117607"/>
                <a:gd name="connsiteY19" fmla="*/ 142406 h 218847"/>
                <a:gd name="connsiteX20" fmla="*/ 75778 w 117607"/>
                <a:gd name="connsiteY20" fmla="*/ 35576 h 218847"/>
                <a:gd name="connsiteX21" fmla="*/ 100090 w 117607"/>
                <a:gd name="connsiteY21" fmla="*/ 6885 h 218847"/>
                <a:gd name="connsiteX22" fmla="*/ 110422 w 117607"/>
                <a:gd name="connsiteY22" fmla="*/ 22757 h 218847"/>
                <a:gd name="connsiteX23" fmla="*/ 44781 w 117607"/>
                <a:gd name="connsiteY23" fmla="*/ 142406 h 2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607" h="218847">
                  <a:moveTo>
                    <a:pt x="1628" y="185137"/>
                  </a:moveTo>
                  <a:cubicBezTo>
                    <a:pt x="1020" y="186053"/>
                    <a:pt x="108" y="186969"/>
                    <a:pt x="108" y="188190"/>
                  </a:cubicBezTo>
                  <a:cubicBezTo>
                    <a:pt x="108" y="189716"/>
                    <a:pt x="1932" y="192158"/>
                    <a:pt x="3755" y="192158"/>
                  </a:cubicBezTo>
                  <a:cubicBezTo>
                    <a:pt x="5274" y="192158"/>
                    <a:pt x="6186" y="191242"/>
                    <a:pt x="14695" y="182696"/>
                  </a:cubicBezTo>
                  <a:cubicBezTo>
                    <a:pt x="17126" y="180559"/>
                    <a:pt x="23204" y="174760"/>
                    <a:pt x="25635" y="172318"/>
                  </a:cubicBezTo>
                  <a:cubicBezTo>
                    <a:pt x="28674" y="196431"/>
                    <a:pt x="37487" y="219018"/>
                    <a:pt x="59672" y="219018"/>
                  </a:cubicBezTo>
                  <a:cubicBezTo>
                    <a:pt x="71828" y="219018"/>
                    <a:pt x="82464" y="211997"/>
                    <a:pt x="88846" y="207419"/>
                  </a:cubicBezTo>
                  <a:cubicBezTo>
                    <a:pt x="93100" y="204367"/>
                    <a:pt x="107384" y="192463"/>
                    <a:pt x="107384" y="189411"/>
                  </a:cubicBezTo>
                  <a:cubicBezTo>
                    <a:pt x="107384" y="188495"/>
                    <a:pt x="106472" y="185748"/>
                    <a:pt x="103737" y="185748"/>
                  </a:cubicBezTo>
                  <a:cubicBezTo>
                    <a:pt x="102825" y="185748"/>
                    <a:pt x="102521" y="186053"/>
                    <a:pt x="99786" y="188495"/>
                  </a:cubicBezTo>
                  <a:cubicBezTo>
                    <a:pt x="80337" y="207724"/>
                    <a:pt x="69093" y="212303"/>
                    <a:pt x="60280" y="212303"/>
                  </a:cubicBezTo>
                  <a:cubicBezTo>
                    <a:pt x="46604" y="212303"/>
                    <a:pt x="41742" y="196431"/>
                    <a:pt x="41742" y="172623"/>
                  </a:cubicBezTo>
                  <a:cubicBezTo>
                    <a:pt x="41742" y="170792"/>
                    <a:pt x="42350" y="156751"/>
                    <a:pt x="43261" y="155225"/>
                  </a:cubicBezTo>
                  <a:cubicBezTo>
                    <a:pt x="43869" y="154309"/>
                    <a:pt x="43869" y="153699"/>
                    <a:pt x="49947" y="147594"/>
                  </a:cubicBezTo>
                  <a:cubicBezTo>
                    <a:pt x="74563" y="122871"/>
                    <a:pt x="117716" y="71288"/>
                    <a:pt x="117716" y="23978"/>
                  </a:cubicBezTo>
                  <a:cubicBezTo>
                    <a:pt x="117716" y="18789"/>
                    <a:pt x="117716" y="170"/>
                    <a:pt x="99786" y="170"/>
                  </a:cubicBezTo>
                  <a:cubicBezTo>
                    <a:pt x="74563" y="170"/>
                    <a:pt x="52074" y="50532"/>
                    <a:pt x="49035" y="57553"/>
                  </a:cubicBezTo>
                  <a:cubicBezTo>
                    <a:pt x="34448" y="90822"/>
                    <a:pt x="25028" y="126534"/>
                    <a:pt x="25028" y="162856"/>
                  </a:cubicBezTo>
                  <a:lnTo>
                    <a:pt x="1628" y="185137"/>
                  </a:lnTo>
                  <a:close/>
                  <a:moveTo>
                    <a:pt x="44781" y="142406"/>
                  </a:moveTo>
                  <a:cubicBezTo>
                    <a:pt x="45389" y="139048"/>
                    <a:pt x="58456" y="71288"/>
                    <a:pt x="75778" y="35576"/>
                  </a:cubicBezTo>
                  <a:cubicBezTo>
                    <a:pt x="83984" y="19094"/>
                    <a:pt x="90365" y="6885"/>
                    <a:pt x="100090" y="6885"/>
                  </a:cubicBezTo>
                  <a:cubicBezTo>
                    <a:pt x="110422" y="6885"/>
                    <a:pt x="110422" y="17873"/>
                    <a:pt x="110422" y="22757"/>
                  </a:cubicBezTo>
                  <a:cubicBezTo>
                    <a:pt x="110422" y="73730"/>
                    <a:pt x="59368" y="127144"/>
                    <a:pt x="44781" y="14240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494B6B9-DAF7-C4FA-B3D6-19CE7197E77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49427" y="7572492"/>
              <a:ext cx="202091" cy="203280"/>
            </a:xfrm>
            <a:custGeom>
              <a:avLst/>
              <a:gdLst>
                <a:gd name="connsiteX0" fmla="*/ 107390 w 202091"/>
                <a:gd name="connsiteY0" fmla="*/ 107915 h 203280"/>
                <a:gd name="connsiteX1" fmla="*/ 192177 w 202091"/>
                <a:gd name="connsiteY1" fmla="*/ 107915 h 203280"/>
                <a:gd name="connsiteX2" fmla="*/ 202206 w 202091"/>
                <a:gd name="connsiteY2" fmla="*/ 101811 h 203280"/>
                <a:gd name="connsiteX3" fmla="*/ 192177 w 202091"/>
                <a:gd name="connsiteY3" fmla="*/ 95706 h 203280"/>
                <a:gd name="connsiteX4" fmla="*/ 107390 w 202091"/>
                <a:gd name="connsiteY4" fmla="*/ 95706 h 203280"/>
                <a:gd name="connsiteX5" fmla="*/ 107390 w 202091"/>
                <a:gd name="connsiteY5" fmla="*/ 10243 h 203280"/>
                <a:gd name="connsiteX6" fmla="*/ 101312 w 202091"/>
                <a:gd name="connsiteY6" fmla="*/ 170 h 203280"/>
                <a:gd name="connsiteX7" fmla="*/ 95234 w 202091"/>
                <a:gd name="connsiteY7" fmla="*/ 10243 h 203280"/>
                <a:gd name="connsiteX8" fmla="*/ 95234 w 202091"/>
                <a:gd name="connsiteY8" fmla="*/ 95706 h 203280"/>
                <a:gd name="connsiteX9" fmla="*/ 10143 w 202091"/>
                <a:gd name="connsiteY9" fmla="*/ 95706 h 203280"/>
                <a:gd name="connsiteX10" fmla="*/ 114 w 202091"/>
                <a:gd name="connsiteY10" fmla="*/ 101811 h 203280"/>
                <a:gd name="connsiteX11" fmla="*/ 10143 w 202091"/>
                <a:gd name="connsiteY11" fmla="*/ 107915 h 203280"/>
                <a:gd name="connsiteX12" fmla="*/ 95234 w 202091"/>
                <a:gd name="connsiteY12" fmla="*/ 107915 h 203280"/>
                <a:gd name="connsiteX13" fmla="*/ 95234 w 202091"/>
                <a:gd name="connsiteY13" fmla="*/ 193378 h 203280"/>
                <a:gd name="connsiteX14" fmla="*/ 101312 w 202091"/>
                <a:gd name="connsiteY14" fmla="*/ 203451 h 203280"/>
                <a:gd name="connsiteX15" fmla="*/ 107390 w 202091"/>
                <a:gd name="connsiteY15" fmla="*/ 193378 h 203280"/>
                <a:gd name="connsiteX16" fmla="*/ 107390 w 202091"/>
                <a:gd name="connsiteY16" fmla="*/ 107915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091" h="203280">
                  <a:moveTo>
                    <a:pt x="107390" y="107915"/>
                  </a:moveTo>
                  <a:lnTo>
                    <a:pt x="192177" y="107915"/>
                  </a:lnTo>
                  <a:cubicBezTo>
                    <a:pt x="196431" y="107915"/>
                    <a:pt x="202206" y="107915"/>
                    <a:pt x="202206" y="101811"/>
                  </a:cubicBezTo>
                  <a:cubicBezTo>
                    <a:pt x="202206" y="95706"/>
                    <a:pt x="196431" y="95706"/>
                    <a:pt x="192177" y="95706"/>
                  </a:cubicBezTo>
                  <a:lnTo>
                    <a:pt x="107390" y="95706"/>
                  </a:lnTo>
                  <a:lnTo>
                    <a:pt x="107390" y="10243"/>
                  </a:lnTo>
                  <a:cubicBezTo>
                    <a:pt x="107390" y="5969"/>
                    <a:pt x="107390" y="170"/>
                    <a:pt x="101312" y="170"/>
                  </a:cubicBezTo>
                  <a:cubicBezTo>
                    <a:pt x="95234" y="170"/>
                    <a:pt x="95234" y="5969"/>
                    <a:pt x="95234" y="10243"/>
                  </a:cubicBezTo>
                  <a:lnTo>
                    <a:pt x="95234" y="95706"/>
                  </a:lnTo>
                  <a:lnTo>
                    <a:pt x="10143" y="95706"/>
                  </a:lnTo>
                  <a:cubicBezTo>
                    <a:pt x="5889" y="95706"/>
                    <a:pt x="114" y="95706"/>
                    <a:pt x="114" y="101811"/>
                  </a:cubicBezTo>
                  <a:cubicBezTo>
                    <a:pt x="114" y="107915"/>
                    <a:pt x="5889" y="107915"/>
                    <a:pt x="10143" y="107915"/>
                  </a:cubicBezTo>
                  <a:lnTo>
                    <a:pt x="95234" y="107915"/>
                  </a:lnTo>
                  <a:lnTo>
                    <a:pt x="95234" y="193378"/>
                  </a:lnTo>
                  <a:cubicBezTo>
                    <a:pt x="95234" y="197652"/>
                    <a:pt x="95234" y="203451"/>
                    <a:pt x="101312" y="203451"/>
                  </a:cubicBezTo>
                  <a:cubicBezTo>
                    <a:pt x="107390" y="203451"/>
                    <a:pt x="107390" y="197652"/>
                    <a:pt x="107390" y="193378"/>
                  </a:cubicBezTo>
                  <a:lnTo>
                    <a:pt x="107390" y="10791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E1539D0-B813-112E-6D52-D199BE5ECA7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363351" y="7547159"/>
              <a:ext cx="100285" cy="203280"/>
            </a:xfrm>
            <a:custGeom>
              <a:avLst/>
              <a:gdLst>
                <a:gd name="connsiteX0" fmla="*/ 62423 w 100285"/>
                <a:gd name="connsiteY0" fmla="*/ 8106 h 203280"/>
                <a:gd name="connsiteX1" fmla="*/ 55434 w 100285"/>
                <a:gd name="connsiteY1" fmla="*/ 170 h 203280"/>
                <a:gd name="connsiteX2" fmla="*/ 124 w 100285"/>
                <a:gd name="connsiteY2" fmla="*/ 19705 h 203280"/>
                <a:gd name="connsiteX3" fmla="*/ 124 w 100285"/>
                <a:gd name="connsiteY3" fmla="*/ 29167 h 203280"/>
                <a:gd name="connsiteX4" fmla="*/ 39935 w 100285"/>
                <a:gd name="connsiteY4" fmla="*/ 21231 h 203280"/>
                <a:gd name="connsiteX5" fmla="*/ 39935 w 100285"/>
                <a:gd name="connsiteY5" fmla="*/ 179338 h 203280"/>
                <a:gd name="connsiteX6" fmla="*/ 11673 w 100285"/>
                <a:gd name="connsiteY6" fmla="*/ 193989 h 203280"/>
                <a:gd name="connsiteX7" fmla="*/ 1948 w 100285"/>
                <a:gd name="connsiteY7" fmla="*/ 193989 h 203280"/>
                <a:gd name="connsiteX8" fmla="*/ 1948 w 100285"/>
                <a:gd name="connsiteY8" fmla="*/ 203451 h 203280"/>
                <a:gd name="connsiteX9" fmla="*/ 51179 w 100285"/>
                <a:gd name="connsiteY9" fmla="*/ 202535 h 203280"/>
                <a:gd name="connsiteX10" fmla="*/ 100410 w 100285"/>
                <a:gd name="connsiteY10" fmla="*/ 203451 h 203280"/>
                <a:gd name="connsiteX11" fmla="*/ 100410 w 100285"/>
                <a:gd name="connsiteY11" fmla="*/ 193989 h 203280"/>
                <a:gd name="connsiteX12" fmla="*/ 90686 w 100285"/>
                <a:gd name="connsiteY12" fmla="*/ 193989 h 203280"/>
                <a:gd name="connsiteX13" fmla="*/ 62423 w 100285"/>
                <a:gd name="connsiteY13" fmla="*/ 179338 h 203280"/>
                <a:gd name="connsiteX14" fmla="*/ 62423 w 100285"/>
                <a:gd name="connsiteY14" fmla="*/ 8106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85" h="203280">
                  <a:moveTo>
                    <a:pt x="62423" y="8106"/>
                  </a:moveTo>
                  <a:cubicBezTo>
                    <a:pt x="62423" y="781"/>
                    <a:pt x="62423" y="170"/>
                    <a:pt x="55434" y="170"/>
                  </a:cubicBezTo>
                  <a:cubicBezTo>
                    <a:pt x="36592" y="19705"/>
                    <a:pt x="9849" y="19705"/>
                    <a:pt x="124" y="19705"/>
                  </a:cubicBezTo>
                  <a:lnTo>
                    <a:pt x="124" y="29167"/>
                  </a:lnTo>
                  <a:cubicBezTo>
                    <a:pt x="6202" y="29167"/>
                    <a:pt x="24132" y="29167"/>
                    <a:pt x="39935" y="21231"/>
                  </a:cubicBezTo>
                  <a:lnTo>
                    <a:pt x="39935" y="179338"/>
                  </a:lnTo>
                  <a:cubicBezTo>
                    <a:pt x="39935" y="190326"/>
                    <a:pt x="39023" y="193989"/>
                    <a:pt x="11673" y="193989"/>
                  </a:cubicBezTo>
                  <a:lnTo>
                    <a:pt x="1948" y="193989"/>
                  </a:lnTo>
                  <a:lnTo>
                    <a:pt x="1948" y="203451"/>
                  </a:lnTo>
                  <a:cubicBezTo>
                    <a:pt x="12584" y="202535"/>
                    <a:pt x="39023" y="202535"/>
                    <a:pt x="51179" y="202535"/>
                  </a:cubicBezTo>
                  <a:cubicBezTo>
                    <a:pt x="63335" y="202535"/>
                    <a:pt x="89774" y="202535"/>
                    <a:pt x="100410" y="203451"/>
                  </a:cubicBezTo>
                  <a:lnTo>
                    <a:pt x="100410" y="193989"/>
                  </a:lnTo>
                  <a:lnTo>
                    <a:pt x="90686" y="193989"/>
                  </a:lnTo>
                  <a:cubicBezTo>
                    <a:pt x="63335" y="193989"/>
                    <a:pt x="62423" y="190631"/>
                    <a:pt x="62423" y="179338"/>
                  </a:cubicBezTo>
                  <a:lnTo>
                    <a:pt x="62423" y="810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C1C6F4D-AE97-7CAF-5F38-771DD925FB6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636755" y="7281625"/>
              <a:ext cx="58348" cy="365966"/>
            </a:xfrm>
            <a:custGeom>
              <a:avLst/>
              <a:gdLst>
                <a:gd name="connsiteX0" fmla="*/ 132 w 58348"/>
                <a:gd name="connsiteY0" fmla="*/ 366122 h 365966"/>
                <a:gd name="connsiteX1" fmla="*/ 58480 w 58348"/>
                <a:gd name="connsiteY1" fmla="*/ 366122 h 365966"/>
                <a:gd name="connsiteX2" fmla="*/ 58480 w 58348"/>
                <a:gd name="connsiteY2" fmla="*/ 353913 h 365966"/>
                <a:gd name="connsiteX3" fmla="*/ 12288 w 58348"/>
                <a:gd name="connsiteY3" fmla="*/ 353913 h 365966"/>
                <a:gd name="connsiteX4" fmla="*/ 12288 w 58348"/>
                <a:gd name="connsiteY4" fmla="*/ 12364 h 365966"/>
                <a:gd name="connsiteX5" fmla="*/ 58480 w 58348"/>
                <a:gd name="connsiteY5" fmla="*/ 12364 h 365966"/>
                <a:gd name="connsiteX6" fmla="*/ 58480 w 58348"/>
                <a:gd name="connsiteY6" fmla="*/ 155 h 365966"/>
                <a:gd name="connsiteX7" fmla="*/ 132 w 58348"/>
                <a:gd name="connsiteY7" fmla="*/ 155 h 365966"/>
                <a:gd name="connsiteX8" fmla="*/ 132 w 58348"/>
                <a:gd name="connsiteY8" fmla="*/ 366122 h 36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48" h="365966">
                  <a:moveTo>
                    <a:pt x="132" y="366122"/>
                  </a:moveTo>
                  <a:lnTo>
                    <a:pt x="58480" y="366122"/>
                  </a:lnTo>
                  <a:lnTo>
                    <a:pt x="58480" y="353913"/>
                  </a:lnTo>
                  <a:lnTo>
                    <a:pt x="12288" y="353913"/>
                  </a:lnTo>
                  <a:lnTo>
                    <a:pt x="12288" y="12364"/>
                  </a:lnTo>
                  <a:lnTo>
                    <a:pt x="58480" y="12364"/>
                  </a:lnTo>
                  <a:lnTo>
                    <a:pt x="58480" y="155"/>
                  </a:lnTo>
                  <a:lnTo>
                    <a:pt x="132" y="155"/>
                  </a:lnTo>
                  <a:lnTo>
                    <a:pt x="132" y="36612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C82A804-A1F6-E0C9-614C-79F87616DDA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705335" y="7325885"/>
              <a:ext cx="117607" cy="218847"/>
            </a:xfrm>
            <a:custGeom>
              <a:avLst/>
              <a:gdLst>
                <a:gd name="connsiteX0" fmla="*/ 1656 w 117607"/>
                <a:gd name="connsiteY0" fmla="*/ 185131 h 218847"/>
                <a:gd name="connsiteX1" fmla="*/ 136 w 117607"/>
                <a:gd name="connsiteY1" fmla="*/ 188183 h 218847"/>
                <a:gd name="connsiteX2" fmla="*/ 3783 w 117607"/>
                <a:gd name="connsiteY2" fmla="*/ 192151 h 218847"/>
                <a:gd name="connsiteX3" fmla="*/ 14723 w 117607"/>
                <a:gd name="connsiteY3" fmla="*/ 182689 h 218847"/>
                <a:gd name="connsiteX4" fmla="*/ 25664 w 117607"/>
                <a:gd name="connsiteY4" fmla="*/ 172311 h 218847"/>
                <a:gd name="connsiteX5" fmla="*/ 59700 w 117607"/>
                <a:gd name="connsiteY5" fmla="*/ 219011 h 218847"/>
                <a:gd name="connsiteX6" fmla="*/ 88874 w 117607"/>
                <a:gd name="connsiteY6" fmla="*/ 207412 h 218847"/>
                <a:gd name="connsiteX7" fmla="*/ 107412 w 117607"/>
                <a:gd name="connsiteY7" fmla="*/ 189404 h 218847"/>
                <a:gd name="connsiteX8" fmla="*/ 103765 w 117607"/>
                <a:gd name="connsiteY8" fmla="*/ 185741 h 218847"/>
                <a:gd name="connsiteX9" fmla="*/ 99814 w 117607"/>
                <a:gd name="connsiteY9" fmla="*/ 188488 h 218847"/>
                <a:gd name="connsiteX10" fmla="*/ 60308 w 117607"/>
                <a:gd name="connsiteY10" fmla="*/ 212296 h 218847"/>
                <a:gd name="connsiteX11" fmla="*/ 41770 w 117607"/>
                <a:gd name="connsiteY11" fmla="*/ 172616 h 218847"/>
                <a:gd name="connsiteX12" fmla="*/ 43290 w 117607"/>
                <a:gd name="connsiteY12" fmla="*/ 155218 h 218847"/>
                <a:gd name="connsiteX13" fmla="*/ 49975 w 117607"/>
                <a:gd name="connsiteY13" fmla="*/ 147588 h 218847"/>
                <a:gd name="connsiteX14" fmla="*/ 117744 w 117607"/>
                <a:gd name="connsiteY14" fmla="*/ 23971 h 218847"/>
                <a:gd name="connsiteX15" fmla="*/ 99814 w 117607"/>
                <a:gd name="connsiteY15" fmla="*/ 163 h 218847"/>
                <a:gd name="connsiteX16" fmla="*/ 49064 w 117607"/>
                <a:gd name="connsiteY16" fmla="*/ 57546 h 218847"/>
                <a:gd name="connsiteX17" fmla="*/ 25056 w 117607"/>
                <a:gd name="connsiteY17" fmla="*/ 162849 h 218847"/>
                <a:gd name="connsiteX18" fmla="*/ 1656 w 117607"/>
                <a:gd name="connsiteY18" fmla="*/ 185131 h 218847"/>
                <a:gd name="connsiteX19" fmla="*/ 44809 w 117607"/>
                <a:gd name="connsiteY19" fmla="*/ 142399 h 218847"/>
                <a:gd name="connsiteX20" fmla="*/ 75807 w 117607"/>
                <a:gd name="connsiteY20" fmla="*/ 35570 h 218847"/>
                <a:gd name="connsiteX21" fmla="*/ 100118 w 117607"/>
                <a:gd name="connsiteY21" fmla="*/ 6878 h 218847"/>
                <a:gd name="connsiteX22" fmla="*/ 110451 w 117607"/>
                <a:gd name="connsiteY22" fmla="*/ 22750 h 218847"/>
                <a:gd name="connsiteX23" fmla="*/ 44809 w 117607"/>
                <a:gd name="connsiteY23" fmla="*/ 142399 h 2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607" h="218847">
                  <a:moveTo>
                    <a:pt x="1656" y="185131"/>
                  </a:moveTo>
                  <a:cubicBezTo>
                    <a:pt x="1048" y="186046"/>
                    <a:pt x="136" y="186962"/>
                    <a:pt x="136" y="188183"/>
                  </a:cubicBezTo>
                  <a:cubicBezTo>
                    <a:pt x="136" y="189709"/>
                    <a:pt x="1960" y="192151"/>
                    <a:pt x="3783" y="192151"/>
                  </a:cubicBezTo>
                  <a:cubicBezTo>
                    <a:pt x="5303" y="192151"/>
                    <a:pt x="6214" y="191235"/>
                    <a:pt x="14723" y="182689"/>
                  </a:cubicBezTo>
                  <a:cubicBezTo>
                    <a:pt x="17155" y="180552"/>
                    <a:pt x="23233" y="174753"/>
                    <a:pt x="25664" y="172311"/>
                  </a:cubicBezTo>
                  <a:cubicBezTo>
                    <a:pt x="28703" y="196424"/>
                    <a:pt x="37516" y="219011"/>
                    <a:pt x="59700" y="219011"/>
                  </a:cubicBezTo>
                  <a:cubicBezTo>
                    <a:pt x="71856" y="219011"/>
                    <a:pt x="82492" y="211990"/>
                    <a:pt x="88874" y="207412"/>
                  </a:cubicBezTo>
                  <a:cubicBezTo>
                    <a:pt x="93129" y="204360"/>
                    <a:pt x="107412" y="192456"/>
                    <a:pt x="107412" y="189404"/>
                  </a:cubicBezTo>
                  <a:cubicBezTo>
                    <a:pt x="107412" y="188488"/>
                    <a:pt x="106500" y="185741"/>
                    <a:pt x="103765" y="185741"/>
                  </a:cubicBezTo>
                  <a:cubicBezTo>
                    <a:pt x="102853" y="185741"/>
                    <a:pt x="102550" y="186046"/>
                    <a:pt x="99814" y="188488"/>
                  </a:cubicBezTo>
                  <a:cubicBezTo>
                    <a:pt x="80365" y="207717"/>
                    <a:pt x="69121" y="212296"/>
                    <a:pt x="60308" y="212296"/>
                  </a:cubicBezTo>
                  <a:cubicBezTo>
                    <a:pt x="46633" y="212296"/>
                    <a:pt x="41770" y="196424"/>
                    <a:pt x="41770" y="172616"/>
                  </a:cubicBezTo>
                  <a:cubicBezTo>
                    <a:pt x="41770" y="170785"/>
                    <a:pt x="42378" y="156744"/>
                    <a:pt x="43290" y="155218"/>
                  </a:cubicBezTo>
                  <a:cubicBezTo>
                    <a:pt x="43898" y="154303"/>
                    <a:pt x="43898" y="153692"/>
                    <a:pt x="49975" y="147588"/>
                  </a:cubicBezTo>
                  <a:cubicBezTo>
                    <a:pt x="74591" y="122864"/>
                    <a:pt x="117744" y="71281"/>
                    <a:pt x="117744" y="23971"/>
                  </a:cubicBezTo>
                  <a:cubicBezTo>
                    <a:pt x="117744" y="18782"/>
                    <a:pt x="117744" y="163"/>
                    <a:pt x="99814" y="163"/>
                  </a:cubicBezTo>
                  <a:cubicBezTo>
                    <a:pt x="74591" y="163"/>
                    <a:pt x="52103" y="50526"/>
                    <a:pt x="49064" y="57546"/>
                  </a:cubicBezTo>
                  <a:cubicBezTo>
                    <a:pt x="34477" y="90816"/>
                    <a:pt x="25056" y="126527"/>
                    <a:pt x="25056" y="162849"/>
                  </a:cubicBezTo>
                  <a:lnTo>
                    <a:pt x="1656" y="185131"/>
                  </a:lnTo>
                  <a:close/>
                  <a:moveTo>
                    <a:pt x="44809" y="142399"/>
                  </a:moveTo>
                  <a:cubicBezTo>
                    <a:pt x="45417" y="139041"/>
                    <a:pt x="58485" y="71281"/>
                    <a:pt x="75807" y="35570"/>
                  </a:cubicBezTo>
                  <a:cubicBezTo>
                    <a:pt x="84012" y="19087"/>
                    <a:pt x="90394" y="6878"/>
                    <a:pt x="100118" y="6878"/>
                  </a:cubicBezTo>
                  <a:cubicBezTo>
                    <a:pt x="110451" y="6878"/>
                    <a:pt x="110451" y="17866"/>
                    <a:pt x="110451" y="22750"/>
                  </a:cubicBezTo>
                  <a:cubicBezTo>
                    <a:pt x="110451" y="73723"/>
                    <a:pt x="59396" y="127137"/>
                    <a:pt x="44809" y="142399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3FD7E2BB-4D5B-55C0-E78C-73A41DD2B88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40165" y="7333515"/>
              <a:ext cx="216002" cy="207554"/>
            </a:xfrm>
            <a:custGeom>
              <a:avLst/>
              <a:gdLst>
                <a:gd name="connsiteX0" fmla="*/ 80673 w 216002"/>
                <a:gd name="connsiteY0" fmla="*/ 108519 h 207554"/>
                <a:gd name="connsiteX1" fmla="*/ 110151 w 216002"/>
                <a:gd name="connsiteY1" fmla="*/ 108519 h 207554"/>
                <a:gd name="connsiteX2" fmla="*/ 135374 w 216002"/>
                <a:gd name="connsiteY2" fmla="*/ 122254 h 207554"/>
                <a:gd name="connsiteX3" fmla="*/ 133247 w 216002"/>
                <a:gd name="connsiteY3" fmla="*/ 137210 h 207554"/>
                <a:gd name="connsiteX4" fmla="*/ 132336 w 216002"/>
                <a:gd name="connsiteY4" fmla="*/ 140567 h 207554"/>
                <a:gd name="connsiteX5" fmla="*/ 135982 w 216002"/>
                <a:gd name="connsiteY5" fmla="*/ 144230 h 207554"/>
                <a:gd name="connsiteX6" fmla="*/ 140541 w 216002"/>
                <a:gd name="connsiteY6" fmla="*/ 137820 h 207554"/>
                <a:gd name="connsiteX7" fmla="*/ 157255 w 216002"/>
                <a:gd name="connsiteY7" fmla="*/ 71586 h 207554"/>
                <a:gd name="connsiteX8" fmla="*/ 158167 w 216002"/>
                <a:gd name="connsiteY8" fmla="*/ 66703 h 207554"/>
                <a:gd name="connsiteX9" fmla="*/ 154520 w 216002"/>
                <a:gd name="connsiteY9" fmla="*/ 63345 h 207554"/>
                <a:gd name="connsiteX10" fmla="*/ 149961 w 216002"/>
                <a:gd name="connsiteY10" fmla="*/ 69755 h 207554"/>
                <a:gd name="connsiteX11" fmla="*/ 110759 w 216002"/>
                <a:gd name="connsiteY11" fmla="*/ 99057 h 207554"/>
                <a:gd name="connsiteX12" fmla="*/ 83104 w 216002"/>
                <a:gd name="connsiteY12" fmla="*/ 99057 h 207554"/>
                <a:gd name="connsiteX13" fmla="*/ 102554 w 216002"/>
                <a:gd name="connsiteY13" fmla="*/ 21529 h 207554"/>
                <a:gd name="connsiteX14" fmla="*/ 118964 w 216002"/>
                <a:gd name="connsiteY14" fmla="*/ 9625 h 207554"/>
                <a:gd name="connsiteX15" fmla="*/ 159078 w 216002"/>
                <a:gd name="connsiteY15" fmla="*/ 9625 h 207554"/>
                <a:gd name="connsiteX16" fmla="*/ 203447 w 216002"/>
                <a:gd name="connsiteY16" fmla="*/ 43200 h 207554"/>
                <a:gd name="connsiteX17" fmla="*/ 202536 w 216002"/>
                <a:gd name="connsiteY17" fmla="*/ 59682 h 207554"/>
                <a:gd name="connsiteX18" fmla="*/ 201928 w 216002"/>
                <a:gd name="connsiteY18" fmla="*/ 65176 h 207554"/>
                <a:gd name="connsiteX19" fmla="*/ 205575 w 216002"/>
                <a:gd name="connsiteY19" fmla="*/ 68839 h 207554"/>
                <a:gd name="connsiteX20" fmla="*/ 209829 w 216002"/>
                <a:gd name="connsiteY20" fmla="*/ 61209 h 207554"/>
                <a:gd name="connsiteX21" fmla="*/ 215907 w 216002"/>
                <a:gd name="connsiteY21" fmla="*/ 8404 h 207554"/>
                <a:gd name="connsiteX22" fmla="*/ 207702 w 216002"/>
                <a:gd name="connsiteY22" fmla="*/ 163 h 207554"/>
                <a:gd name="connsiteX23" fmla="*/ 58793 w 216002"/>
                <a:gd name="connsiteY23" fmla="*/ 163 h 207554"/>
                <a:gd name="connsiteX24" fmla="*/ 49676 w 216002"/>
                <a:gd name="connsiteY24" fmla="*/ 6268 h 207554"/>
                <a:gd name="connsiteX25" fmla="*/ 58185 w 216002"/>
                <a:gd name="connsiteY25" fmla="*/ 9625 h 207554"/>
                <a:gd name="connsiteX26" fmla="*/ 77938 w 216002"/>
                <a:gd name="connsiteY26" fmla="*/ 15119 h 207554"/>
                <a:gd name="connsiteX27" fmla="*/ 76419 w 216002"/>
                <a:gd name="connsiteY27" fmla="*/ 22445 h 207554"/>
                <a:gd name="connsiteX28" fmla="*/ 36304 w 216002"/>
                <a:gd name="connsiteY28" fmla="*/ 183910 h 207554"/>
                <a:gd name="connsiteX29" fmla="*/ 8650 w 216002"/>
                <a:gd name="connsiteY29" fmla="*/ 198255 h 207554"/>
                <a:gd name="connsiteX30" fmla="*/ 141 w 216002"/>
                <a:gd name="connsiteY30" fmla="*/ 204055 h 207554"/>
                <a:gd name="connsiteX31" fmla="*/ 4699 w 216002"/>
                <a:gd name="connsiteY31" fmla="*/ 207717 h 207554"/>
                <a:gd name="connsiteX32" fmla="*/ 44813 w 216002"/>
                <a:gd name="connsiteY32" fmla="*/ 206802 h 207554"/>
                <a:gd name="connsiteX33" fmla="*/ 90094 w 216002"/>
                <a:gd name="connsiteY33" fmla="*/ 207717 h 207554"/>
                <a:gd name="connsiteX34" fmla="*/ 96476 w 216002"/>
                <a:gd name="connsiteY34" fmla="*/ 201918 h 207554"/>
                <a:gd name="connsiteX35" fmla="*/ 94652 w 216002"/>
                <a:gd name="connsiteY35" fmla="*/ 198560 h 207554"/>
                <a:gd name="connsiteX36" fmla="*/ 86143 w 216002"/>
                <a:gd name="connsiteY36" fmla="*/ 198255 h 207554"/>
                <a:gd name="connsiteX37" fmla="*/ 70341 w 216002"/>
                <a:gd name="connsiteY37" fmla="*/ 197645 h 207554"/>
                <a:gd name="connsiteX38" fmla="*/ 60616 w 216002"/>
                <a:gd name="connsiteY38" fmla="*/ 191540 h 207554"/>
                <a:gd name="connsiteX39" fmla="*/ 61832 w 216002"/>
                <a:gd name="connsiteY39" fmla="*/ 184520 h 207554"/>
                <a:gd name="connsiteX40" fmla="*/ 80673 w 216002"/>
                <a:gd name="connsiteY40" fmla="*/ 108519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673" y="108519"/>
                  </a:moveTo>
                  <a:lnTo>
                    <a:pt x="110151" y="108519"/>
                  </a:lnTo>
                  <a:cubicBezTo>
                    <a:pt x="132943" y="108519"/>
                    <a:pt x="135374" y="113402"/>
                    <a:pt x="135374" y="122254"/>
                  </a:cubicBezTo>
                  <a:cubicBezTo>
                    <a:pt x="135374" y="124390"/>
                    <a:pt x="135374" y="128053"/>
                    <a:pt x="133247" y="137210"/>
                  </a:cubicBezTo>
                  <a:cubicBezTo>
                    <a:pt x="132639" y="138736"/>
                    <a:pt x="132336" y="139957"/>
                    <a:pt x="132336" y="140567"/>
                  </a:cubicBezTo>
                  <a:cubicBezTo>
                    <a:pt x="132336" y="143009"/>
                    <a:pt x="134159" y="144230"/>
                    <a:pt x="135982" y="144230"/>
                  </a:cubicBezTo>
                  <a:cubicBezTo>
                    <a:pt x="139021" y="144230"/>
                    <a:pt x="139021" y="143314"/>
                    <a:pt x="140541" y="137820"/>
                  </a:cubicBezTo>
                  <a:lnTo>
                    <a:pt x="157255" y="71586"/>
                  </a:lnTo>
                  <a:cubicBezTo>
                    <a:pt x="158167" y="68229"/>
                    <a:pt x="158167" y="67618"/>
                    <a:pt x="158167" y="66703"/>
                  </a:cubicBezTo>
                  <a:cubicBezTo>
                    <a:pt x="158167" y="66092"/>
                    <a:pt x="157559" y="63345"/>
                    <a:pt x="154520" y="63345"/>
                  </a:cubicBezTo>
                  <a:cubicBezTo>
                    <a:pt x="151481" y="63345"/>
                    <a:pt x="151177" y="64871"/>
                    <a:pt x="149961" y="69755"/>
                  </a:cubicBezTo>
                  <a:cubicBezTo>
                    <a:pt x="143580" y="93563"/>
                    <a:pt x="136590" y="99057"/>
                    <a:pt x="110759" y="99057"/>
                  </a:cubicBezTo>
                  <a:lnTo>
                    <a:pt x="83104" y="99057"/>
                  </a:lnTo>
                  <a:lnTo>
                    <a:pt x="102554" y="21529"/>
                  </a:lnTo>
                  <a:cubicBezTo>
                    <a:pt x="105289" y="10846"/>
                    <a:pt x="105593" y="9625"/>
                    <a:pt x="118964" y="9625"/>
                  </a:cubicBezTo>
                  <a:lnTo>
                    <a:pt x="159078" y="9625"/>
                  </a:lnTo>
                  <a:cubicBezTo>
                    <a:pt x="196458" y="9625"/>
                    <a:pt x="203447" y="19698"/>
                    <a:pt x="203447" y="43200"/>
                  </a:cubicBezTo>
                  <a:cubicBezTo>
                    <a:pt x="203447" y="50220"/>
                    <a:pt x="203447" y="51441"/>
                    <a:pt x="202536" y="59682"/>
                  </a:cubicBezTo>
                  <a:cubicBezTo>
                    <a:pt x="201928" y="63650"/>
                    <a:pt x="201928" y="64261"/>
                    <a:pt x="201928" y="65176"/>
                  </a:cubicBezTo>
                  <a:cubicBezTo>
                    <a:pt x="201928" y="66703"/>
                    <a:pt x="202839" y="68839"/>
                    <a:pt x="205575" y="68839"/>
                  </a:cubicBezTo>
                  <a:cubicBezTo>
                    <a:pt x="208917" y="68839"/>
                    <a:pt x="209221" y="67008"/>
                    <a:pt x="209829" y="61209"/>
                  </a:cubicBezTo>
                  <a:lnTo>
                    <a:pt x="215907" y="8404"/>
                  </a:lnTo>
                  <a:cubicBezTo>
                    <a:pt x="216819" y="163"/>
                    <a:pt x="215299" y="163"/>
                    <a:pt x="207702" y="163"/>
                  </a:cubicBezTo>
                  <a:lnTo>
                    <a:pt x="58793" y="163"/>
                  </a:lnTo>
                  <a:cubicBezTo>
                    <a:pt x="52715" y="163"/>
                    <a:pt x="49676" y="163"/>
                    <a:pt x="49676" y="6268"/>
                  </a:cubicBezTo>
                  <a:cubicBezTo>
                    <a:pt x="49676" y="9625"/>
                    <a:pt x="52411" y="9625"/>
                    <a:pt x="58185" y="9625"/>
                  </a:cubicBezTo>
                  <a:cubicBezTo>
                    <a:pt x="69429" y="9625"/>
                    <a:pt x="77938" y="9625"/>
                    <a:pt x="77938" y="15119"/>
                  </a:cubicBezTo>
                  <a:cubicBezTo>
                    <a:pt x="77938" y="16340"/>
                    <a:pt x="77938" y="16951"/>
                    <a:pt x="76419" y="22445"/>
                  </a:cubicBezTo>
                  <a:lnTo>
                    <a:pt x="36304" y="183910"/>
                  </a:lnTo>
                  <a:cubicBezTo>
                    <a:pt x="33265" y="195813"/>
                    <a:pt x="32658" y="198255"/>
                    <a:pt x="8650" y="198255"/>
                  </a:cubicBezTo>
                  <a:cubicBezTo>
                    <a:pt x="3483" y="198255"/>
                    <a:pt x="141" y="198255"/>
                    <a:pt x="141" y="204055"/>
                  </a:cubicBezTo>
                  <a:cubicBezTo>
                    <a:pt x="141" y="207717"/>
                    <a:pt x="3787" y="207717"/>
                    <a:pt x="4699" y="207717"/>
                  </a:cubicBezTo>
                  <a:cubicBezTo>
                    <a:pt x="13512" y="207717"/>
                    <a:pt x="36000" y="206802"/>
                    <a:pt x="44813" y="206802"/>
                  </a:cubicBezTo>
                  <a:cubicBezTo>
                    <a:pt x="54842" y="206802"/>
                    <a:pt x="80065" y="207717"/>
                    <a:pt x="90094" y="207717"/>
                  </a:cubicBezTo>
                  <a:cubicBezTo>
                    <a:pt x="92829" y="207717"/>
                    <a:pt x="96476" y="207717"/>
                    <a:pt x="96476" y="201918"/>
                  </a:cubicBezTo>
                  <a:cubicBezTo>
                    <a:pt x="96476" y="199476"/>
                    <a:pt x="94652" y="198866"/>
                    <a:pt x="94652" y="198560"/>
                  </a:cubicBezTo>
                  <a:cubicBezTo>
                    <a:pt x="93741" y="198255"/>
                    <a:pt x="93133" y="198255"/>
                    <a:pt x="86143" y="198255"/>
                  </a:cubicBezTo>
                  <a:cubicBezTo>
                    <a:pt x="79458" y="198255"/>
                    <a:pt x="77938" y="198255"/>
                    <a:pt x="70341" y="197645"/>
                  </a:cubicBezTo>
                  <a:cubicBezTo>
                    <a:pt x="61528" y="196729"/>
                    <a:pt x="60616" y="195508"/>
                    <a:pt x="60616" y="191540"/>
                  </a:cubicBezTo>
                  <a:cubicBezTo>
                    <a:pt x="60616" y="190930"/>
                    <a:pt x="60616" y="189098"/>
                    <a:pt x="61832" y="184520"/>
                  </a:cubicBezTo>
                  <a:lnTo>
                    <a:pt x="80673" y="10851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8F6C2633-A233-7DC7-0295-B00D31D22AD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039569" y="7501957"/>
              <a:ext cx="109341" cy="94223"/>
            </a:xfrm>
            <a:custGeom>
              <a:avLst/>
              <a:gdLst>
                <a:gd name="connsiteX0" fmla="*/ 38012 w 109341"/>
                <a:gd name="connsiteY0" fmla="*/ 6361 h 94223"/>
                <a:gd name="connsiteX1" fmla="*/ 38438 w 109341"/>
                <a:gd name="connsiteY1" fmla="*/ 3156 h 94223"/>
                <a:gd name="connsiteX2" fmla="*/ 35034 w 109341"/>
                <a:gd name="connsiteY2" fmla="*/ 165 h 94223"/>
                <a:gd name="connsiteX3" fmla="*/ 21207 w 109341"/>
                <a:gd name="connsiteY3" fmla="*/ 1233 h 94223"/>
                <a:gd name="connsiteX4" fmla="*/ 9294 w 109341"/>
                <a:gd name="connsiteY4" fmla="*/ 2302 h 94223"/>
                <a:gd name="connsiteX5" fmla="*/ 3338 w 109341"/>
                <a:gd name="connsiteY5" fmla="*/ 7216 h 94223"/>
                <a:gd name="connsiteX6" fmla="*/ 8869 w 109341"/>
                <a:gd name="connsiteY6" fmla="*/ 10207 h 94223"/>
                <a:gd name="connsiteX7" fmla="*/ 19080 w 109341"/>
                <a:gd name="connsiteY7" fmla="*/ 13412 h 94223"/>
                <a:gd name="connsiteX8" fmla="*/ 17165 w 109341"/>
                <a:gd name="connsiteY8" fmla="*/ 21745 h 94223"/>
                <a:gd name="connsiteX9" fmla="*/ 6529 w 109341"/>
                <a:gd name="connsiteY9" fmla="*/ 64904 h 94223"/>
                <a:gd name="connsiteX10" fmla="*/ 147 w 109341"/>
                <a:gd name="connsiteY10" fmla="*/ 91397 h 94223"/>
                <a:gd name="connsiteX11" fmla="*/ 4189 w 109341"/>
                <a:gd name="connsiteY11" fmla="*/ 94388 h 94223"/>
                <a:gd name="connsiteX12" fmla="*/ 7592 w 109341"/>
                <a:gd name="connsiteY12" fmla="*/ 94388 h 94223"/>
                <a:gd name="connsiteX13" fmla="*/ 76303 w 109341"/>
                <a:gd name="connsiteY13" fmla="*/ 61058 h 94223"/>
                <a:gd name="connsiteX14" fmla="*/ 109489 w 109341"/>
                <a:gd name="connsiteY14" fmla="*/ 7002 h 94223"/>
                <a:gd name="connsiteX15" fmla="*/ 102256 w 109341"/>
                <a:gd name="connsiteY15" fmla="*/ 165 h 94223"/>
                <a:gd name="connsiteX16" fmla="*/ 91407 w 109341"/>
                <a:gd name="connsiteY16" fmla="*/ 12130 h 94223"/>
                <a:gd name="connsiteX17" fmla="*/ 18229 w 109341"/>
                <a:gd name="connsiteY17" fmla="*/ 85842 h 94223"/>
                <a:gd name="connsiteX18" fmla="*/ 38012 w 109341"/>
                <a:gd name="connsiteY18" fmla="*/ 6361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12" y="6361"/>
                  </a:moveTo>
                  <a:cubicBezTo>
                    <a:pt x="38225" y="5506"/>
                    <a:pt x="38438" y="4225"/>
                    <a:pt x="38438" y="3156"/>
                  </a:cubicBezTo>
                  <a:cubicBezTo>
                    <a:pt x="38438" y="2943"/>
                    <a:pt x="38438" y="165"/>
                    <a:pt x="35034" y="165"/>
                  </a:cubicBezTo>
                  <a:cubicBezTo>
                    <a:pt x="34822" y="165"/>
                    <a:pt x="22696" y="1233"/>
                    <a:pt x="21207" y="1233"/>
                  </a:cubicBezTo>
                  <a:cubicBezTo>
                    <a:pt x="17165" y="1661"/>
                    <a:pt x="13336" y="1874"/>
                    <a:pt x="9294" y="2302"/>
                  </a:cubicBezTo>
                  <a:cubicBezTo>
                    <a:pt x="5891" y="2515"/>
                    <a:pt x="3338" y="2729"/>
                    <a:pt x="3338" y="7216"/>
                  </a:cubicBezTo>
                  <a:cubicBezTo>
                    <a:pt x="3338" y="10207"/>
                    <a:pt x="6316" y="10207"/>
                    <a:pt x="8869" y="10207"/>
                  </a:cubicBezTo>
                  <a:cubicBezTo>
                    <a:pt x="19080" y="10207"/>
                    <a:pt x="19080" y="11489"/>
                    <a:pt x="19080" y="13412"/>
                  </a:cubicBezTo>
                  <a:cubicBezTo>
                    <a:pt x="19080" y="14694"/>
                    <a:pt x="18016" y="18967"/>
                    <a:pt x="17165" y="21745"/>
                  </a:cubicBezTo>
                  <a:lnTo>
                    <a:pt x="6529" y="64904"/>
                  </a:lnTo>
                  <a:cubicBezTo>
                    <a:pt x="1211" y="86269"/>
                    <a:pt x="147" y="90543"/>
                    <a:pt x="147" y="91397"/>
                  </a:cubicBezTo>
                  <a:cubicBezTo>
                    <a:pt x="147" y="94388"/>
                    <a:pt x="3338" y="94388"/>
                    <a:pt x="4189" y="94388"/>
                  </a:cubicBezTo>
                  <a:lnTo>
                    <a:pt x="7592" y="94388"/>
                  </a:lnTo>
                  <a:cubicBezTo>
                    <a:pt x="26525" y="91397"/>
                    <a:pt x="53542" y="81355"/>
                    <a:pt x="76303" y="61058"/>
                  </a:cubicBezTo>
                  <a:cubicBezTo>
                    <a:pt x="105234" y="35205"/>
                    <a:pt x="109489" y="7429"/>
                    <a:pt x="109489" y="7002"/>
                  </a:cubicBezTo>
                  <a:cubicBezTo>
                    <a:pt x="109489" y="3156"/>
                    <a:pt x="106511" y="165"/>
                    <a:pt x="102256" y="165"/>
                  </a:cubicBezTo>
                  <a:cubicBezTo>
                    <a:pt x="94811" y="165"/>
                    <a:pt x="93322" y="6147"/>
                    <a:pt x="91407" y="12130"/>
                  </a:cubicBezTo>
                  <a:cubicBezTo>
                    <a:pt x="82898" y="42469"/>
                    <a:pt x="54392" y="75159"/>
                    <a:pt x="18229" y="85842"/>
                  </a:cubicBezTo>
                  <a:lnTo>
                    <a:pt x="38012" y="636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8D5A34B-610B-286A-7DC8-E881D43A152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184519" y="7435936"/>
              <a:ext cx="55309" cy="213444"/>
            </a:xfrm>
            <a:custGeom>
              <a:avLst/>
              <a:gdLst>
                <a:gd name="connsiteX0" fmla="*/ 51206 w 55309"/>
                <a:gd name="connsiteY0" fmla="*/ 165 h 213444"/>
                <a:gd name="connsiteX1" fmla="*/ 151 w 55309"/>
                <a:gd name="connsiteY1" fmla="*/ 106781 h 213444"/>
                <a:gd name="connsiteX2" fmla="*/ 51206 w 55309"/>
                <a:gd name="connsiteY2" fmla="*/ 213610 h 213444"/>
                <a:gd name="connsiteX3" fmla="*/ 55461 w 55309"/>
                <a:gd name="connsiteY3" fmla="*/ 211046 h 213444"/>
                <a:gd name="connsiteX4" fmla="*/ 53333 w 55309"/>
                <a:gd name="connsiteY4" fmla="*/ 207841 h 213444"/>
                <a:gd name="connsiteX5" fmla="*/ 14617 w 55309"/>
                <a:gd name="connsiteY5" fmla="*/ 106994 h 213444"/>
                <a:gd name="connsiteX6" fmla="*/ 53971 w 55309"/>
                <a:gd name="connsiteY6" fmla="*/ 5293 h 213444"/>
                <a:gd name="connsiteX7" fmla="*/ 55461 w 55309"/>
                <a:gd name="connsiteY7" fmla="*/ 2729 h 213444"/>
                <a:gd name="connsiteX8" fmla="*/ 51206 w 55309"/>
                <a:gd name="connsiteY8" fmla="*/ 165 h 2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9" h="213444">
                  <a:moveTo>
                    <a:pt x="51206" y="165"/>
                  </a:moveTo>
                  <a:cubicBezTo>
                    <a:pt x="10788" y="28795"/>
                    <a:pt x="151" y="74091"/>
                    <a:pt x="151" y="106781"/>
                  </a:cubicBezTo>
                  <a:cubicBezTo>
                    <a:pt x="151" y="136907"/>
                    <a:pt x="9086" y="183698"/>
                    <a:pt x="51206" y="213610"/>
                  </a:cubicBezTo>
                  <a:cubicBezTo>
                    <a:pt x="52908" y="213610"/>
                    <a:pt x="55461" y="213610"/>
                    <a:pt x="55461" y="211046"/>
                  </a:cubicBezTo>
                  <a:cubicBezTo>
                    <a:pt x="55461" y="209764"/>
                    <a:pt x="54822" y="209337"/>
                    <a:pt x="53333" y="207841"/>
                  </a:cubicBezTo>
                  <a:cubicBezTo>
                    <a:pt x="25041" y="182202"/>
                    <a:pt x="14617" y="145880"/>
                    <a:pt x="14617" y="106994"/>
                  </a:cubicBezTo>
                  <a:cubicBezTo>
                    <a:pt x="14617" y="49307"/>
                    <a:pt x="36528" y="21104"/>
                    <a:pt x="53971" y="5293"/>
                  </a:cubicBezTo>
                  <a:cubicBezTo>
                    <a:pt x="54822" y="4438"/>
                    <a:pt x="55461" y="3797"/>
                    <a:pt x="55461" y="2729"/>
                  </a:cubicBezTo>
                  <a:cubicBezTo>
                    <a:pt x="55461" y="165"/>
                    <a:pt x="52908" y="165"/>
                    <a:pt x="51206" y="16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FE7DB6E-B275-DEB2-E9E7-F655CE1D021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259916" y="7445765"/>
              <a:ext cx="88494" cy="152979"/>
            </a:xfrm>
            <a:custGeom>
              <a:avLst/>
              <a:gdLst>
                <a:gd name="connsiteX0" fmla="*/ 20576 w 88494"/>
                <a:gd name="connsiteY0" fmla="*/ 121309 h 152979"/>
                <a:gd name="connsiteX1" fmla="*/ 47805 w 88494"/>
                <a:gd name="connsiteY1" fmla="*/ 153145 h 152979"/>
                <a:gd name="connsiteX2" fmla="*/ 69929 w 88494"/>
                <a:gd name="connsiteY2" fmla="*/ 145453 h 152979"/>
                <a:gd name="connsiteX3" fmla="*/ 84607 w 88494"/>
                <a:gd name="connsiteY3" fmla="*/ 132847 h 152979"/>
                <a:gd name="connsiteX4" fmla="*/ 81204 w 88494"/>
                <a:gd name="connsiteY4" fmla="*/ 128787 h 152979"/>
                <a:gd name="connsiteX5" fmla="*/ 76524 w 88494"/>
                <a:gd name="connsiteY5" fmla="*/ 131992 h 152979"/>
                <a:gd name="connsiteX6" fmla="*/ 48018 w 88494"/>
                <a:gd name="connsiteY6" fmla="*/ 147162 h 152979"/>
                <a:gd name="connsiteX7" fmla="*/ 33553 w 88494"/>
                <a:gd name="connsiteY7" fmla="*/ 118105 h 152979"/>
                <a:gd name="connsiteX8" fmla="*/ 33978 w 88494"/>
                <a:gd name="connsiteY8" fmla="*/ 110840 h 152979"/>
                <a:gd name="connsiteX9" fmla="*/ 36744 w 88494"/>
                <a:gd name="connsiteY9" fmla="*/ 105926 h 152979"/>
                <a:gd name="connsiteX10" fmla="*/ 88649 w 88494"/>
                <a:gd name="connsiteY10" fmla="*/ 18753 h 152979"/>
                <a:gd name="connsiteX11" fmla="*/ 74609 w 88494"/>
                <a:gd name="connsiteY11" fmla="*/ 165 h 152979"/>
                <a:gd name="connsiteX12" fmla="*/ 39296 w 88494"/>
                <a:gd name="connsiteY12" fmla="*/ 34137 h 152979"/>
                <a:gd name="connsiteX13" fmla="*/ 22704 w 88494"/>
                <a:gd name="connsiteY13" fmla="*/ 80501 h 152979"/>
                <a:gd name="connsiteX14" fmla="*/ 19513 w 88494"/>
                <a:gd name="connsiteY14" fmla="*/ 112763 h 152979"/>
                <a:gd name="connsiteX15" fmla="*/ 3771 w 88494"/>
                <a:gd name="connsiteY15" fmla="*/ 126865 h 152979"/>
                <a:gd name="connsiteX16" fmla="*/ 155 w 88494"/>
                <a:gd name="connsiteY16" fmla="*/ 131351 h 152979"/>
                <a:gd name="connsiteX17" fmla="*/ 3771 w 88494"/>
                <a:gd name="connsiteY17" fmla="*/ 135197 h 152979"/>
                <a:gd name="connsiteX18" fmla="*/ 12493 w 88494"/>
                <a:gd name="connsiteY18" fmla="*/ 128360 h 152979"/>
                <a:gd name="connsiteX19" fmla="*/ 20576 w 88494"/>
                <a:gd name="connsiteY19" fmla="*/ 121309 h 152979"/>
                <a:gd name="connsiteX20" fmla="*/ 35893 w 88494"/>
                <a:gd name="connsiteY20" fmla="*/ 96952 h 152979"/>
                <a:gd name="connsiteX21" fmla="*/ 74396 w 88494"/>
                <a:gd name="connsiteY21" fmla="*/ 6147 h 152979"/>
                <a:gd name="connsiteX22" fmla="*/ 81842 w 88494"/>
                <a:gd name="connsiteY22" fmla="*/ 17258 h 152979"/>
                <a:gd name="connsiteX23" fmla="*/ 63547 w 88494"/>
                <a:gd name="connsiteY23" fmla="*/ 65117 h 152979"/>
                <a:gd name="connsiteX24" fmla="*/ 35893 w 88494"/>
                <a:gd name="connsiteY24" fmla="*/ 96952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94" h="152979">
                  <a:moveTo>
                    <a:pt x="20576" y="121309"/>
                  </a:moveTo>
                  <a:cubicBezTo>
                    <a:pt x="22704" y="135197"/>
                    <a:pt x="29724" y="153145"/>
                    <a:pt x="47805" y="153145"/>
                  </a:cubicBezTo>
                  <a:cubicBezTo>
                    <a:pt x="54613" y="153145"/>
                    <a:pt x="62271" y="150367"/>
                    <a:pt x="69929" y="145453"/>
                  </a:cubicBezTo>
                  <a:cubicBezTo>
                    <a:pt x="73546" y="143316"/>
                    <a:pt x="84607" y="135411"/>
                    <a:pt x="84607" y="132847"/>
                  </a:cubicBezTo>
                  <a:cubicBezTo>
                    <a:pt x="84607" y="131565"/>
                    <a:pt x="83118" y="128787"/>
                    <a:pt x="81204" y="128787"/>
                  </a:cubicBezTo>
                  <a:cubicBezTo>
                    <a:pt x="80140" y="128787"/>
                    <a:pt x="79715" y="128787"/>
                    <a:pt x="76524" y="131992"/>
                  </a:cubicBezTo>
                  <a:cubicBezTo>
                    <a:pt x="67376" y="140111"/>
                    <a:pt x="57591" y="147162"/>
                    <a:pt x="48018" y="147162"/>
                  </a:cubicBezTo>
                  <a:cubicBezTo>
                    <a:pt x="33553" y="147162"/>
                    <a:pt x="33553" y="122164"/>
                    <a:pt x="33553" y="118105"/>
                  </a:cubicBezTo>
                  <a:cubicBezTo>
                    <a:pt x="33553" y="115327"/>
                    <a:pt x="33553" y="114900"/>
                    <a:pt x="33978" y="110840"/>
                  </a:cubicBezTo>
                  <a:cubicBezTo>
                    <a:pt x="34191" y="108704"/>
                    <a:pt x="34191" y="108276"/>
                    <a:pt x="36744" y="105926"/>
                  </a:cubicBezTo>
                  <a:cubicBezTo>
                    <a:pt x="48444" y="94816"/>
                    <a:pt x="88649" y="55930"/>
                    <a:pt x="88649" y="18753"/>
                  </a:cubicBezTo>
                  <a:cubicBezTo>
                    <a:pt x="88649" y="15548"/>
                    <a:pt x="88649" y="165"/>
                    <a:pt x="74609" y="165"/>
                  </a:cubicBezTo>
                  <a:cubicBezTo>
                    <a:pt x="56953" y="165"/>
                    <a:pt x="42700" y="27727"/>
                    <a:pt x="39296" y="34137"/>
                  </a:cubicBezTo>
                  <a:cubicBezTo>
                    <a:pt x="29936" y="52298"/>
                    <a:pt x="25044" y="69818"/>
                    <a:pt x="22704" y="80501"/>
                  </a:cubicBezTo>
                  <a:cubicBezTo>
                    <a:pt x="19513" y="94816"/>
                    <a:pt x="19513" y="102294"/>
                    <a:pt x="19513" y="112763"/>
                  </a:cubicBezTo>
                  <a:cubicBezTo>
                    <a:pt x="18024" y="114259"/>
                    <a:pt x="5898" y="125155"/>
                    <a:pt x="3771" y="126865"/>
                  </a:cubicBezTo>
                  <a:cubicBezTo>
                    <a:pt x="367" y="129856"/>
                    <a:pt x="155" y="130069"/>
                    <a:pt x="155" y="131351"/>
                  </a:cubicBezTo>
                  <a:cubicBezTo>
                    <a:pt x="155" y="132847"/>
                    <a:pt x="2069" y="135197"/>
                    <a:pt x="3771" y="135197"/>
                  </a:cubicBezTo>
                  <a:cubicBezTo>
                    <a:pt x="5260" y="135197"/>
                    <a:pt x="11004" y="129856"/>
                    <a:pt x="12493" y="128360"/>
                  </a:cubicBezTo>
                  <a:lnTo>
                    <a:pt x="20576" y="121309"/>
                  </a:lnTo>
                  <a:close/>
                  <a:moveTo>
                    <a:pt x="35893" y="96952"/>
                  </a:moveTo>
                  <a:cubicBezTo>
                    <a:pt x="39722" y="75159"/>
                    <a:pt x="56527" y="6147"/>
                    <a:pt x="74396" y="6147"/>
                  </a:cubicBezTo>
                  <a:cubicBezTo>
                    <a:pt x="79289" y="6147"/>
                    <a:pt x="81842" y="9566"/>
                    <a:pt x="81842" y="17258"/>
                  </a:cubicBezTo>
                  <a:cubicBezTo>
                    <a:pt x="81842" y="19822"/>
                    <a:pt x="81842" y="38837"/>
                    <a:pt x="63547" y="65117"/>
                  </a:cubicBezTo>
                  <a:cubicBezTo>
                    <a:pt x="52698" y="80501"/>
                    <a:pt x="40998" y="92038"/>
                    <a:pt x="35893" y="96952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3087FD17-224D-74C3-D4C6-FA79BA52B20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379720" y="7537424"/>
              <a:ext cx="143803" cy="10469"/>
            </a:xfrm>
            <a:custGeom>
              <a:avLst/>
              <a:gdLst>
                <a:gd name="connsiteX0" fmla="*/ 135453 w 143803"/>
                <a:gd name="connsiteY0" fmla="*/ 10634 h 10469"/>
                <a:gd name="connsiteX1" fmla="*/ 143962 w 143803"/>
                <a:gd name="connsiteY1" fmla="*/ 5506 h 10469"/>
                <a:gd name="connsiteX2" fmla="*/ 135453 w 143803"/>
                <a:gd name="connsiteY2" fmla="*/ 165 h 10469"/>
                <a:gd name="connsiteX3" fmla="*/ 8667 w 143803"/>
                <a:gd name="connsiteY3" fmla="*/ 165 h 10469"/>
                <a:gd name="connsiteX4" fmla="*/ 158 w 143803"/>
                <a:gd name="connsiteY4" fmla="*/ 5293 h 10469"/>
                <a:gd name="connsiteX5" fmla="*/ 8667 w 143803"/>
                <a:gd name="connsiteY5" fmla="*/ 10634 h 10469"/>
                <a:gd name="connsiteX6" fmla="*/ 135453 w 143803"/>
                <a:gd name="connsiteY6" fmla="*/ 10634 h 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03" h="10469">
                  <a:moveTo>
                    <a:pt x="135453" y="10634"/>
                  </a:moveTo>
                  <a:cubicBezTo>
                    <a:pt x="138856" y="10634"/>
                    <a:pt x="143962" y="10634"/>
                    <a:pt x="143962" y="5506"/>
                  </a:cubicBezTo>
                  <a:cubicBezTo>
                    <a:pt x="143962" y="165"/>
                    <a:pt x="139069" y="165"/>
                    <a:pt x="135453" y="165"/>
                  </a:cubicBezTo>
                  <a:lnTo>
                    <a:pt x="8667" y="165"/>
                  </a:lnTo>
                  <a:cubicBezTo>
                    <a:pt x="5263" y="165"/>
                    <a:pt x="158" y="165"/>
                    <a:pt x="158" y="5293"/>
                  </a:cubicBezTo>
                  <a:cubicBezTo>
                    <a:pt x="158" y="10634"/>
                    <a:pt x="5051" y="10634"/>
                    <a:pt x="8667" y="10634"/>
                  </a:cubicBezTo>
                  <a:lnTo>
                    <a:pt x="135453" y="10634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0948761-C4FB-88A2-47DE-8C1F8BF44E2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569869" y="7454311"/>
              <a:ext cx="77432" cy="141869"/>
            </a:xfrm>
            <a:custGeom>
              <a:avLst/>
              <a:gdLst>
                <a:gd name="connsiteX0" fmla="*/ 48241 w 77432"/>
                <a:gd name="connsiteY0" fmla="*/ 6147 h 141869"/>
                <a:gd name="connsiteX1" fmla="*/ 41859 w 77432"/>
                <a:gd name="connsiteY1" fmla="*/ 165 h 141869"/>
                <a:gd name="connsiteX2" fmla="*/ 164 w 77432"/>
                <a:gd name="connsiteY2" fmla="*/ 13839 h 141869"/>
                <a:gd name="connsiteX3" fmla="*/ 164 w 77432"/>
                <a:gd name="connsiteY3" fmla="*/ 21531 h 141869"/>
                <a:gd name="connsiteX4" fmla="*/ 31010 w 77432"/>
                <a:gd name="connsiteY4" fmla="*/ 15548 h 141869"/>
                <a:gd name="connsiteX5" fmla="*/ 31010 w 77432"/>
                <a:gd name="connsiteY5" fmla="*/ 124514 h 141869"/>
                <a:gd name="connsiteX6" fmla="*/ 9737 w 77432"/>
                <a:gd name="connsiteY6" fmla="*/ 134343 h 141869"/>
                <a:gd name="connsiteX7" fmla="*/ 1653 w 77432"/>
                <a:gd name="connsiteY7" fmla="*/ 134343 h 141869"/>
                <a:gd name="connsiteX8" fmla="*/ 1653 w 77432"/>
                <a:gd name="connsiteY8" fmla="*/ 142034 h 141869"/>
                <a:gd name="connsiteX9" fmla="*/ 39519 w 77432"/>
                <a:gd name="connsiteY9" fmla="*/ 141180 h 141869"/>
                <a:gd name="connsiteX10" fmla="*/ 77597 w 77432"/>
                <a:gd name="connsiteY10" fmla="*/ 142034 h 141869"/>
                <a:gd name="connsiteX11" fmla="*/ 77597 w 77432"/>
                <a:gd name="connsiteY11" fmla="*/ 134343 h 141869"/>
                <a:gd name="connsiteX12" fmla="*/ 69513 w 77432"/>
                <a:gd name="connsiteY12" fmla="*/ 134343 h 141869"/>
                <a:gd name="connsiteX13" fmla="*/ 48241 w 77432"/>
                <a:gd name="connsiteY13" fmla="*/ 124514 h 141869"/>
                <a:gd name="connsiteX14" fmla="*/ 48241 w 77432"/>
                <a:gd name="connsiteY14" fmla="*/ 6147 h 14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32" h="141869">
                  <a:moveTo>
                    <a:pt x="48241" y="6147"/>
                  </a:moveTo>
                  <a:cubicBezTo>
                    <a:pt x="48241" y="379"/>
                    <a:pt x="47815" y="165"/>
                    <a:pt x="41859" y="165"/>
                  </a:cubicBezTo>
                  <a:cubicBezTo>
                    <a:pt x="28244" y="13625"/>
                    <a:pt x="8886" y="13839"/>
                    <a:pt x="164" y="13839"/>
                  </a:cubicBezTo>
                  <a:lnTo>
                    <a:pt x="164" y="21531"/>
                  </a:lnTo>
                  <a:cubicBezTo>
                    <a:pt x="5270" y="21531"/>
                    <a:pt x="19310" y="21531"/>
                    <a:pt x="31010" y="15548"/>
                  </a:cubicBezTo>
                  <a:lnTo>
                    <a:pt x="31010" y="124514"/>
                  </a:lnTo>
                  <a:cubicBezTo>
                    <a:pt x="31010" y="131565"/>
                    <a:pt x="31010" y="134343"/>
                    <a:pt x="9737" y="134343"/>
                  </a:cubicBezTo>
                  <a:lnTo>
                    <a:pt x="1653" y="134343"/>
                  </a:lnTo>
                  <a:lnTo>
                    <a:pt x="1653" y="142034"/>
                  </a:lnTo>
                  <a:cubicBezTo>
                    <a:pt x="5482" y="141821"/>
                    <a:pt x="31648" y="141180"/>
                    <a:pt x="39519" y="141180"/>
                  </a:cubicBezTo>
                  <a:cubicBezTo>
                    <a:pt x="46113" y="141180"/>
                    <a:pt x="72917" y="141821"/>
                    <a:pt x="77597" y="142034"/>
                  </a:cubicBezTo>
                  <a:lnTo>
                    <a:pt x="77597" y="134343"/>
                  </a:lnTo>
                  <a:lnTo>
                    <a:pt x="69513" y="134343"/>
                  </a:lnTo>
                  <a:cubicBezTo>
                    <a:pt x="48241" y="134343"/>
                    <a:pt x="48241" y="131565"/>
                    <a:pt x="48241" y="124514"/>
                  </a:cubicBezTo>
                  <a:lnTo>
                    <a:pt x="48241" y="614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97B7D6D-B912-00AA-93E6-EA632C05A5E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82922" y="7435936"/>
              <a:ext cx="55096" cy="213444"/>
            </a:xfrm>
            <a:custGeom>
              <a:avLst/>
              <a:gdLst>
                <a:gd name="connsiteX0" fmla="*/ 4210 w 55096"/>
                <a:gd name="connsiteY0" fmla="*/ 165 h 213444"/>
                <a:gd name="connsiteX1" fmla="*/ 168 w 55096"/>
                <a:gd name="connsiteY1" fmla="*/ 2729 h 213444"/>
                <a:gd name="connsiteX2" fmla="*/ 2083 w 55096"/>
                <a:gd name="connsiteY2" fmla="*/ 5934 h 213444"/>
                <a:gd name="connsiteX3" fmla="*/ 40799 w 55096"/>
                <a:gd name="connsiteY3" fmla="*/ 106781 h 213444"/>
                <a:gd name="connsiteX4" fmla="*/ 3997 w 55096"/>
                <a:gd name="connsiteY4" fmla="*/ 206132 h 213444"/>
                <a:gd name="connsiteX5" fmla="*/ 168 w 55096"/>
                <a:gd name="connsiteY5" fmla="*/ 211046 h 213444"/>
                <a:gd name="connsiteX6" fmla="*/ 2934 w 55096"/>
                <a:gd name="connsiteY6" fmla="*/ 213610 h 213444"/>
                <a:gd name="connsiteX7" fmla="*/ 39735 w 55096"/>
                <a:gd name="connsiteY7" fmla="*/ 172801 h 213444"/>
                <a:gd name="connsiteX8" fmla="*/ 55265 w 55096"/>
                <a:gd name="connsiteY8" fmla="*/ 106994 h 213444"/>
                <a:gd name="connsiteX9" fmla="*/ 4210 w 55096"/>
                <a:gd name="connsiteY9" fmla="*/ 165 h 2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96" h="213444">
                  <a:moveTo>
                    <a:pt x="4210" y="165"/>
                  </a:moveTo>
                  <a:cubicBezTo>
                    <a:pt x="2721" y="165"/>
                    <a:pt x="168" y="165"/>
                    <a:pt x="168" y="2729"/>
                  </a:cubicBezTo>
                  <a:cubicBezTo>
                    <a:pt x="168" y="3797"/>
                    <a:pt x="806" y="4438"/>
                    <a:pt x="2083" y="5934"/>
                  </a:cubicBezTo>
                  <a:cubicBezTo>
                    <a:pt x="20377" y="22813"/>
                    <a:pt x="40799" y="51657"/>
                    <a:pt x="40799" y="106781"/>
                  </a:cubicBezTo>
                  <a:cubicBezTo>
                    <a:pt x="40799" y="151435"/>
                    <a:pt x="26972" y="185193"/>
                    <a:pt x="3997" y="206132"/>
                  </a:cubicBezTo>
                  <a:cubicBezTo>
                    <a:pt x="381" y="209764"/>
                    <a:pt x="168" y="209978"/>
                    <a:pt x="168" y="211046"/>
                  </a:cubicBezTo>
                  <a:cubicBezTo>
                    <a:pt x="168" y="212114"/>
                    <a:pt x="806" y="213610"/>
                    <a:pt x="2934" y="213610"/>
                  </a:cubicBezTo>
                  <a:cubicBezTo>
                    <a:pt x="5486" y="213610"/>
                    <a:pt x="25695" y="199508"/>
                    <a:pt x="39735" y="172801"/>
                  </a:cubicBezTo>
                  <a:cubicBezTo>
                    <a:pt x="49095" y="155068"/>
                    <a:pt x="55265" y="131992"/>
                    <a:pt x="55265" y="106994"/>
                  </a:cubicBezTo>
                  <a:cubicBezTo>
                    <a:pt x="55265" y="76868"/>
                    <a:pt x="46330" y="30077"/>
                    <a:pt x="4210" y="16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BBF8BAF-09C2-2C6B-33E1-BC5FA4550EB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870735" y="7458658"/>
              <a:ext cx="185680" cy="12209"/>
            </a:xfrm>
            <a:custGeom>
              <a:avLst/>
              <a:gdLst>
                <a:gd name="connsiteX0" fmla="*/ 175218 w 185680"/>
                <a:gd name="connsiteY0" fmla="*/ 12372 h 12209"/>
                <a:gd name="connsiteX1" fmla="*/ 185855 w 185680"/>
                <a:gd name="connsiteY1" fmla="*/ 6268 h 12209"/>
                <a:gd name="connsiteX2" fmla="*/ 175218 w 185680"/>
                <a:gd name="connsiteY2" fmla="*/ 163 h 12209"/>
                <a:gd name="connsiteX3" fmla="*/ 10810 w 185680"/>
                <a:gd name="connsiteY3" fmla="*/ 163 h 12209"/>
                <a:gd name="connsiteX4" fmla="*/ 174 w 185680"/>
                <a:gd name="connsiteY4" fmla="*/ 6268 h 12209"/>
                <a:gd name="connsiteX5" fmla="*/ 10810 w 185680"/>
                <a:gd name="connsiteY5" fmla="*/ 12372 h 12209"/>
                <a:gd name="connsiteX6" fmla="*/ 175218 w 185680"/>
                <a:gd name="connsiteY6" fmla="*/ 12372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218" y="12372"/>
                  </a:moveTo>
                  <a:cubicBezTo>
                    <a:pt x="180384" y="12372"/>
                    <a:pt x="185855" y="12372"/>
                    <a:pt x="185855" y="6268"/>
                  </a:cubicBezTo>
                  <a:cubicBezTo>
                    <a:pt x="185855" y="163"/>
                    <a:pt x="180384" y="163"/>
                    <a:pt x="175218" y="163"/>
                  </a:cubicBezTo>
                  <a:lnTo>
                    <a:pt x="10810" y="163"/>
                  </a:lnTo>
                  <a:cubicBezTo>
                    <a:pt x="5644" y="163"/>
                    <a:pt x="174" y="163"/>
                    <a:pt x="174" y="6268"/>
                  </a:cubicBezTo>
                  <a:cubicBezTo>
                    <a:pt x="174" y="12372"/>
                    <a:pt x="5644" y="12372"/>
                    <a:pt x="10810" y="12372"/>
                  </a:cubicBezTo>
                  <a:lnTo>
                    <a:pt x="175218" y="1237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E0C1C89-94D6-D7B1-5C3C-DBF0B810711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79493" y="7312149"/>
              <a:ext cx="70503" cy="305226"/>
            </a:xfrm>
            <a:custGeom>
              <a:avLst/>
              <a:gdLst>
                <a:gd name="connsiteX0" fmla="*/ 70688 w 70503"/>
                <a:gd name="connsiteY0" fmla="*/ 302338 h 305226"/>
                <a:gd name="connsiteX1" fmla="*/ 65522 w 70503"/>
                <a:gd name="connsiteY1" fmla="*/ 295623 h 305226"/>
                <a:gd name="connsiteX2" fmla="*/ 17810 w 70503"/>
                <a:gd name="connsiteY2" fmla="*/ 152777 h 305226"/>
                <a:gd name="connsiteX3" fmla="*/ 66737 w 70503"/>
                <a:gd name="connsiteY3" fmla="*/ 8404 h 305226"/>
                <a:gd name="connsiteX4" fmla="*/ 70688 w 70503"/>
                <a:gd name="connsiteY4" fmla="*/ 3215 h 305226"/>
                <a:gd name="connsiteX5" fmla="*/ 67649 w 70503"/>
                <a:gd name="connsiteY5" fmla="*/ 163 h 305226"/>
                <a:gd name="connsiteX6" fmla="*/ 19329 w 70503"/>
                <a:gd name="connsiteY6" fmla="*/ 59682 h 305226"/>
                <a:gd name="connsiteX7" fmla="*/ 184 w 70503"/>
                <a:gd name="connsiteY7" fmla="*/ 152777 h 305226"/>
                <a:gd name="connsiteX8" fmla="*/ 20241 w 70503"/>
                <a:gd name="connsiteY8" fmla="*/ 248007 h 305226"/>
                <a:gd name="connsiteX9" fmla="*/ 67649 w 70503"/>
                <a:gd name="connsiteY9" fmla="*/ 305390 h 305226"/>
                <a:gd name="connsiteX10" fmla="*/ 70688 w 70503"/>
                <a:gd name="connsiteY10" fmla="*/ 302338 h 3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03" h="305226">
                  <a:moveTo>
                    <a:pt x="70688" y="302338"/>
                  </a:moveTo>
                  <a:cubicBezTo>
                    <a:pt x="70688" y="301422"/>
                    <a:pt x="70688" y="300811"/>
                    <a:pt x="65522" y="295623"/>
                  </a:cubicBezTo>
                  <a:cubicBezTo>
                    <a:pt x="27535" y="257164"/>
                    <a:pt x="17810" y="199476"/>
                    <a:pt x="17810" y="152777"/>
                  </a:cubicBezTo>
                  <a:cubicBezTo>
                    <a:pt x="17810" y="99667"/>
                    <a:pt x="29358" y="46558"/>
                    <a:pt x="66737" y="8404"/>
                  </a:cubicBezTo>
                  <a:cubicBezTo>
                    <a:pt x="70688" y="4742"/>
                    <a:pt x="70688" y="4131"/>
                    <a:pt x="70688" y="3215"/>
                  </a:cubicBezTo>
                  <a:cubicBezTo>
                    <a:pt x="70688" y="1079"/>
                    <a:pt x="69472" y="163"/>
                    <a:pt x="67649" y="163"/>
                  </a:cubicBezTo>
                  <a:cubicBezTo>
                    <a:pt x="64610" y="163"/>
                    <a:pt x="37259" y="20919"/>
                    <a:pt x="19329" y="59682"/>
                  </a:cubicBezTo>
                  <a:cubicBezTo>
                    <a:pt x="3831" y="93257"/>
                    <a:pt x="184" y="127137"/>
                    <a:pt x="184" y="152777"/>
                  </a:cubicBezTo>
                  <a:cubicBezTo>
                    <a:pt x="184" y="176584"/>
                    <a:pt x="3527" y="213517"/>
                    <a:pt x="20241" y="248007"/>
                  </a:cubicBezTo>
                  <a:cubicBezTo>
                    <a:pt x="38475" y="285550"/>
                    <a:pt x="64610" y="305390"/>
                    <a:pt x="67649" y="305390"/>
                  </a:cubicBezTo>
                  <a:cubicBezTo>
                    <a:pt x="69472" y="305390"/>
                    <a:pt x="70688" y="304474"/>
                    <a:pt x="70688" y="302338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B5062C-A9A9-784D-A6F4-446A4C5D5F5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270932" y="7325885"/>
              <a:ext cx="117607" cy="218847"/>
            </a:xfrm>
            <a:custGeom>
              <a:avLst/>
              <a:gdLst>
                <a:gd name="connsiteX0" fmla="*/ 1707 w 117607"/>
                <a:gd name="connsiteY0" fmla="*/ 185131 h 218847"/>
                <a:gd name="connsiteX1" fmla="*/ 188 w 117607"/>
                <a:gd name="connsiteY1" fmla="*/ 188183 h 218847"/>
                <a:gd name="connsiteX2" fmla="*/ 3835 w 117607"/>
                <a:gd name="connsiteY2" fmla="*/ 192151 h 218847"/>
                <a:gd name="connsiteX3" fmla="*/ 14775 w 117607"/>
                <a:gd name="connsiteY3" fmla="*/ 182689 h 218847"/>
                <a:gd name="connsiteX4" fmla="*/ 25715 w 117607"/>
                <a:gd name="connsiteY4" fmla="*/ 172311 h 218847"/>
                <a:gd name="connsiteX5" fmla="*/ 59751 w 117607"/>
                <a:gd name="connsiteY5" fmla="*/ 219011 h 218847"/>
                <a:gd name="connsiteX6" fmla="*/ 88925 w 117607"/>
                <a:gd name="connsiteY6" fmla="*/ 207412 h 218847"/>
                <a:gd name="connsiteX7" fmla="*/ 107463 w 117607"/>
                <a:gd name="connsiteY7" fmla="*/ 189404 h 218847"/>
                <a:gd name="connsiteX8" fmla="*/ 103816 w 117607"/>
                <a:gd name="connsiteY8" fmla="*/ 185741 h 218847"/>
                <a:gd name="connsiteX9" fmla="*/ 99866 w 117607"/>
                <a:gd name="connsiteY9" fmla="*/ 188488 h 218847"/>
                <a:gd name="connsiteX10" fmla="*/ 60359 w 117607"/>
                <a:gd name="connsiteY10" fmla="*/ 212296 h 218847"/>
                <a:gd name="connsiteX11" fmla="*/ 41822 w 117607"/>
                <a:gd name="connsiteY11" fmla="*/ 172616 h 218847"/>
                <a:gd name="connsiteX12" fmla="*/ 43341 w 117607"/>
                <a:gd name="connsiteY12" fmla="*/ 155218 h 218847"/>
                <a:gd name="connsiteX13" fmla="*/ 50027 w 117607"/>
                <a:gd name="connsiteY13" fmla="*/ 147588 h 218847"/>
                <a:gd name="connsiteX14" fmla="*/ 117796 w 117607"/>
                <a:gd name="connsiteY14" fmla="*/ 23971 h 218847"/>
                <a:gd name="connsiteX15" fmla="*/ 99866 w 117607"/>
                <a:gd name="connsiteY15" fmla="*/ 163 h 218847"/>
                <a:gd name="connsiteX16" fmla="*/ 49115 w 117607"/>
                <a:gd name="connsiteY16" fmla="*/ 57546 h 218847"/>
                <a:gd name="connsiteX17" fmla="*/ 25107 w 117607"/>
                <a:gd name="connsiteY17" fmla="*/ 162849 h 218847"/>
                <a:gd name="connsiteX18" fmla="*/ 1707 w 117607"/>
                <a:gd name="connsiteY18" fmla="*/ 185131 h 218847"/>
                <a:gd name="connsiteX19" fmla="*/ 44861 w 117607"/>
                <a:gd name="connsiteY19" fmla="*/ 142399 h 218847"/>
                <a:gd name="connsiteX20" fmla="*/ 75858 w 117607"/>
                <a:gd name="connsiteY20" fmla="*/ 35570 h 218847"/>
                <a:gd name="connsiteX21" fmla="*/ 100170 w 117607"/>
                <a:gd name="connsiteY21" fmla="*/ 6878 h 218847"/>
                <a:gd name="connsiteX22" fmla="*/ 110502 w 117607"/>
                <a:gd name="connsiteY22" fmla="*/ 22750 h 218847"/>
                <a:gd name="connsiteX23" fmla="*/ 44861 w 117607"/>
                <a:gd name="connsiteY23" fmla="*/ 142399 h 2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607" h="218847">
                  <a:moveTo>
                    <a:pt x="1707" y="185131"/>
                  </a:moveTo>
                  <a:cubicBezTo>
                    <a:pt x="1099" y="186046"/>
                    <a:pt x="188" y="186962"/>
                    <a:pt x="188" y="188183"/>
                  </a:cubicBezTo>
                  <a:cubicBezTo>
                    <a:pt x="188" y="189709"/>
                    <a:pt x="2011" y="192151"/>
                    <a:pt x="3835" y="192151"/>
                  </a:cubicBezTo>
                  <a:cubicBezTo>
                    <a:pt x="5354" y="192151"/>
                    <a:pt x="6266" y="191235"/>
                    <a:pt x="14775" y="182689"/>
                  </a:cubicBezTo>
                  <a:cubicBezTo>
                    <a:pt x="17206" y="180552"/>
                    <a:pt x="23284" y="174753"/>
                    <a:pt x="25715" y="172311"/>
                  </a:cubicBezTo>
                  <a:cubicBezTo>
                    <a:pt x="28754" y="196424"/>
                    <a:pt x="37567" y="219011"/>
                    <a:pt x="59751" y="219011"/>
                  </a:cubicBezTo>
                  <a:cubicBezTo>
                    <a:pt x="71907" y="219011"/>
                    <a:pt x="82544" y="211990"/>
                    <a:pt x="88925" y="207412"/>
                  </a:cubicBezTo>
                  <a:cubicBezTo>
                    <a:pt x="93180" y="204360"/>
                    <a:pt x="107463" y="192456"/>
                    <a:pt x="107463" y="189404"/>
                  </a:cubicBezTo>
                  <a:cubicBezTo>
                    <a:pt x="107463" y="188488"/>
                    <a:pt x="106551" y="185741"/>
                    <a:pt x="103816" y="185741"/>
                  </a:cubicBezTo>
                  <a:cubicBezTo>
                    <a:pt x="102905" y="185741"/>
                    <a:pt x="102601" y="186046"/>
                    <a:pt x="99866" y="188488"/>
                  </a:cubicBezTo>
                  <a:cubicBezTo>
                    <a:pt x="80416" y="207717"/>
                    <a:pt x="69172" y="212296"/>
                    <a:pt x="60359" y="212296"/>
                  </a:cubicBezTo>
                  <a:cubicBezTo>
                    <a:pt x="46684" y="212296"/>
                    <a:pt x="41822" y="196424"/>
                    <a:pt x="41822" y="172616"/>
                  </a:cubicBezTo>
                  <a:cubicBezTo>
                    <a:pt x="41822" y="170785"/>
                    <a:pt x="42429" y="156744"/>
                    <a:pt x="43341" y="155218"/>
                  </a:cubicBezTo>
                  <a:cubicBezTo>
                    <a:pt x="43949" y="154303"/>
                    <a:pt x="43949" y="153692"/>
                    <a:pt x="50027" y="147588"/>
                  </a:cubicBezTo>
                  <a:cubicBezTo>
                    <a:pt x="74642" y="122864"/>
                    <a:pt x="117796" y="71281"/>
                    <a:pt x="117796" y="23971"/>
                  </a:cubicBezTo>
                  <a:cubicBezTo>
                    <a:pt x="117796" y="18782"/>
                    <a:pt x="117796" y="163"/>
                    <a:pt x="99866" y="163"/>
                  </a:cubicBezTo>
                  <a:cubicBezTo>
                    <a:pt x="74642" y="163"/>
                    <a:pt x="52154" y="50526"/>
                    <a:pt x="49115" y="57546"/>
                  </a:cubicBezTo>
                  <a:cubicBezTo>
                    <a:pt x="34528" y="90816"/>
                    <a:pt x="25107" y="126527"/>
                    <a:pt x="25107" y="162849"/>
                  </a:cubicBezTo>
                  <a:lnTo>
                    <a:pt x="1707" y="185131"/>
                  </a:lnTo>
                  <a:close/>
                  <a:moveTo>
                    <a:pt x="44861" y="142399"/>
                  </a:moveTo>
                  <a:cubicBezTo>
                    <a:pt x="45468" y="139041"/>
                    <a:pt x="58536" y="71281"/>
                    <a:pt x="75858" y="35570"/>
                  </a:cubicBezTo>
                  <a:cubicBezTo>
                    <a:pt x="84063" y="19087"/>
                    <a:pt x="90445" y="6878"/>
                    <a:pt x="100170" y="6878"/>
                  </a:cubicBezTo>
                  <a:cubicBezTo>
                    <a:pt x="110502" y="6878"/>
                    <a:pt x="110502" y="17866"/>
                    <a:pt x="110502" y="22750"/>
                  </a:cubicBezTo>
                  <a:cubicBezTo>
                    <a:pt x="110502" y="73723"/>
                    <a:pt x="59448" y="127137"/>
                    <a:pt x="44861" y="142399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8F75C29-0D8D-4938-EECE-011215323F7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478763" y="7363122"/>
              <a:ext cx="202091" cy="203280"/>
            </a:xfrm>
            <a:custGeom>
              <a:avLst/>
              <a:gdLst>
                <a:gd name="connsiteX0" fmla="*/ 107470 w 202091"/>
                <a:gd name="connsiteY0" fmla="*/ 107908 h 203280"/>
                <a:gd name="connsiteX1" fmla="*/ 192257 w 202091"/>
                <a:gd name="connsiteY1" fmla="*/ 107908 h 203280"/>
                <a:gd name="connsiteX2" fmla="*/ 202285 w 202091"/>
                <a:gd name="connsiteY2" fmla="*/ 101804 h 203280"/>
                <a:gd name="connsiteX3" fmla="*/ 192257 w 202091"/>
                <a:gd name="connsiteY3" fmla="*/ 95699 h 203280"/>
                <a:gd name="connsiteX4" fmla="*/ 107470 w 202091"/>
                <a:gd name="connsiteY4" fmla="*/ 95699 h 203280"/>
                <a:gd name="connsiteX5" fmla="*/ 107470 w 202091"/>
                <a:gd name="connsiteY5" fmla="*/ 10236 h 203280"/>
                <a:gd name="connsiteX6" fmla="*/ 101392 w 202091"/>
                <a:gd name="connsiteY6" fmla="*/ 163 h 203280"/>
                <a:gd name="connsiteX7" fmla="*/ 95314 w 202091"/>
                <a:gd name="connsiteY7" fmla="*/ 10236 h 203280"/>
                <a:gd name="connsiteX8" fmla="*/ 95314 w 202091"/>
                <a:gd name="connsiteY8" fmla="*/ 95699 h 203280"/>
                <a:gd name="connsiteX9" fmla="*/ 10223 w 202091"/>
                <a:gd name="connsiteY9" fmla="*/ 95699 h 203280"/>
                <a:gd name="connsiteX10" fmla="*/ 194 w 202091"/>
                <a:gd name="connsiteY10" fmla="*/ 101804 h 203280"/>
                <a:gd name="connsiteX11" fmla="*/ 10223 w 202091"/>
                <a:gd name="connsiteY11" fmla="*/ 107908 h 203280"/>
                <a:gd name="connsiteX12" fmla="*/ 95314 w 202091"/>
                <a:gd name="connsiteY12" fmla="*/ 107908 h 203280"/>
                <a:gd name="connsiteX13" fmla="*/ 95314 w 202091"/>
                <a:gd name="connsiteY13" fmla="*/ 193372 h 203280"/>
                <a:gd name="connsiteX14" fmla="*/ 101392 w 202091"/>
                <a:gd name="connsiteY14" fmla="*/ 203444 h 203280"/>
                <a:gd name="connsiteX15" fmla="*/ 107470 w 202091"/>
                <a:gd name="connsiteY15" fmla="*/ 193372 h 203280"/>
                <a:gd name="connsiteX16" fmla="*/ 107470 w 202091"/>
                <a:gd name="connsiteY16" fmla="*/ 107908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091" h="203280">
                  <a:moveTo>
                    <a:pt x="107470" y="107908"/>
                  </a:moveTo>
                  <a:lnTo>
                    <a:pt x="192257" y="107908"/>
                  </a:lnTo>
                  <a:cubicBezTo>
                    <a:pt x="196511" y="107908"/>
                    <a:pt x="202285" y="107908"/>
                    <a:pt x="202285" y="101804"/>
                  </a:cubicBezTo>
                  <a:cubicBezTo>
                    <a:pt x="202285" y="95699"/>
                    <a:pt x="196511" y="95699"/>
                    <a:pt x="192257" y="95699"/>
                  </a:cubicBezTo>
                  <a:lnTo>
                    <a:pt x="107470" y="95699"/>
                  </a:lnTo>
                  <a:lnTo>
                    <a:pt x="107470" y="10236"/>
                  </a:lnTo>
                  <a:cubicBezTo>
                    <a:pt x="107470" y="5963"/>
                    <a:pt x="107470" y="163"/>
                    <a:pt x="101392" y="163"/>
                  </a:cubicBezTo>
                  <a:cubicBezTo>
                    <a:pt x="95314" y="163"/>
                    <a:pt x="95314" y="5963"/>
                    <a:pt x="95314" y="10236"/>
                  </a:cubicBezTo>
                  <a:lnTo>
                    <a:pt x="95314" y="95699"/>
                  </a:lnTo>
                  <a:lnTo>
                    <a:pt x="10223" y="95699"/>
                  </a:lnTo>
                  <a:cubicBezTo>
                    <a:pt x="5968" y="95699"/>
                    <a:pt x="194" y="95699"/>
                    <a:pt x="194" y="101804"/>
                  </a:cubicBezTo>
                  <a:cubicBezTo>
                    <a:pt x="194" y="107908"/>
                    <a:pt x="5968" y="107908"/>
                    <a:pt x="10223" y="107908"/>
                  </a:cubicBezTo>
                  <a:lnTo>
                    <a:pt x="95314" y="107908"/>
                  </a:lnTo>
                  <a:lnTo>
                    <a:pt x="95314" y="193372"/>
                  </a:lnTo>
                  <a:cubicBezTo>
                    <a:pt x="95314" y="197645"/>
                    <a:pt x="95314" y="203444"/>
                    <a:pt x="101392" y="203444"/>
                  </a:cubicBezTo>
                  <a:cubicBezTo>
                    <a:pt x="107470" y="203444"/>
                    <a:pt x="107470" y="197645"/>
                    <a:pt x="107470" y="193372"/>
                  </a:cubicBezTo>
                  <a:lnTo>
                    <a:pt x="107470" y="107908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F59358C-A06D-2CA4-6D6F-504808B0ED9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792687" y="7337789"/>
              <a:ext cx="100285" cy="203280"/>
            </a:xfrm>
            <a:custGeom>
              <a:avLst/>
              <a:gdLst>
                <a:gd name="connsiteX0" fmla="*/ 62503 w 100285"/>
                <a:gd name="connsiteY0" fmla="*/ 8099 h 203280"/>
                <a:gd name="connsiteX1" fmla="*/ 55513 w 100285"/>
                <a:gd name="connsiteY1" fmla="*/ 163 h 203280"/>
                <a:gd name="connsiteX2" fmla="*/ 204 w 100285"/>
                <a:gd name="connsiteY2" fmla="*/ 19698 h 203280"/>
                <a:gd name="connsiteX3" fmla="*/ 204 w 100285"/>
                <a:gd name="connsiteY3" fmla="*/ 29160 h 203280"/>
                <a:gd name="connsiteX4" fmla="*/ 40015 w 100285"/>
                <a:gd name="connsiteY4" fmla="*/ 21224 h 203280"/>
                <a:gd name="connsiteX5" fmla="*/ 40015 w 100285"/>
                <a:gd name="connsiteY5" fmla="*/ 179331 h 203280"/>
                <a:gd name="connsiteX6" fmla="*/ 11752 w 100285"/>
                <a:gd name="connsiteY6" fmla="*/ 193982 h 203280"/>
                <a:gd name="connsiteX7" fmla="*/ 2027 w 100285"/>
                <a:gd name="connsiteY7" fmla="*/ 193982 h 203280"/>
                <a:gd name="connsiteX8" fmla="*/ 2027 w 100285"/>
                <a:gd name="connsiteY8" fmla="*/ 203444 h 203280"/>
                <a:gd name="connsiteX9" fmla="*/ 51259 w 100285"/>
                <a:gd name="connsiteY9" fmla="*/ 202528 h 203280"/>
                <a:gd name="connsiteX10" fmla="*/ 100490 w 100285"/>
                <a:gd name="connsiteY10" fmla="*/ 203444 h 203280"/>
                <a:gd name="connsiteX11" fmla="*/ 100490 w 100285"/>
                <a:gd name="connsiteY11" fmla="*/ 193982 h 203280"/>
                <a:gd name="connsiteX12" fmla="*/ 90765 w 100285"/>
                <a:gd name="connsiteY12" fmla="*/ 193982 h 203280"/>
                <a:gd name="connsiteX13" fmla="*/ 62503 w 100285"/>
                <a:gd name="connsiteY13" fmla="*/ 179331 h 203280"/>
                <a:gd name="connsiteX14" fmla="*/ 62503 w 100285"/>
                <a:gd name="connsiteY14" fmla="*/ 8099 h 2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85" h="203280">
                  <a:moveTo>
                    <a:pt x="62503" y="8099"/>
                  </a:moveTo>
                  <a:cubicBezTo>
                    <a:pt x="62503" y="774"/>
                    <a:pt x="62503" y="163"/>
                    <a:pt x="55513" y="163"/>
                  </a:cubicBezTo>
                  <a:cubicBezTo>
                    <a:pt x="36672" y="19698"/>
                    <a:pt x="9929" y="19698"/>
                    <a:pt x="204" y="19698"/>
                  </a:cubicBezTo>
                  <a:lnTo>
                    <a:pt x="204" y="29160"/>
                  </a:lnTo>
                  <a:cubicBezTo>
                    <a:pt x="6282" y="29160"/>
                    <a:pt x="24212" y="29160"/>
                    <a:pt x="40015" y="21224"/>
                  </a:cubicBezTo>
                  <a:lnTo>
                    <a:pt x="40015" y="179331"/>
                  </a:lnTo>
                  <a:cubicBezTo>
                    <a:pt x="40015" y="190319"/>
                    <a:pt x="39103" y="193982"/>
                    <a:pt x="11752" y="193982"/>
                  </a:cubicBezTo>
                  <a:lnTo>
                    <a:pt x="2027" y="193982"/>
                  </a:lnTo>
                  <a:lnTo>
                    <a:pt x="2027" y="203444"/>
                  </a:lnTo>
                  <a:cubicBezTo>
                    <a:pt x="12664" y="202528"/>
                    <a:pt x="39103" y="202528"/>
                    <a:pt x="51259" y="202528"/>
                  </a:cubicBezTo>
                  <a:cubicBezTo>
                    <a:pt x="63415" y="202528"/>
                    <a:pt x="89854" y="202528"/>
                    <a:pt x="100490" y="203444"/>
                  </a:cubicBezTo>
                  <a:lnTo>
                    <a:pt x="100490" y="193982"/>
                  </a:lnTo>
                  <a:lnTo>
                    <a:pt x="90765" y="193982"/>
                  </a:lnTo>
                  <a:cubicBezTo>
                    <a:pt x="63415" y="193982"/>
                    <a:pt x="62503" y="190625"/>
                    <a:pt x="62503" y="179331"/>
                  </a:cubicBezTo>
                  <a:lnTo>
                    <a:pt x="62503" y="809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0570D43-F251-BF6A-547F-5C2223538B2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34911" y="7312149"/>
              <a:ext cx="70503" cy="305226"/>
            </a:xfrm>
            <a:custGeom>
              <a:avLst/>
              <a:gdLst>
                <a:gd name="connsiteX0" fmla="*/ 70713 w 70503"/>
                <a:gd name="connsiteY0" fmla="*/ 152777 h 305226"/>
                <a:gd name="connsiteX1" fmla="*/ 50656 w 70503"/>
                <a:gd name="connsiteY1" fmla="*/ 57546 h 305226"/>
                <a:gd name="connsiteX2" fmla="*/ 3248 w 70503"/>
                <a:gd name="connsiteY2" fmla="*/ 163 h 305226"/>
                <a:gd name="connsiteX3" fmla="*/ 209 w 70503"/>
                <a:gd name="connsiteY3" fmla="*/ 3215 h 305226"/>
                <a:gd name="connsiteX4" fmla="*/ 5983 w 70503"/>
                <a:gd name="connsiteY4" fmla="*/ 10236 h 305226"/>
                <a:gd name="connsiteX5" fmla="*/ 53087 w 70503"/>
                <a:gd name="connsiteY5" fmla="*/ 152777 h 305226"/>
                <a:gd name="connsiteX6" fmla="*/ 4160 w 70503"/>
                <a:gd name="connsiteY6" fmla="*/ 297149 h 305226"/>
                <a:gd name="connsiteX7" fmla="*/ 209 w 70503"/>
                <a:gd name="connsiteY7" fmla="*/ 302338 h 305226"/>
                <a:gd name="connsiteX8" fmla="*/ 3248 w 70503"/>
                <a:gd name="connsiteY8" fmla="*/ 305390 h 305226"/>
                <a:gd name="connsiteX9" fmla="*/ 51568 w 70503"/>
                <a:gd name="connsiteY9" fmla="*/ 245871 h 305226"/>
                <a:gd name="connsiteX10" fmla="*/ 70713 w 70503"/>
                <a:gd name="connsiteY10" fmla="*/ 152777 h 3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03" h="305226">
                  <a:moveTo>
                    <a:pt x="70713" y="152777"/>
                  </a:moveTo>
                  <a:cubicBezTo>
                    <a:pt x="70713" y="128969"/>
                    <a:pt x="67370" y="92036"/>
                    <a:pt x="50656" y="57546"/>
                  </a:cubicBezTo>
                  <a:cubicBezTo>
                    <a:pt x="32422" y="20003"/>
                    <a:pt x="6287" y="163"/>
                    <a:pt x="3248" y="163"/>
                  </a:cubicBezTo>
                  <a:cubicBezTo>
                    <a:pt x="1425" y="163"/>
                    <a:pt x="209" y="1384"/>
                    <a:pt x="209" y="3215"/>
                  </a:cubicBezTo>
                  <a:cubicBezTo>
                    <a:pt x="209" y="4131"/>
                    <a:pt x="209" y="4742"/>
                    <a:pt x="5983" y="10236"/>
                  </a:cubicBezTo>
                  <a:cubicBezTo>
                    <a:pt x="35765" y="40453"/>
                    <a:pt x="53087" y="88984"/>
                    <a:pt x="53087" y="152777"/>
                  </a:cubicBezTo>
                  <a:cubicBezTo>
                    <a:pt x="53087" y="204970"/>
                    <a:pt x="41843" y="258690"/>
                    <a:pt x="4160" y="297149"/>
                  </a:cubicBezTo>
                  <a:cubicBezTo>
                    <a:pt x="209" y="300811"/>
                    <a:pt x="209" y="301422"/>
                    <a:pt x="209" y="302338"/>
                  </a:cubicBezTo>
                  <a:cubicBezTo>
                    <a:pt x="209" y="304169"/>
                    <a:pt x="1425" y="305390"/>
                    <a:pt x="3248" y="305390"/>
                  </a:cubicBezTo>
                  <a:cubicBezTo>
                    <a:pt x="6287" y="305390"/>
                    <a:pt x="33638" y="284634"/>
                    <a:pt x="51568" y="245871"/>
                  </a:cubicBezTo>
                  <a:cubicBezTo>
                    <a:pt x="67066" y="212296"/>
                    <a:pt x="70713" y="178416"/>
                    <a:pt x="70713" y="152777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A9F1C70-05BB-E68F-78A7-498E8AC622E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047319" y="7333515"/>
              <a:ext cx="216002" cy="207554"/>
            </a:xfrm>
            <a:custGeom>
              <a:avLst/>
              <a:gdLst>
                <a:gd name="connsiteX0" fmla="*/ 80745 w 216002"/>
                <a:gd name="connsiteY0" fmla="*/ 108519 h 207554"/>
                <a:gd name="connsiteX1" fmla="*/ 110223 w 216002"/>
                <a:gd name="connsiteY1" fmla="*/ 108519 h 207554"/>
                <a:gd name="connsiteX2" fmla="*/ 135447 w 216002"/>
                <a:gd name="connsiteY2" fmla="*/ 122254 h 207554"/>
                <a:gd name="connsiteX3" fmla="*/ 133320 w 216002"/>
                <a:gd name="connsiteY3" fmla="*/ 137210 h 207554"/>
                <a:gd name="connsiteX4" fmla="*/ 132408 w 216002"/>
                <a:gd name="connsiteY4" fmla="*/ 140567 h 207554"/>
                <a:gd name="connsiteX5" fmla="*/ 136055 w 216002"/>
                <a:gd name="connsiteY5" fmla="*/ 144230 h 207554"/>
                <a:gd name="connsiteX6" fmla="*/ 140613 w 216002"/>
                <a:gd name="connsiteY6" fmla="*/ 137820 h 207554"/>
                <a:gd name="connsiteX7" fmla="*/ 157327 w 216002"/>
                <a:gd name="connsiteY7" fmla="*/ 71586 h 207554"/>
                <a:gd name="connsiteX8" fmla="*/ 158239 w 216002"/>
                <a:gd name="connsiteY8" fmla="*/ 66703 h 207554"/>
                <a:gd name="connsiteX9" fmla="*/ 154592 w 216002"/>
                <a:gd name="connsiteY9" fmla="*/ 63345 h 207554"/>
                <a:gd name="connsiteX10" fmla="*/ 150034 w 216002"/>
                <a:gd name="connsiteY10" fmla="*/ 69755 h 207554"/>
                <a:gd name="connsiteX11" fmla="*/ 110831 w 216002"/>
                <a:gd name="connsiteY11" fmla="*/ 99057 h 207554"/>
                <a:gd name="connsiteX12" fmla="*/ 83177 w 216002"/>
                <a:gd name="connsiteY12" fmla="*/ 99057 h 207554"/>
                <a:gd name="connsiteX13" fmla="*/ 102626 w 216002"/>
                <a:gd name="connsiteY13" fmla="*/ 21529 h 207554"/>
                <a:gd name="connsiteX14" fmla="*/ 119036 w 216002"/>
                <a:gd name="connsiteY14" fmla="*/ 9625 h 207554"/>
                <a:gd name="connsiteX15" fmla="*/ 159151 w 216002"/>
                <a:gd name="connsiteY15" fmla="*/ 9625 h 207554"/>
                <a:gd name="connsiteX16" fmla="*/ 203520 w 216002"/>
                <a:gd name="connsiteY16" fmla="*/ 43200 h 207554"/>
                <a:gd name="connsiteX17" fmla="*/ 202608 w 216002"/>
                <a:gd name="connsiteY17" fmla="*/ 59682 h 207554"/>
                <a:gd name="connsiteX18" fmla="*/ 202000 w 216002"/>
                <a:gd name="connsiteY18" fmla="*/ 65176 h 207554"/>
                <a:gd name="connsiteX19" fmla="*/ 205647 w 216002"/>
                <a:gd name="connsiteY19" fmla="*/ 68839 h 207554"/>
                <a:gd name="connsiteX20" fmla="*/ 209901 w 216002"/>
                <a:gd name="connsiteY20" fmla="*/ 61209 h 207554"/>
                <a:gd name="connsiteX21" fmla="*/ 215979 w 216002"/>
                <a:gd name="connsiteY21" fmla="*/ 8404 h 207554"/>
                <a:gd name="connsiteX22" fmla="*/ 207774 w 216002"/>
                <a:gd name="connsiteY22" fmla="*/ 163 h 207554"/>
                <a:gd name="connsiteX23" fmla="*/ 58865 w 216002"/>
                <a:gd name="connsiteY23" fmla="*/ 163 h 207554"/>
                <a:gd name="connsiteX24" fmla="*/ 49748 w 216002"/>
                <a:gd name="connsiteY24" fmla="*/ 6268 h 207554"/>
                <a:gd name="connsiteX25" fmla="*/ 58257 w 216002"/>
                <a:gd name="connsiteY25" fmla="*/ 9625 h 207554"/>
                <a:gd name="connsiteX26" fmla="*/ 78010 w 216002"/>
                <a:gd name="connsiteY26" fmla="*/ 15119 h 207554"/>
                <a:gd name="connsiteX27" fmla="*/ 76491 w 216002"/>
                <a:gd name="connsiteY27" fmla="*/ 22445 h 207554"/>
                <a:gd name="connsiteX28" fmla="*/ 36377 w 216002"/>
                <a:gd name="connsiteY28" fmla="*/ 183910 h 207554"/>
                <a:gd name="connsiteX29" fmla="*/ 8722 w 216002"/>
                <a:gd name="connsiteY29" fmla="*/ 198255 h 207554"/>
                <a:gd name="connsiteX30" fmla="*/ 213 w 216002"/>
                <a:gd name="connsiteY30" fmla="*/ 204055 h 207554"/>
                <a:gd name="connsiteX31" fmla="*/ 4771 w 216002"/>
                <a:gd name="connsiteY31" fmla="*/ 207717 h 207554"/>
                <a:gd name="connsiteX32" fmla="*/ 44886 w 216002"/>
                <a:gd name="connsiteY32" fmla="*/ 206802 h 207554"/>
                <a:gd name="connsiteX33" fmla="*/ 90166 w 216002"/>
                <a:gd name="connsiteY33" fmla="*/ 207717 h 207554"/>
                <a:gd name="connsiteX34" fmla="*/ 96548 w 216002"/>
                <a:gd name="connsiteY34" fmla="*/ 201918 h 207554"/>
                <a:gd name="connsiteX35" fmla="*/ 94725 w 216002"/>
                <a:gd name="connsiteY35" fmla="*/ 198560 h 207554"/>
                <a:gd name="connsiteX36" fmla="*/ 86216 w 216002"/>
                <a:gd name="connsiteY36" fmla="*/ 198255 h 207554"/>
                <a:gd name="connsiteX37" fmla="*/ 70413 w 216002"/>
                <a:gd name="connsiteY37" fmla="*/ 197645 h 207554"/>
                <a:gd name="connsiteX38" fmla="*/ 60688 w 216002"/>
                <a:gd name="connsiteY38" fmla="*/ 191540 h 207554"/>
                <a:gd name="connsiteX39" fmla="*/ 61904 w 216002"/>
                <a:gd name="connsiteY39" fmla="*/ 184520 h 207554"/>
                <a:gd name="connsiteX40" fmla="*/ 80745 w 216002"/>
                <a:gd name="connsiteY40" fmla="*/ 108519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745" y="108519"/>
                  </a:moveTo>
                  <a:lnTo>
                    <a:pt x="110223" y="108519"/>
                  </a:lnTo>
                  <a:cubicBezTo>
                    <a:pt x="133016" y="108519"/>
                    <a:pt x="135447" y="113402"/>
                    <a:pt x="135447" y="122254"/>
                  </a:cubicBezTo>
                  <a:cubicBezTo>
                    <a:pt x="135447" y="124390"/>
                    <a:pt x="135447" y="128053"/>
                    <a:pt x="133320" y="137210"/>
                  </a:cubicBezTo>
                  <a:cubicBezTo>
                    <a:pt x="132712" y="138736"/>
                    <a:pt x="132408" y="139957"/>
                    <a:pt x="132408" y="140567"/>
                  </a:cubicBezTo>
                  <a:cubicBezTo>
                    <a:pt x="132408" y="143009"/>
                    <a:pt x="134231" y="144230"/>
                    <a:pt x="136055" y="144230"/>
                  </a:cubicBezTo>
                  <a:cubicBezTo>
                    <a:pt x="139094" y="144230"/>
                    <a:pt x="139094" y="143314"/>
                    <a:pt x="140613" y="137820"/>
                  </a:cubicBezTo>
                  <a:lnTo>
                    <a:pt x="157327" y="71586"/>
                  </a:lnTo>
                  <a:cubicBezTo>
                    <a:pt x="158239" y="68229"/>
                    <a:pt x="158239" y="67618"/>
                    <a:pt x="158239" y="66703"/>
                  </a:cubicBezTo>
                  <a:cubicBezTo>
                    <a:pt x="158239" y="66092"/>
                    <a:pt x="157631" y="63345"/>
                    <a:pt x="154592" y="63345"/>
                  </a:cubicBezTo>
                  <a:cubicBezTo>
                    <a:pt x="151553" y="63345"/>
                    <a:pt x="151249" y="64871"/>
                    <a:pt x="150034" y="69755"/>
                  </a:cubicBezTo>
                  <a:cubicBezTo>
                    <a:pt x="143652" y="93563"/>
                    <a:pt x="136662" y="99057"/>
                    <a:pt x="110831" y="99057"/>
                  </a:cubicBezTo>
                  <a:lnTo>
                    <a:pt x="83177" y="99057"/>
                  </a:lnTo>
                  <a:lnTo>
                    <a:pt x="102626" y="21529"/>
                  </a:lnTo>
                  <a:cubicBezTo>
                    <a:pt x="105361" y="10846"/>
                    <a:pt x="105665" y="9625"/>
                    <a:pt x="119036" y="9625"/>
                  </a:cubicBezTo>
                  <a:lnTo>
                    <a:pt x="159151" y="9625"/>
                  </a:lnTo>
                  <a:cubicBezTo>
                    <a:pt x="196530" y="9625"/>
                    <a:pt x="203520" y="19698"/>
                    <a:pt x="203520" y="43200"/>
                  </a:cubicBezTo>
                  <a:cubicBezTo>
                    <a:pt x="203520" y="50220"/>
                    <a:pt x="203520" y="51441"/>
                    <a:pt x="202608" y="59682"/>
                  </a:cubicBezTo>
                  <a:cubicBezTo>
                    <a:pt x="202000" y="63650"/>
                    <a:pt x="202000" y="64261"/>
                    <a:pt x="202000" y="65176"/>
                  </a:cubicBezTo>
                  <a:cubicBezTo>
                    <a:pt x="202000" y="66703"/>
                    <a:pt x="202912" y="68839"/>
                    <a:pt x="205647" y="68839"/>
                  </a:cubicBezTo>
                  <a:cubicBezTo>
                    <a:pt x="208990" y="68839"/>
                    <a:pt x="209294" y="67008"/>
                    <a:pt x="209901" y="61209"/>
                  </a:cubicBezTo>
                  <a:lnTo>
                    <a:pt x="215979" y="8404"/>
                  </a:lnTo>
                  <a:cubicBezTo>
                    <a:pt x="216891" y="163"/>
                    <a:pt x="215372" y="163"/>
                    <a:pt x="207774" y="163"/>
                  </a:cubicBezTo>
                  <a:lnTo>
                    <a:pt x="58865" y="163"/>
                  </a:lnTo>
                  <a:cubicBezTo>
                    <a:pt x="52787" y="163"/>
                    <a:pt x="49748" y="163"/>
                    <a:pt x="49748" y="6268"/>
                  </a:cubicBezTo>
                  <a:cubicBezTo>
                    <a:pt x="49748" y="9625"/>
                    <a:pt x="52483" y="9625"/>
                    <a:pt x="58257" y="9625"/>
                  </a:cubicBezTo>
                  <a:cubicBezTo>
                    <a:pt x="69501" y="9625"/>
                    <a:pt x="78010" y="9625"/>
                    <a:pt x="78010" y="15119"/>
                  </a:cubicBezTo>
                  <a:cubicBezTo>
                    <a:pt x="78010" y="16340"/>
                    <a:pt x="78010" y="16951"/>
                    <a:pt x="76491" y="22445"/>
                  </a:cubicBezTo>
                  <a:lnTo>
                    <a:pt x="36377" y="183910"/>
                  </a:lnTo>
                  <a:cubicBezTo>
                    <a:pt x="33338" y="195813"/>
                    <a:pt x="32730" y="198255"/>
                    <a:pt x="8722" y="198255"/>
                  </a:cubicBezTo>
                  <a:cubicBezTo>
                    <a:pt x="3556" y="198255"/>
                    <a:pt x="213" y="198255"/>
                    <a:pt x="213" y="204055"/>
                  </a:cubicBezTo>
                  <a:cubicBezTo>
                    <a:pt x="213" y="207717"/>
                    <a:pt x="3860" y="207717"/>
                    <a:pt x="4771" y="207717"/>
                  </a:cubicBezTo>
                  <a:cubicBezTo>
                    <a:pt x="13584" y="207717"/>
                    <a:pt x="36073" y="206802"/>
                    <a:pt x="44886" y="206802"/>
                  </a:cubicBezTo>
                  <a:cubicBezTo>
                    <a:pt x="54914" y="206802"/>
                    <a:pt x="80138" y="207717"/>
                    <a:pt x="90166" y="207717"/>
                  </a:cubicBezTo>
                  <a:cubicBezTo>
                    <a:pt x="92901" y="207717"/>
                    <a:pt x="96548" y="207717"/>
                    <a:pt x="96548" y="201918"/>
                  </a:cubicBezTo>
                  <a:cubicBezTo>
                    <a:pt x="96548" y="199476"/>
                    <a:pt x="94725" y="198866"/>
                    <a:pt x="94725" y="198560"/>
                  </a:cubicBezTo>
                  <a:cubicBezTo>
                    <a:pt x="93813" y="198255"/>
                    <a:pt x="93205" y="198255"/>
                    <a:pt x="86216" y="198255"/>
                  </a:cubicBezTo>
                  <a:cubicBezTo>
                    <a:pt x="79530" y="198255"/>
                    <a:pt x="78010" y="198255"/>
                    <a:pt x="70413" y="197645"/>
                  </a:cubicBezTo>
                  <a:cubicBezTo>
                    <a:pt x="61600" y="196729"/>
                    <a:pt x="60688" y="195508"/>
                    <a:pt x="60688" y="191540"/>
                  </a:cubicBezTo>
                  <a:cubicBezTo>
                    <a:pt x="60688" y="190930"/>
                    <a:pt x="60688" y="189098"/>
                    <a:pt x="61904" y="184520"/>
                  </a:cubicBezTo>
                  <a:lnTo>
                    <a:pt x="80745" y="10851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0E80CC6-9C6F-8E27-B9CB-0C007CE297B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246723" y="7501957"/>
              <a:ext cx="109341" cy="94223"/>
            </a:xfrm>
            <a:custGeom>
              <a:avLst/>
              <a:gdLst>
                <a:gd name="connsiteX0" fmla="*/ 38085 w 109341"/>
                <a:gd name="connsiteY0" fmla="*/ 6361 h 94223"/>
                <a:gd name="connsiteX1" fmla="*/ 38510 w 109341"/>
                <a:gd name="connsiteY1" fmla="*/ 3156 h 94223"/>
                <a:gd name="connsiteX2" fmla="*/ 35107 w 109341"/>
                <a:gd name="connsiteY2" fmla="*/ 165 h 94223"/>
                <a:gd name="connsiteX3" fmla="*/ 21279 w 109341"/>
                <a:gd name="connsiteY3" fmla="*/ 1233 h 94223"/>
                <a:gd name="connsiteX4" fmla="*/ 9367 w 109341"/>
                <a:gd name="connsiteY4" fmla="*/ 2302 h 94223"/>
                <a:gd name="connsiteX5" fmla="*/ 3410 w 109341"/>
                <a:gd name="connsiteY5" fmla="*/ 7216 h 94223"/>
                <a:gd name="connsiteX6" fmla="*/ 8941 w 109341"/>
                <a:gd name="connsiteY6" fmla="*/ 10207 h 94223"/>
                <a:gd name="connsiteX7" fmla="*/ 19152 w 109341"/>
                <a:gd name="connsiteY7" fmla="*/ 13412 h 94223"/>
                <a:gd name="connsiteX8" fmla="*/ 17238 w 109341"/>
                <a:gd name="connsiteY8" fmla="*/ 21745 h 94223"/>
                <a:gd name="connsiteX9" fmla="*/ 6601 w 109341"/>
                <a:gd name="connsiteY9" fmla="*/ 64904 h 94223"/>
                <a:gd name="connsiteX10" fmla="*/ 219 w 109341"/>
                <a:gd name="connsiteY10" fmla="*/ 91397 h 94223"/>
                <a:gd name="connsiteX11" fmla="*/ 4261 w 109341"/>
                <a:gd name="connsiteY11" fmla="*/ 94388 h 94223"/>
                <a:gd name="connsiteX12" fmla="*/ 7665 w 109341"/>
                <a:gd name="connsiteY12" fmla="*/ 94388 h 94223"/>
                <a:gd name="connsiteX13" fmla="*/ 76376 w 109341"/>
                <a:gd name="connsiteY13" fmla="*/ 61058 h 94223"/>
                <a:gd name="connsiteX14" fmla="*/ 109561 w 109341"/>
                <a:gd name="connsiteY14" fmla="*/ 7002 h 94223"/>
                <a:gd name="connsiteX15" fmla="*/ 102329 w 109341"/>
                <a:gd name="connsiteY15" fmla="*/ 165 h 94223"/>
                <a:gd name="connsiteX16" fmla="*/ 91479 w 109341"/>
                <a:gd name="connsiteY16" fmla="*/ 12130 h 94223"/>
                <a:gd name="connsiteX17" fmla="*/ 18301 w 109341"/>
                <a:gd name="connsiteY17" fmla="*/ 85842 h 94223"/>
                <a:gd name="connsiteX18" fmla="*/ 38085 w 109341"/>
                <a:gd name="connsiteY18" fmla="*/ 6361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085" y="6361"/>
                  </a:moveTo>
                  <a:cubicBezTo>
                    <a:pt x="38298" y="5506"/>
                    <a:pt x="38510" y="4225"/>
                    <a:pt x="38510" y="3156"/>
                  </a:cubicBezTo>
                  <a:cubicBezTo>
                    <a:pt x="38510" y="2943"/>
                    <a:pt x="38510" y="165"/>
                    <a:pt x="35107" y="165"/>
                  </a:cubicBezTo>
                  <a:cubicBezTo>
                    <a:pt x="34894" y="165"/>
                    <a:pt x="22768" y="1233"/>
                    <a:pt x="21279" y="1233"/>
                  </a:cubicBezTo>
                  <a:cubicBezTo>
                    <a:pt x="17238" y="1661"/>
                    <a:pt x="13408" y="1874"/>
                    <a:pt x="9367" y="2302"/>
                  </a:cubicBezTo>
                  <a:cubicBezTo>
                    <a:pt x="5963" y="2515"/>
                    <a:pt x="3410" y="2729"/>
                    <a:pt x="3410" y="7216"/>
                  </a:cubicBezTo>
                  <a:cubicBezTo>
                    <a:pt x="3410" y="10207"/>
                    <a:pt x="6388" y="10207"/>
                    <a:pt x="8941" y="10207"/>
                  </a:cubicBezTo>
                  <a:cubicBezTo>
                    <a:pt x="19152" y="10207"/>
                    <a:pt x="19152" y="11489"/>
                    <a:pt x="19152" y="13412"/>
                  </a:cubicBezTo>
                  <a:cubicBezTo>
                    <a:pt x="19152" y="14694"/>
                    <a:pt x="18088" y="18967"/>
                    <a:pt x="17238" y="21745"/>
                  </a:cubicBezTo>
                  <a:lnTo>
                    <a:pt x="6601" y="64904"/>
                  </a:lnTo>
                  <a:cubicBezTo>
                    <a:pt x="1283" y="86269"/>
                    <a:pt x="219" y="90543"/>
                    <a:pt x="219" y="91397"/>
                  </a:cubicBezTo>
                  <a:cubicBezTo>
                    <a:pt x="219" y="94388"/>
                    <a:pt x="3410" y="94388"/>
                    <a:pt x="4261" y="94388"/>
                  </a:cubicBezTo>
                  <a:lnTo>
                    <a:pt x="7665" y="94388"/>
                  </a:lnTo>
                  <a:cubicBezTo>
                    <a:pt x="26598" y="91397"/>
                    <a:pt x="53614" y="81355"/>
                    <a:pt x="76376" y="61058"/>
                  </a:cubicBezTo>
                  <a:cubicBezTo>
                    <a:pt x="105307" y="35205"/>
                    <a:pt x="109561" y="7429"/>
                    <a:pt x="109561" y="7002"/>
                  </a:cubicBezTo>
                  <a:cubicBezTo>
                    <a:pt x="109561" y="3156"/>
                    <a:pt x="106583" y="165"/>
                    <a:pt x="102329" y="165"/>
                  </a:cubicBezTo>
                  <a:cubicBezTo>
                    <a:pt x="94883" y="165"/>
                    <a:pt x="93394" y="6147"/>
                    <a:pt x="91479" y="12130"/>
                  </a:cubicBezTo>
                  <a:cubicBezTo>
                    <a:pt x="82970" y="42469"/>
                    <a:pt x="54465" y="75159"/>
                    <a:pt x="18301" y="85842"/>
                  </a:cubicBezTo>
                  <a:lnTo>
                    <a:pt x="38085" y="636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03985C4-15C9-7300-2F75-4D917EE3FCB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91673" y="7435936"/>
              <a:ext cx="55309" cy="213444"/>
            </a:xfrm>
            <a:custGeom>
              <a:avLst/>
              <a:gdLst>
                <a:gd name="connsiteX0" fmla="*/ 51278 w 55309"/>
                <a:gd name="connsiteY0" fmla="*/ 165 h 213444"/>
                <a:gd name="connsiteX1" fmla="*/ 224 w 55309"/>
                <a:gd name="connsiteY1" fmla="*/ 106781 h 213444"/>
                <a:gd name="connsiteX2" fmla="*/ 51278 w 55309"/>
                <a:gd name="connsiteY2" fmla="*/ 213610 h 213444"/>
                <a:gd name="connsiteX3" fmla="*/ 55533 w 55309"/>
                <a:gd name="connsiteY3" fmla="*/ 211046 h 213444"/>
                <a:gd name="connsiteX4" fmla="*/ 53406 w 55309"/>
                <a:gd name="connsiteY4" fmla="*/ 207841 h 213444"/>
                <a:gd name="connsiteX5" fmla="*/ 14689 w 55309"/>
                <a:gd name="connsiteY5" fmla="*/ 106994 h 213444"/>
                <a:gd name="connsiteX6" fmla="*/ 54044 w 55309"/>
                <a:gd name="connsiteY6" fmla="*/ 5293 h 213444"/>
                <a:gd name="connsiteX7" fmla="*/ 55533 w 55309"/>
                <a:gd name="connsiteY7" fmla="*/ 2729 h 213444"/>
                <a:gd name="connsiteX8" fmla="*/ 51278 w 55309"/>
                <a:gd name="connsiteY8" fmla="*/ 165 h 2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9" h="213444">
                  <a:moveTo>
                    <a:pt x="51278" y="165"/>
                  </a:moveTo>
                  <a:cubicBezTo>
                    <a:pt x="10860" y="28795"/>
                    <a:pt x="224" y="74091"/>
                    <a:pt x="224" y="106781"/>
                  </a:cubicBezTo>
                  <a:cubicBezTo>
                    <a:pt x="224" y="136907"/>
                    <a:pt x="9158" y="183698"/>
                    <a:pt x="51278" y="213610"/>
                  </a:cubicBezTo>
                  <a:cubicBezTo>
                    <a:pt x="52980" y="213610"/>
                    <a:pt x="55533" y="213610"/>
                    <a:pt x="55533" y="211046"/>
                  </a:cubicBezTo>
                  <a:cubicBezTo>
                    <a:pt x="55533" y="209764"/>
                    <a:pt x="54895" y="209337"/>
                    <a:pt x="53406" y="207841"/>
                  </a:cubicBezTo>
                  <a:cubicBezTo>
                    <a:pt x="25113" y="182202"/>
                    <a:pt x="14689" y="145880"/>
                    <a:pt x="14689" y="106994"/>
                  </a:cubicBezTo>
                  <a:cubicBezTo>
                    <a:pt x="14689" y="49307"/>
                    <a:pt x="36600" y="21104"/>
                    <a:pt x="54044" y="5293"/>
                  </a:cubicBezTo>
                  <a:cubicBezTo>
                    <a:pt x="54895" y="4438"/>
                    <a:pt x="55533" y="3797"/>
                    <a:pt x="55533" y="2729"/>
                  </a:cubicBezTo>
                  <a:cubicBezTo>
                    <a:pt x="55533" y="165"/>
                    <a:pt x="52980" y="165"/>
                    <a:pt x="51278" y="16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E51E4BE-A0BC-17E3-74BA-B15A9289A33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467071" y="7445765"/>
              <a:ext cx="88494" cy="152979"/>
            </a:xfrm>
            <a:custGeom>
              <a:avLst/>
              <a:gdLst>
                <a:gd name="connsiteX0" fmla="*/ 20649 w 88494"/>
                <a:gd name="connsiteY0" fmla="*/ 121309 h 152979"/>
                <a:gd name="connsiteX1" fmla="*/ 47878 w 88494"/>
                <a:gd name="connsiteY1" fmla="*/ 153145 h 152979"/>
                <a:gd name="connsiteX2" fmla="*/ 70002 w 88494"/>
                <a:gd name="connsiteY2" fmla="*/ 145453 h 152979"/>
                <a:gd name="connsiteX3" fmla="*/ 84680 w 88494"/>
                <a:gd name="connsiteY3" fmla="*/ 132847 h 152979"/>
                <a:gd name="connsiteX4" fmla="*/ 81276 w 88494"/>
                <a:gd name="connsiteY4" fmla="*/ 128787 h 152979"/>
                <a:gd name="connsiteX5" fmla="*/ 76596 w 88494"/>
                <a:gd name="connsiteY5" fmla="*/ 131992 h 152979"/>
                <a:gd name="connsiteX6" fmla="*/ 48091 w 88494"/>
                <a:gd name="connsiteY6" fmla="*/ 147162 h 152979"/>
                <a:gd name="connsiteX7" fmla="*/ 33625 w 88494"/>
                <a:gd name="connsiteY7" fmla="*/ 118105 h 152979"/>
                <a:gd name="connsiteX8" fmla="*/ 34051 w 88494"/>
                <a:gd name="connsiteY8" fmla="*/ 110840 h 152979"/>
                <a:gd name="connsiteX9" fmla="*/ 36816 w 88494"/>
                <a:gd name="connsiteY9" fmla="*/ 105926 h 152979"/>
                <a:gd name="connsiteX10" fmla="*/ 88722 w 88494"/>
                <a:gd name="connsiteY10" fmla="*/ 18753 h 152979"/>
                <a:gd name="connsiteX11" fmla="*/ 74682 w 88494"/>
                <a:gd name="connsiteY11" fmla="*/ 165 h 152979"/>
                <a:gd name="connsiteX12" fmla="*/ 39369 w 88494"/>
                <a:gd name="connsiteY12" fmla="*/ 34137 h 152979"/>
                <a:gd name="connsiteX13" fmla="*/ 22776 w 88494"/>
                <a:gd name="connsiteY13" fmla="*/ 80501 h 152979"/>
                <a:gd name="connsiteX14" fmla="*/ 19585 w 88494"/>
                <a:gd name="connsiteY14" fmla="*/ 112763 h 152979"/>
                <a:gd name="connsiteX15" fmla="*/ 3843 w 88494"/>
                <a:gd name="connsiteY15" fmla="*/ 126865 h 152979"/>
                <a:gd name="connsiteX16" fmla="*/ 227 w 88494"/>
                <a:gd name="connsiteY16" fmla="*/ 131351 h 152979"/>
                <a:gd name="connsiteX17" fmla="*/ 3843 w 88494"/>
                <a:gd name="connsiteY17" fmla="*/ 135197 h 152979"/>
                <a:gd name="connsiteX18" fmla="*/ 12565 w 88494"/>
                <a:gd name="connsiteY18" fmla="*/ 128360 h 152979"/>
                <a:gd name="connsiteX19" fmla="*/ 20649 w 88494"/>
                <a:gd name="connsiteY19" fmla="*/ 121309 h 152979"/>
                <a:gd name="connsiteX20" fmla="*/ 35965 w 88494"/>
                <a:gd name="connsiteY20" fmla="*/ 96952 h 152979"/>
                <a:gd name="connsiteX21" fmla="*/ 74469 w 88494"/>
                <a:gd name="connsiteY21" fmla="*/ 6147 h 152979"/>
                <a:gd name="connsiteX22" fmla="*/ 81914 w 88494"/>
                <a:gd name="connsiteY22" fmla="*/ 17258 h 152979"/>
                <a:gd name="connsiteX23" fmla="*/ 63620 w 88494"/>
                <a:gd name="connsiteY23" fmla="*/ 65117 h 152979"/>
                <a:gd name="connsiteX24" fmla="*/ 35965 w 88494"/>
                <a:gd name="connsiteY24" fmla="*/ 96952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94" h="152979">
                  <a:moveTo>
                    <a:pt x="20649" y="121309"/>
                  </a:moveTo>
                  <a:cubicBezTo>
                    <a:pt x="22776" y="135197"/>
                    <a:pt x="29796" y="153145"/>
                    <a:pt x="47878" y="153145"/>
                  </a:cubicBezTo>
                  <a:cubicBezTo>
                    <a:pt x="54685" y="153145"/>
                    <a:pt x="62343" y="150367"/>
                    <a:pt x="70002" y="145453"/>
                  </a:cubicBezTo>
                  <a:cubicBezTo>
                    <a:pt x="73618" y="143316"/>
                    <a:pt x="84680" y="135411"/>
                    <a:pt x="84680" y="132847"/>
                  </a:cubicBezTo>
                  <a:cubicBezTo>
                    <a:pt x="84680" y="131565"/>
                    <a:pt x="83191" y="128787"/>
                    <a:pt x="81276" y="128787"/>
                  </a:cubicBezTo>
                  <a:cubicBezTo>
                    <a:pt x="80212" y="128787"/>
                    <a:pt x="79787" y="128787"/>
                    <a:pt x="76596" y="131992"/>
                  </a:cubicBezTo>
                  <a:cubicBezTo>
                    <a:pt x="67449" y="140111"/>
                    <a:pt x="57663" y="147162"/>
                    <a:pt x="48091" y="147162"/>
                  </a:cubicBezTo>
                  <a:cubicBezTo>
                    <a:pt x="33625" y="147162"/>
                    <a:pt x="33625" y="122164"/>
                    <a:pt x="33625" y="118105"/>
                  </a:cubicBezTo>
                  <a:cubicBezTo>
                    <a:pt x="33625" y="115327"/>
                    <a:pt x="33625" y="114900"/>
                    <a:pt x="34051" y="110840"/>
                  </a:cubicBezTo>
                  <a:cubicBezTo>
                    <a:pt x="34263" y="108704"/>
                    <a:pt x="34263" y="108276"/>
                    <a:pt x="36816" y="105926"/>
                  </a:cubicBezTo>
                  <a:cubicBezTo>
                    <a:pt x="48516" y="94816"/>
                    <a:pt x="88722" y="55930"/>
                    <a:pt x="88722" y="18753"/>
                  </a:cubicBezTo>
                  <a:cubicBezTo>
                    <a:pt x="88722" y="15548"/>
                    <a:pt x="88722" y="165"/>
                    <a:pt x="74682" y="165"/>
                  </a:cubicBezTo>
                  <a:cubicBezTo>
                    <a:pt x="57025" y="165"/>
                    <a:pt x="42772" y="27727"/>
                    <a:pt x="39369" y="34137"/>
                  </a:cubicBezTo>
                  <a:cubicBezTo>
                    <a:pt x="30009" y="52298"/>
                    <a:pt x="25116" y="69818"/>
                    <a:pt x="22776" y="80501"/>
                  </a:cubicBezTo>
                  <a:cubicBezTo>
                    <a:pt x="19585" y="94816"/>
                    <a:pt x="19585" y="102294"/>
                    <a:pt x="19585" y="112763"/>
                  </a:cubicBezTo>
                  <a:cubicBezTo>
                    <a:pt x="18096" y="114259"/>
                    <a:pt x="5971" y="125155"/>
                    <a:pt x="3843" y="126865"/>
                  </a:cubicBezTo>
                  <a:cubicBezTo>
                    <a:pt x="440" y="129856"/>
                    <a:pt x="227" y="130069"/>
                    <a:pt x="227" y="131351"/>
                  </a:cubicBezTo>
                  <a:cubicBezTo>
                    <a:pt x="227" y="132847"/>
                    <a:pt x="2141" y="135197"/>
                    <a:pt x="3843" y="135197"/>
                  </a:cubicBezTo>
                  <a:cubicBezTo>
                    <a:pt x="5332" y="135197"/>
                    <a:pt x="11076" y="129856"/>
                    <a:pt x="12565" y="128360"/>
                  </a:cubicBezTo>
                  <a:lnTo>
                    <a:pt x="20649" y="121309"/>
                  </a:lnTo>
                  <a:close/>
                  <a:moveTo>
                    <a:pt x="35965" y="96952"/>
                  </a:moveTo>
                  <a:cubicBezTo>
                    <a:pt x="39794" y="75159"/>
                    <a:pt x="56600" y="6147"/>
                    <a:pt x="74469" y="6147"/>
                  </a:cubicBezTo>
                  <a:cubicBezTo>
                    <a:pt x="79362" y="6147"/>
                    <a:pt x="81914" y="9566"/>
                    <a:pt x="81914" y="17258"/>
                  </a:cubicBezTo>
                  <a:cubicBezTo>
                    <a:pt x="81914" y="19822"/>
                    <a:pt x="81914" y="38837"/>
                    <a:pt x="63620" y="65117"/>
                  </a:cubicBezTo>
                  <a:cubicBezTo>
                    <a:pt x="52771" y="80501"/>
                    <a:pt x="41071" y="92038"/>
                    <a:pt x="35965" y="96952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481194E-1812-7DDE-1A0D-E46F3224EAA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578791" y="7463926"/>
              <a:ext cx="156567" cy="157466"/>
            </a:xfrm>
            <a:custGeom>
              <a:avLst/>
              <a:gdLst>
                <a:gd name="connsiteX0" fmla="*/ 83832 w 156567"/>
                <a:gd name="connsiteY0" fmla="*/ 84133 h 157466"/>
                <a:gd name="connsiteX1" fmla="*/ 148927 w 156567"/>
                <a:gd name="connsiteY1" fmla="*/ 84133 h 157466"/>
                <a:gd name="connsiteX2" fmla="*/ 156798 w 156567"/>
                <a:gd name="connsiteY2" fmla="*/ 79005 h 157466"/>
                <a:gd name="connsiteX3" fmla="*/ 148927 w 156567"/>
                <a:gd name="connsiteY3" fmla="*/ 73664 h 157466"/>
                <a:gd name="connsiteX4" fmla="*/ 83832 w 156567"/>
                <a:gd name="connsiteY4" fmla="*/ 73664 h 157466"/>
                <a:gd name="connsiteX5" fmla="*/ 83832 w 156567"/>
                <a:gd name="connsiteY5" fmla="*/ 8070 h 157466"/>
                <a:gd name="connsiteX6" fmla="*/ 78727 w 156567"/>
                <a:gd name="connsiteY6" fmla="*/ 165 h 157466"/>
                <a:gd name="connsiteX7" fmla="*/ 73409 w 156567"/>
                <a:gd name="connsiteY7" fmla="*/ 8070 h 157466"/>
                <a:gd name="connsiteX8" fmla="*/ 73409 w 156567"/>
                <a:gd name="connsiteY8" fmla="*/ 73664 h 157466"/>
                <a:gd name="connsiteX9" fmla="*/ 8101 w 156567"/>
                <a:gd name="connsiteY9" fmla="*/ 73664 h 157466"/>
                <a:gd name="connsiteX10" fmla="*/ 230 w 156567"/>
                <a:gd name="connsiteY10" fmla="*/ 78791 h 157466"/>
                <a:gd name="connsiteX11" fmla="*/ 8101 w 156567"/>
                <a:gd name="connsiteY11" fmla="*/ 84133 h 157466"/>
                <a:gd name="connsiteX12" fmla="*/ 73409 w 156567"/>
                <a:gd name="connsiteY12" fmla="*/ 84133 h 157466"/>
                <a:gd name="connsiteX13" fmla="*/ 73409 w 156567"/>
                <a:gd name="connsiteY13" fmla="*/ 149726 h 157466"/>
                <a:gd name="connsiteX14" fmla="*/ 78514 w 156567"/>
                <a:gd name="connsiteY14" fmla="*/ 157631 h 157466"/>
                <a:gd name="connsiteX15" fmla="*/ 83832 w 156567"/>
                <a:gd name="connsiteY15" fmla="*/ 149726 h 157466"/>
                <a:gd name="connsiteX16" fmla="*/ 83832 w 156567"/>
                <a:gd name="connsiteY16" fmla="*/ 84133 h 15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567" h="157466">
                  <a:moveTo>
                    <a:pt x="83832" y="84133"/>
                  </a:moveTo>
                  <a:lnTo>
                    <a:pt x="148927" y="84133"/>
                  </a:lnTo>
                  <a:cubicBezTo>
                    <a:pt x="151692" y="84133"/>
                    <a:pt x="156798" y="84133"/>
                    <a:pt x="156798" y="79005"/>
                  </a:cubicBezTo>
                  <a:cubicBezTo>
                    <a:pt x="156798" y="73664"/>
                    <a:pt x="151905" y="73664"/>
                    <a:pt x="148927" y="73664"/>
                  </a:cubicBezTo>
                  <a:lnTo>
                    <a:pt x="83832" y="73664"/>
                  </a:lnTo>
                  <a:lnTo>
                    <a:pt x="83832" y="8070"/>
                  </a:lnTo>
                  <a:cubicBezTo>
                    <a:pt x="83832" y="5293"/>
                    <a:pt x="83832" y="165"/>
                    <a:pt x="78727" y="165"/>
                  </a:cubicBezTo>
                  <a:cubicBezTo>
                    <a:pt x="73409" y="165"/>
                    <a:pt x="73409" y="5079"/>
                    <a:pt x="73409" y="8070"/>
                  </a:cubicBezTo>
                  <a:lnTo>
                    <a:pt x="73409" y="73664"/>
                  </a:lnTo>
                  <a:lnTo>
                    <a:pt x="8101" y="73664"/>
                  </a:lnTo>
                  <a:cubicBezTo>
                    <a:pt x="5336" y="73664"/>
                    <a:pt x="230" y="73664"/>
                    <a:pt x="230" y="78791"/>
                  </a:cubicBezTo>
                  <a:cubicBezTo>
                    <a:pt x="230" y="84133"/>
                    <a:pt x="5123" y="84133"/>
                    <a:pt x="8101" y="84133"/>
                  </a:cubicBezTo>
                  <a:lnTo>
                    <a:pt x="73409" y="84133"/>
                  </a:lnTo>
                  <a:lnTo>
                    <a:pt x="73409" y="149726"/>
                  </a:lnTo>
                  <a:cubicBezTo>
                    <a:pt x="73409" y="152504"/>
                    <a:pt x="73409" y="157631"/>
                    <a:pt x="78514" y="157631"/>
                  </a:cubicBezTo>
                  <a:cubicBezTo>
                    <a:pt x="83832" y="157631"/>
                    <a:pt x="83832" y="152717"/>
                    <a:pt x="83832" y="149726"/>
                  </a:cubicBezTo>
                  <a:lnTo>
                    <a:pt x="83832" y="8413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ACB8D1B-68E5-2687-5075-D5F3EC85964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773647" y="7454311"/>
              <a:ext cx="77432" cy="141869"/>
            </a:xfrm>
            <a:custGeom>
              <a:avLst/>
              <a:gdLst>
                <a:gd name="connsiteX0" fmla="*/ 48313 w 77432"/>
                <a:gd name="connsiteY0" fmla="*/ 6147 h 141869"/>
                <a:gd name="connsiteX1" fmla="*/ 41931 w 77432"/>
                <a:gd name="connsiteY1" fmla="*/ 165 h 141869"/>
                <a:gd name="connsiteX2" fmla="*/ 236 w 77432"/>
                <a:gd name="connsiteY2" fmla="*/ 13839 h 141869"/>
                <a:gd name="connsiteX3" fmla="*/ 236 w 77432"/>
                <a:gd name="connsiteY3" fmla="*/ 21531 h 141869"/>
                <a:gd name="connsiteX4" fmla="*/ 31082 w 77432"/>
                <a:gd name="connsiteY4" fmla="*/ 15548 h 141869"/>
                <a:gd name="connsiteX5" fmla="*/ 31082 w 77432"/>
                <a:gd name="connsiteY5" fmla="*/ 124514 h 141869"/>
                <a:gd name="connsiteX6" fmla="*/ 9809 w 77432"/>
                <a:gd name="connsiteY6" fmla="*/ 134343 h 141869"/>
                <a:gd name="connsiteX7" fmla="*/ 1725 w 77432"/>
                <a:gd name="connsiteY7" fmla="*/ 134343 h 141869"/>
                <a:gd name="connsiteX8" fmla="*/ 1725 w 77432"/>
                <a:gd name="connsiteY8" fmla="*/ 142034 h 141869"/>
                <a:gd name="connsiteX9" fmla="*/ 39591 w 77432"/>
                <a:gd name="connsiteY9" fmla="*/ 141180 h 141869"/>
                <a:gd name="connsiteX10" fmla="*/ 77669 w 77432"/>
                <a:gd name="connsiteY10" fmla="*/ 142034 h 141869"/>
                <a:gd name="connsiteX11" fmla="*/ 77669 w 77432"/>
                <a:gd name="connsiteY11" fmla="*/ 134343 h 141869"/>
                <a:gd name="connsiteX12" fmla="*/ 69586 w 77432"/>
                <a:gd name="connsiteY12" fmla="*/ 134343 h 141869"/>
                <a:gd name="connsiteX13" fmla="*/ 48313 w 77432"/>
                <a:gd name="connsiteY13" fmla="*/ 124514 h 141869"/>
                <a:gd name="connsiteX14" fmla="*/ 48313 w 77432"/>
                <a:gd name="connsiteY14" fmla="*/ 6147 h 14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32" h="141869">
                  <a:moveTo>
                    <a:pt x="48313" y="6147"/>
                  </a:moveTo>
                  <a:cubicBezTo>
                    <a:pt x="48313" y="379"/>
                    <a:pt x="47887" y="165"/>
                    <a:pt x="41931" y="165"/>
                  </a:cubicBezTo>
                  <a:cubicBezTo>
                    <a:pt x="28316" y="13625"/>
                    <a:pt x="8958" y="13839"/>
                    <a:pt x="236" y="13839"/>
                  </a:cubicBezTo>
                  <a:lnTo>
                    <a:pt x="236" y="21531"/>
                  </a:lnTo>
                  <a:cubicBezTo>
                    <a:pt x="5342" y="21531"/>
                    <a:pt x="19382" y="21531"/>
                    <a:pt x="31082" y="15548"/>
                  </a:cubicBezTo>
                  <a:lnTo>
                    <a:pt x="31082" y="124514"/>
                  </a:lnTo>
                  <a:cubicBezTo>
                    <a:pt x="31082" y="131565"/>
                    <a:pt x="31082" y="134343"/>
                    <a:pt x="9809" y="134343"/>
                  </a:cubicBezTo>
                  <a:lnTo>
                    <a:pt x="1725" y="134343"/>
                  </a:lnTo>
                  <a:lnTo>
                    <a:pt x="1725" y="142034"/>
                  </a:lnTo>
                  <a:cubicBezTo>
                    <a:pt x="5555" y="141821"/>
                    <a:pt x="31720" y="141180"/>
                    <a:pt x="39591" y="141180"/>
                  </a:cubicBezTo>
                  <a:cubicBezTo>
                    <a:pt x="46186" y="141180"/>
                    <a:pt x="72989" y="141821"/>
                    <a:pt x="77669" y="142034"/>
                  </a:cubicBezTo>
                  <a:lnTo>
                    <a:pt x="77669" y="134343"/>
                  </a:lnTo>
                  <a:lnTo>
                    <a:pt x="69586" y="134343"/>
                  </a:lnTo>
                  <a:cubicBezTo>
                    <a:pt x="48313" y="134343"/>
                    <a:pt x="48313" y="131565"/>
                    <a:pt x="48313" y="124514"/>
                  </a:cubicBezTo>
                  <a:lnTo>
                    <a:pt x="48313" y="614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F381BE1-22E8-B044-BAEE-E353066D970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886700" y="7435936"/>
              <a:ext cx="55096" cy="213444"/>
            </a:xfrm>
            <a:custGeom>
              <a:avLst/>
              <a:gdLst>
                <a:gd name="connsiteX0" fmla="*/ 4282 w 55096"/>
                <a:gd name="connsiteY0" fmla="*/ 165 h 213444"/>
                <a:gd name="connsiteX1" fmla="*/ 240 w 55096"/>
                <a:gd name="connsiteY1" fmla="*/ 2729 h 213444"/>
                <a:gd name="connsiteX2" fmla="*/ 2155 w 55096"/>
                <a:gd name="connsiteY2" fmla="*/ 5934 h 213444"/>
                <a:gd name="connsiteX3" fmla="*/ 40871 w 55096"/>
                <a:gd name="connsiteY3" fmla="*/ 106781 h 213444"/>
                <a:gd name="connsiteX4" fmla="*/ 4069 w 55096"/>
                <a:gd name="connsiteY4" fmla="*/ 206132 h 213444"/>
                <a:gd name="connsiteX5" fmla="*/ 240 w 55096"/>
                <a:gd name="connsiteY5" fmla="*/ 211046 h 213444"/>
                <a:gd name="connsiteX6" fmla="*/ 3006 w 55096"/>
                <a:gd name="connsiteY6" fmla="*/ 213610 h 213444"/>
                <a:gd name="connsiteX7" fmla="*/ 39808 w 55096"/>
                <a:gd name="connsiteY7" fmla="*/ 172801 h 213444"/>
                <a:gd name="connsiteX8" fmla="*/ 55337 w 55096"/>
                <a:gd name="connsiteY8" fmla="*/ 106994 h 213444"/>
                <a:gd name="connsiteX9" fmla="*/ 4282 w 55096"/>
                <a:gd name="connsiteY9" fmla="*/ 165 h 2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96" h="213444">
                  <a:moveTo>
                    <a:pt x="4282" y="165"/>
                  </a:moveTo>
                  <a:cubicBezTo>
                    <a:pt x="2793" y="165"/>
                    <a:pt x="240" y="165"/>
                    <a:pt x="240" y="2729"/>
                  </a:cubicBezTo>
                  <a:cubicBezTo>
                    <a:pt x="240" y="3797"/>
                    <a:pt x="879" y="4438"/>
                    <a:pt x="2155" y="5934"/>
                  </a:cubicBezTo>
                  <a:cubicBezTo>
                    <a:pt x="20449" y="22813"/>
                    <a:pt x="40871" y="51657"/>
                    <a:pt x="40871" y="106781"/>
                  </a:cubicBezTo>
                  <a:cubicBezTo>
                    <a:pt x="40871" y="151435"/>
                    <a:pt x="27044" y="185193"/>
                    <a:pt x="4069" y="206132"/>
                  </a:cubicBezTo>
                  <a:cubicBezTo>
                    <a:pt x="453" y="209764"/>
                    <a:pt x="240" y="209978"/>
                    <a:pt x="240" y="211046"/>
                  </a:cubicBezTo>
                  <a:cubicBezTo>
                    <a:pt x="240" y="212114"/>
                    <a:pt x="879" y="213610"/>
                    <a:pt x="3006" y="213610"/>
                  </a:cubicBezTo>
                  <a:cubicBezTo>
                    <a:pt x="5559" y="213610"/>
                    <a:pt x="25768" y="199508"/>
                    <a:pt x="39808" y="172801"/>
                  </a:cubicBezTo>
                  <a:cubicBezTo>
                    <a:pt x="49168" y="155068"/>
                    <a:pt x="55337" y="131992"/>
                    <a:pt x="55337" y="106994"/>
                  </a:cubicBezTo>
                  <a:cubicBezTo>
                    <a:pt x="55337" y="76868"/>
                    <a:pt x="46402" y="30077"/>
                    <a:pt x="4282" y="165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B8B51E1D-DEF6-1E8D-A6E4-3725BD6B50B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988444" y="7281625"/>
              <a:ext cx="58348" cy="365966"/>
            </a:xfrm>
            <a:custGeom>
              <a:avLst/>
              <a:gdLst>
                <a:gd name="connsiteX0" fmla="*/ 58592 w 58348"/>
                <a:gd name="connsiteY0" fmla="*/ 366122 h 365966"/>
                <a:gd name="connsiteX1" fmla="*/ 58592 w 58348"/>
                <a:gd name="connsiteY1" fmla="*/ 155 h 365966"/>
                <a:gd name="connsiteX2" fmla="*/ 244 w 58348"/>
                <a:gd name="connsiteY2" fmla="*/ 155 h 365966"/>
                <a:gd name="connsiteX3" fmla="*/ 244 w 58348"/>
                <a:gd name="connsiteY3" fmla="*/ 12364 h 365966"/>
                <a:gd name="connsiteX4" fmla="*/ 46436 w 58348"/>
                <a:gd name="connsiteY4" fmla="*/ 12364 h 365966"/>
                <a:gd name="connsiteX5" fmla="*/ 46436 w 58348"/>
                <a:gd name="connsiteY5" fmla="*/ 353913 h 365966"/>
                <a:gd name="connsiteX6" fmla="*/ 244 w 58348"/>
                <a:gd name="connsiteY6" fmla="*/ 353913 h 365966"/>
                <a:gd name="connsiteX7" fmla="*/ 244 w 58348"/>
                <a:gd name="connsiteY7" fmla="*/ 366122 h 365966"/>
                <a:gd name="connsiteX8" fmla="*/ 58592 w 58348"/>
                <a:gd name="connsiteY8" fmla="*/ 366122 h 36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48" h="365966">
                  <a:moveTo>
                    <a:pt x="58592" y="366122"/>
                  </a:moveTo>
                  <a:lnTo>
                    <a:pt x="58592" y="155"/>
                  </a:lnTo>
                  <a:lnTo>
                    <a:pt x="244" y="155"/>
                  </a:lnTo>
                  <a:lnTo>
                    <a:pt x="244" y="12364"/>
                  </a:lnTo>
                  <a:lnTo>
                    <a:pt x="46436" y="12364"/>
                  </a:lnTo>
                  <a:lnTo>
                    <a:pt x="46436" y="353913"/>
                  </a:lnTo>
                  <a:lnTo>
                    <a:pt x="244" y="353913"/>
                  </a:lnTo>
                  <a:lnTo>
                    <a:pt x="244" y="366122"/>
                  </a:lnTo>
                  <a:lnTo>
                    <a:pt x="58592" y="36612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B9BFF47-7DA3-8F00-A19F-A4477710805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201135" y="7458658"/>
              <a:ext cx="185680" cy="12209"/>
            </a:xfrm>
            <a:custGeom>
              <a:avLst/>
              <a:gdLst>
                <a:gd name="connsiteX0" fmla="*/ 175295 w 185680"/>
                <a:gd name="connsiteY0" fmla="*/ 12372 h 12209"/>
                <a:gd name="connsiteX1" fmla="*/ 185931 w 185680"/>
                <a:gd name="connsiteY1" fmla="*/ 6268 h 12209"/>
                <a:gd name="connsiteX2" fmla="*/ 175295 w 185680"/>
                <a:gd name="connsiteY2" fmla="*/ 163 h 12209"/>
                <a:gd name="connsiteX3" fmla="*/ 10887 w 185680"/>
                <a:gd name="connsiteY3" fmla="*/ 163 h 12209"/>
                <a:gd name="connsiteX4" fmla="*/ 250 w 185680"/>
                <a:gd name="connsiteY4" fmla="*/ 6268 h 12209"/>
                <a:gd name="connsiteX5" fmla="*/ 10887 w 185680"/>
                <a:gd name="connsiteY5" fmla="*/ 12372 h 12209"/>
                <a:gd name="connsiteX6" fmla="*/ 175295 w 185680"/>
                <a:gd name="connsiteY6" fmla="*/ 12372 h 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80" h="12209">
                  <a:moveTo>
                    <a:pt x="175295" y="12372"/>
                  </a:moveTo>
                  <a:cubicBezTo>
                    <a:pt x="180461" y="12372"/>
                    <a:pt x="185931" y="12372"/>
                    <a:pt x="185931" y="6268"/>
                  </a:cubicBezTo>
                  <a:cubicBezTo>
                    <a:pt x="185931" y="163"/>
                    <a:pt x="180461" y="163"/>
                    <a:pt x="175295" y="163"/>
                  </a:cubicBezTo>
                  <a:lnTo>
                    <a:pt x="10887" y="163"/>
                  </a:lnTo>
                  <a:cubicBezTo>
                    <a:pt x="5720" y="163"/>
                    <a:pt x="250" y="163"/>
                    <a:pt x="250" y="6268"/>
                  </a:cubicBezTo>
                  <a:cubicBezTo>
                    <a:pt x="250" y="12372"/>
                    <a:pt x="5720" y="12372"/>
                    <a:pt x="10887" y="12372"/>
                  </a:cubicBezTo>
                  <a:lnTo>
                    <a:pt x="175295" y="1237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BB104ED-4524-62E7-2B5E-152E7211F64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492267" y="7406159"/>
              <a:ext cx="170485" cy="138267"/>
            </a:xfrm>
            <a:custGeom>
              <a:avLst/>
              <a:gdLst>
                <a:gd name="connsiteX0" fmla="*/ 132759 w 170485"/>
                <a:gd name="connsiteY0" fmla="*/ 63040 h 138267"/>
                <a:gd name="connsiteX1" fmla="*/ 82008 w 170485"/>
                <a:gd name="connsiteY1" fmla="*/ 163 h 138267"/>
                <a:gd name="connsiteX2" fmla="*/ 260 w 170485"/>
                <a:gd name="connsiteY2" fmla="*/ 86848 h 138267"/>
                <a:gd name="connsiteX3" fmla="*/ 49492 w 170485"/>
                <a:gd name="connsiteY3" fmla="*/ 138431 h 138267"/>
                <a:gd name="connsiteX4" fmla="*/ 113614 w 170485"/>
                <a:gd name="connsiteY4" fmla="*/ 112792 h 138267"/>
                <a:gd name="connsiteX5" fmla="*/ 141268 w 170485"/>
                <a:gd name="connsiteY5" fmla="*/ 138431 h 138267"/>
                <a:gd name="connsiteX6" fmla="*/ 166795 w 170485"/>
                <a:gd name="connsiteY6" fmla="*/ 116760 h 138267"/>
                <a:gd name="connsiteX7" fmla="*/ 163149 w 170485"/>
                <a:gd name="connsiteY7" fmla="*/ 113708 h 138267"/>
                <a:gd name="connsiteX8" fmla="*/ 159198 w 170485"/>
                <a:gd name="connsiteY8" fmla="*/ 116760 h 138267"/>
                <a:gd name="connsiteX9" fmla="*/ 142180 w 170485"/>
                <a:gd name="connsiteY9" fmla="*/ 131716 h 138267"/>
                <a:gd name="connsiteX10" fmla="*/ 132759 w 170485"/>
                <a:gd name="connsiteY10" fmla="*/ 100583 h 138267"/>
                <a:gd name="connsiteX11" fmla="*/ 135798 w 170485"/>
                <a:gd name="connsiteY11" fmla="*/ 89900 h 138267"/>
                <a:gd name="connsiteX12" fmla="*/ 170746 w 170485"/>
                <a:gd name="connsiteY12" fmla="*/ 18172 h 138267"/>
                <a:gd name="connsiteX13" fmla="*/ 167099 w 170485"/>
                <a:gd name="connsiteY13" fmla="*/ 15119 h 138267"/>
                <a:gd name="connsiteX14" fmla="*/ 162541 w 170485"/>
                <a:gd name="connsiteY14" fmla="*/ 21529 h 138267"/>
                <a:gd name="connsiteX15" fmla="*/ 132759 w 170485"/>
                <a:gd name="connsiteY15" fmla="*/ 81964 h 138267"/>
                <a:gd name="connsiteX16" fmla="*/ 132759 w 170485"/>
                <a:gd name="connsiteY16" fmla="*/ 63040 h 138267"/>
                <a:gd name="connsiteX17" fmla="*/ 112398 w 170485"/>
                <a:gd name="connsiteY17" fmla="*/ 104856 h 138267"/>
                <a:gd name="connsiteX18" fmla="*/ 50099 w 170485"/>
                <a:gd name="connsiteY18" fmla="*/ 131716 h 138267"/>
                <a:gd name="connsiteX19" fmla="*/ 22749 w 170485"/>
                <a:gd name="connsiteY19" fmla="*/ 98446 h 138267"/>
                <a:gd name="connsiteX20" fmla="*/ 40375 w 170485"/>
                <a:gd name="connsiteY20" fmla="*/ 34959 h 138267"/>
                <a:gd name="connsiteX21" fmla="*/ 81705 w 170485"/>
                <a:gd name="connsiteY21" fmla="*/ 6878 h 138267"/>
                <a:gd name="connsiteX22" fmla="*/ 111790 w 170485"/>
                <a:gd name="connsiteY22" fmla="*/ 70671 h 138267"/>
                <a:gd name="connsiteX23" fmla="*/ 112398 w 170485"/>
                <a:gd name="connsiteY23" fmla="*/ 104856 h 1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0485" h="138267">
                  <a:moveTo>
                    <a:pt x="132759" y="63040"/>
                  </a:moveTo>
                  <a:cubicBezTo>
                    <a:pt x="132759" y="15119"/>
                    <a:pt x="104497" y="163"/>
                    <a:pt x="82008" y="163"/>
                  </a:cubicBezTo>
                  <a:cubicBezTo>
                    <a:pt x="40375" y="163"/>
                    <a:pt x="260" y="43811"/>
                    <a:pt x="260" y="86848"/>
                  </a:cubicBezTo>
                  <a:cubicBezTo>
                    <a:pt x="260" y="115234"/>
                    <a:pt x="18494" y="138431"/>
                    <a:pt x="49492" y="138431"/>
                  </a:cubicBezTo>
                  <a:cubicBezTo>
                    <a:pt x="68637" y="138431"/>
                    <a:pt x="90517" y="131411"/>
                    <a:pt x="113614" y="112792"/>
                  </a:cubicBezTo>
                  <a:cubicBezTo>
                    <a:pt x="117564" y="128969"/>
                    <a:pt x="127593" y="138431"/>
                    <a:pt x="141268" y="138431"/>
                  </a:cubicBezTo>
                  <a:cubicBezTo>
                    <a:pt x="157375" y="138431"/>
                    <a:pt x="166795" y="121643"/>
                    <a:pt x="166795" y="116760"/>
                  </a:cubicBezTo>
                  <a:cubicBezTo>
                    <a:pt x="166795" y="114623"/>
                    <a:pt x="164972" y="113708"/>
                    <a:pt x="163149" y="113708"/>
                  </a:cubicBezTo>
                  <a:cubicBezTo>
                    <a:pt x="161021" y="113708"/>
                    <a:pt x="160110" y="114623"/>
                    <a:pt x="159198" y="116760"/>
                  </a:cubicBezTo>
                  <a:cubicBezTo>
                    <a:pt x="153728" y="131716"/>
                    <a:pt x="142788" y="131716"/>
                    <a:pt x="142180" y="131716"/>
                  </a:cubicBezTo>
                  <a:cubicBezTo>
                    <a:pt x="132759" y="131716"/>
                    <a:pt x="132759" y="107908"/>
                    <a:pt x="132759" y="100583"/>
                  </a:cubicBezTo>
                  <a:cubicBezTo>
                    <a:pt x="132759" y="94173"/>
                    <a:pt x="132759" y="93563"/>
                    <a:pt x="135798" y="89900"/>
                  </a:cubicBezTo>
                  <a:cubicBezTo>
                    <a:pt x="164364" y="53883"/>
                    <a:pt x="170746" y="18477"/>
                    <a:pt x="170746" y="18172"/>
                  </a:cubicBezTo>
                  <a:cubicBezTo>
                    <a:pt x="170746" y="17561"/>
                    <a:pt x="170442" y="15119"/>
                    <a:pt x="167099" y="15119"/>
                  </a:cubicBezTo>
                  <a:cubicBezTo>
                    <a:pt x="164060" y="15119"/>
                    <a:pt x="164060" y="16035"/>
                    <a:pt x="162541" y="21529"/>
                  </a:cubicBezTo>
                  <a:cubicBezTo>
                    <a:pt x="157071" y="40758"/>
                    <a:pt x="147042" y="63956"/>
                    <a:pt x="132759" y="81964"/>
                  </a:cubicBezTo>
                  <a:lnTo>
                    <a:pt x="132759" y="63040"/>
                  </a:lnTo>
                  <a:close/>
                  <a:moveTo>
                    <a:pt x="112398" y="104856"/>
                  </a:moveTo>
                  <a:cubicBezTo>
                    <a:pt x="85655" y="128358"/>
                    <a:pt x="62255" y="131716"/>
                    <a:pt x="50099" y="131716"/>
                  </a:cubicBezTo>
                  <a:cubicBezTo>
                    <a:pt x="31866" y="131716"/>
                    <a:pt x="22749" y="117981"/>
                    <a:pt x="22749" y="98446"/>
                  </a:cubicBezTo>
                  <a:cubicBezTo>
                    <a:pt x="22749" y="83490"/>
                    <a:pt x="30650" y="50526"/>
                    <a:pt x="40375" y="34959"/>
                  </a:cubicBezTo>
                  <a:cubicBezTo>
                    <a:pt x="54658" y="12678"/>
                    <a:pt x="71068" y="6878"/>
                    <a:pt x="81705" y="6878"/>
                  </a:cubicBezTo>
                  <a:cubicBezTo>
                    <a:pt x="111790" y="6878"/>
                    <a:pt x="111790" y="46863"/>
                    <a:pt x="111790" y="70671"/>
                  </a:cubicBezTo>
                  <a:cubicBezTo>
                    <a:pt x="111790" y="81964"/>
                    <a:pt x="111790" y="99667"/>
                    <a:pt x="112398" y="104856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B3088AA-8ACE-D64D-9F4B-23AA3FF99D0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679103" y="7436437"/>
              <a:ext cx="88494" cy="152979"/>
            </a:xfrm>
            <a:custGeom>
              <a:avLst/>
              <a:gdLst>
                <a:gd name="connsiteX0" fmla="*/ 20688 w 88494"/>
                <a:gd name="connsiteY0" fmla="*/ 121309 h 152979"/>
                <a:gd name="connsiteX1" fmla="*/ 47918 w 88494"/>
                <a:gd name="connsiteY1" fmla="*/ 153144 h 152979"/>
                <a:gd name="connsiteX2" fmla="*/ 70041 w 88494"/>
                <a:gd name="connsiteY2" fmla="*/ 145453 h 152979"/>
                <a:gd name="connsiteX3" fmla="*/ 84719 w 88494"/>
                <a:gd name="connsiteY3" fmla="*/ 132847 h 152979"/>
                <a:gd name="connsiteX4" fmla="*/ 81316 w 88494"/>
                <a:gd name="connsiteY4" fmla="*/ 128787 h 152979"/>
                <a:gd name="connsiteX5" fmla="*/ 76636 w 88494"/>
                <a:gd name="connsiteY5" fmla="*/ 131992 h 152979"/>
                <a:gd name="connsiteX6" fmla="*/ 48130 w 88494"/>
                <a:gd name="connsiteY6" fmla="*/ 147162 h 152979"/>
                <a:gd name="connsiteX7" fmla="*/ 33665 w 88494"/>
                <a:gd name="connsiteY7" fmla="*/ 118104 h 152979"/>
                <a:gd name="connsiteX8" fmla="*/ 34090 w 88494"/>
                <a:gd name="connsiteY8" fmla="*/ 110840 h 152979"/>
                <a:gd name="connsiteX9" fmla="*/ 36856 w 88494"/>
                <a:gd name="connsiteY9" fmla="*/ 105926 h 152979"/>
                <a:gd name="connsiteX10" fmla="*/ 88761 w 88494"/>
                <a:gd name="connsiteY10" fmla="*/ 18753 h 152979"/>
                <a:gd name="connsiteX11" fmla="*/ 74721 w 88494"/>
                <a:gd name="connsiteY11" fmla="*/ 165 h 152979"/>
                <a:gd name="connsiteX12" fmla="*/ 39409 w 88494"/>
                <a:gd name="connsiteY12" fmla="*/ 34136 h 152979"/>
                <a:gd name="connsiteX13" fmla="*/ 22816 w 88494"/>
                <a:gd name="connsiteY13" fmla="*/ 80500 h 152979"/>
                <a:gd name="connsiteX14" fmla="*/ 19625 w 88494"/>
                <a:gd name="connsiteY14" fmla="*/ 112763 h 152979"/>
                <a:gd name="connsiteX15" fmla="*/ 3883 w 88494"/>
                <a:gd name="connsiteY15" fmla="*/ 126864 h 152979"/>
                <a:gd name="connsiteX16" fmla="*/ 267 w 88494"/>
                <a:gd name="connsiteY16" fmla="*/ 131351 h 152979"/>
                <a:gd name="connsiteX17" fmla="*/ 3883 w 88494"/>
                <a:gd name="connsiteY17" fmla="*/ 135197 h 152979"/>
                <a:gd name="connsiteX18" fmla="*/ 12605 w 88494"/>
                <a:gd name="connsiteY18" fmla="*/ 128360 h 152979"/>
                <a:gd name="connsiteX19" fmla="*/ 20688 w 88494"/>
                <a:gd name="connsiteY19" fmla="*/ 121309 h 152979"/>
                <a:gd name="connsiteX20" fmla="*/ 36005 w 88494"/>
                <a:gd name="connsiteY20" fmla="*/ 96952 h 152979"/>
                <a:gd name="connsiteX21" fmla="*/ 74509 w 88494"/>
                <a:gd name="connsiteY21" fmla="*/ 6147 h 152979"/>
                <a:gd name="connsiteX22" fmla="*/ 81954 w 88494"/>
                <a:gd name="connsiteY22" fmla="*/ 17257 h 152979"/>
                <a:gd name="connsiteX23" fmla="*/ 63659 w 88494"/>
                <a:gd name="connsiteY23" fmla="*/ 65117 h 152979"/>
                <a:gd name="connsiteX24" fmla="*/ 36005 w 88494"/>
                <a:gd name="connsiteY24" fmla="*/ 96952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94" h="152979">
                  <a:moveTo>
                    <a:pt x="20688" y="121309"/>
                  </a:moveTo>
                  <a:cubicBezTo>
                    <a:pt x="22816" y="135197"/>
                    <a:pt x="29836" y="153144"/>
                    <a:pt x="47918" y="153144"/>
                  </a:cubicBezTo>
                  <a:cubicBezTo>
                    <a:pt x="54725" y="153144"/>
                    <a:pt x="62383" y="150367"/>
                    <a:pt x="70041" y="145453"/>
                  </a:cubicBezTo>
                  <a:cubicBezTo>
                    <a:pt x="73658" y="143316"/>
                    <a:pt x="84719" y="135411"/>
                    <a:pt x="84719" y="132847"/>
                  </a:cubicBezTo>
                  <a:cubicBezTo>
                    <a:pt x="84719" y="131565"/>
                    <a:pt x="83230" y="128787"/>
                    <a:pt x="81316" y="128787"/>
                  </a:cubicBezTo>
                  <a:cubicBezTo>
                    <a:pt x="80252" y="128787"/>
                    <a:pt x="79827" y="128787"/>
                    <a:pt x="76636" y="131992"/>
                  </a:cubicBezTo>
                  <a:cubicBezTo>
                    <a:pt x="67489" y="140111"/>
                    <a:pt x="57703" y="147162"/>
                    <a:pt x="48130" y="147162"/>
                  </a:cubicBezTo>
                  <a:cubicBezTo>
                    <a:pt x="33665" y="147162"/>
                    <a:pt x="33665" y="122164"/>
                    <a:pt x="33665" y="118104"/>
                  </a:cubicBezTo>
                  <a:cubicBezTo>
                    <a:pt x="33665" y="115327"/>
                    <a:pt x="33665" y="114899"/>
                    <a:pt x="34090" y="110840"/>
                  </a:cubicBezTo>
                  <a:cubicBezTo>
                    <a:pt x="34303" y="108703"/>
                    <a:pt x="34303" y="108276"/>
                    <a:pt x="36856" y="105926"/>
                  </a:cubicBezTo>
                  <a:cubicBezTo>
                    <a:pt x="48556" y="94815"/>
                    <a:pt x="88761" y="55930"/>
                    <a:pt x="88761" y="18753"/>
                  </a:cubicBezTo>
                  <a:cubicBezTo>
                    <a:pt x="88761" y="15548"/>
                    <a:pt x="88761" y="165"/>
                    <a:pt x="74721" y="165"/>
                  </a:cubicBezTo>
                  <a:cubicBezTo>
                    <a:pt x="57065" y="165"/>
                    <a:pt x="42812" y="27727"/>
                    <a:pt x="39409" y="34136"/>
                  </a:cubicBezTo>
                  <a:cubicBezTo>
                    <a:pt x="30048" y="52297"/>
                    <a:pt x="25156" y="69817"/>
                    <a:pt x="22816" y="80500"/>
                  </a:cubicBezTo>
                  <a:cubicBezTo>
                    <a:pt x="19625" y="94815"/>
                    <a:pt x="19625" y="102294"/>
                    <a:pt x="19625" y="112763"/>
                  </a:cubicBezTo>
                  <a:cubicBezTo>
                    <a:pt x="18136" y="114258"/>
                    <a:pt x="6010" y="125155"/>
                    <a:pt x="3883" y="126864"/>
                  </a:cubicBezTo>
                  <a:cubicBezTo>
                    <a:pt x="479" y="129855"/>
                    <a:pt x="267" y="130069"/>
                    <a:pt x="267" y="131351"/>
                  </a:cubicBezTo>
                  <a:cubicBezTo>
                    <a:pt x="267" y="132847"/>
                    <a:pt x="2181" y="135197"/>
                    <a:pt x="3883" y="135197"/>
                  </a:cubicBezTo>
                  <a:cubicBezTo>
                    <a:pt x="5372" y="135197"/>
                    <a:pt x="11116" y="129855"/>
                    <a:pt x="12605" y="128360"/>
                  </a:cubicBezTo>
                  <a:lnTo>
                    <a:pt x="20688" y="121309"/>
                  </a:lnTo>
                  <a:close/>
                  <a:moveTo>
                    <a:pt x="36005" y="96952"/>
                  </a:moveTo>
                  <a:cubicBezTo>
                    <a:pt x="39834" y="75159"/>
                    <a:pt x="56639" y="6147"/>
                    <a:pt x="74509" y="6147"/>
                  </a:cubicBezTo>
                  <a:cubicBezTo>
                    <a:pt x="79401" y="6147"/>
                    <a:pt x="81954" y="9566"/>
                    <a:pt x="81954" y="17257"/>
                  </a:cubicBezTo>
                  <a:cubicBezTo>
                    <a:pt x="81954" y="19821"/>
                    <a:pt x="81954" y="38837"/>
                    <a:pt x="63659" y="65117"/>
                  </a:cubicBezTo>
                  <a:cubicBezTo>
                    <a:pt x="52810" y="80500"/>
                    <a:pt x="41110" y="92038"/>
                    <a:pt x="36005" y="96952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2B9D746-16F8-5384-715E-85D9C598D26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850892" y="7406159"/>
              <a:ext cx="164711" cy="200839"/>
            </a:xfrm>
            <a:custGeom>
              <a:avLst/>
              <a:gdLst>
                <a:gd name="connsiteX0" fmla="*/ 61355 w 164711"/>
                <a:gd name="connsiteY0" fmla="*/ 27939 h 200839"/>
                <a:gd name="connsiteX1" fmla="*/ 65914 w 164711"/>
                <a:gd name="connsiteY1" fmla="*/ 8404 h 200839"/>
                <a:gd name="connsiteX2" fmla="*/ 57101 w 164711"/>
                <a:gd name="connsiteY2" fmla="*/ 163 h 200839"/>
                <a:gd name="connsiteX3" fmla="*/ 44945 w 164711"/>
                <a:gd name="connsiteY3" fmla="*/ 11151 h 200839"/>
                <a:gd name="connsiteX4" fmla="*/ 1184 w 164711"/>
                <a:gd name="connsiteY4" fmla="*/ 187878 h 200839"/>
                <a:gd name="connsiteX5" fmla="*/ 272 w 164711"/>
                <a:gd name="connsiteY5" fmla="*/ 192761 h 200839"/>
                <a:gd name="connsiteX6" fmla="*/ 8781 w 164711"/>
                <a:gd name="connsiteY6" fmla="*/ 201002 h 200839"/>
                <a:gd name="connsiteX7" fmla="*/ 19418 w 164711"/>
                <a:gd name="connsiteY7" fmla="*/ 194593 h 200839"/>
                <a:gd name="connsiteX8" fmla="*/ 36132 w 164711"/>
                <a:gd name="connsiteY8" fmla="*/ 128969 h 200839"/>
                <a:gd name="connsiteX9" fmla="*/ 65610 w 164711"/>
                <a:gd name="connsiteY9" fmla="*/ 138431 h 200839"/>
                <a:gd name="connsiteX10" fmla="*/ 106028 w 164711"/>
                <a:gd name="connsiteY10" fmla="*/ 116149 h 200839"/>
                <a:gd name="connsiteX11" fmla="*/ 133379 w 164711"/>
                <a:gd name="connsiteY11" fmla="*/ 138431 h 200839"/>
                <a:gd name="connsiteX12" fmla="*/ 155867 w 164711"/>
                <a:gd name="connsiteY12" fmla="*/ 121643 h 200839"/>
                <a:gd name="connsiteX13" fmla="*/ 164984 w 164711"/>
                <a:gd name="connsiteY13" fmla="*/ 91426 h 200839"/>
                <a:gd name="connsiteX14" fmla="*/ 161337 w 164711"/>
                <a:gd name="connsiteY14" fmla="*/ 88374 h 200839"/>
                <a:gd name="connsiteX15" fmla="*/ 157083 w 164711"/>
                <a:gd name="connsiteY15" fmla="*/ 93868 h 200839"/>
                <a:gd name="connsiteX16" fmla="*/ 133987 w 164711"/>
                <a:gd name="connsiteY16" fmla="*/ 131716 h 200839"/>
                <a:gd name="connsiteX17" fmla="*/ 124870 w 164711"/>
                <a:gd name="connsiteY17" fmla="*/ 117675 h 200839"/>
                <a:gd name="connsiteX18" fmla="*/ 130948 w 164711"/>
                <a:gd name="connsiteY18" fmla="*/ 85932 h 200839"/>
                <a:gd name="connsiteX19" fmla="*/ 139457 w 164711"/>
                <a:gd name="connsiteY19" fmla="*/ 52967 h 200839"/>
                <a:gd name="connsiteX20" fmla="*/ 144623 w 164711"/>
                <a:gd name="connsiteY20" fmla="*/ 32212 h 200839"/>
                <a:gd name="connsiteX21" fmla="*/ 149181 w 164711"/>
                <a:gd name="connsiteY21" fmla="*/ 11762 h 200839"/>
                <a:gd name="connsiteX22" fmla="*/ 140368 w 164711"/>
                <a:gd name="connsiteY22" fmla="*/ 3521 h 200839"/>
                <a:gd name="connsiteX23" fmla="*/ 128516 w 164711"/>
                <a:gd name="connsiteY23" fmla="*/ 14204 h 200839"/>
                <a:gd name="connsiteX24" fmla="*/ 114233 w 164711"/>
                <a:gd name="connsiteY24" fmla="*/ 71281 h 200839"/>
                <a:gd name="connsiteX25" fmla="*/ 106332 w 164711"/>
                <a:gd name="connsiteY25" fmla="*/ 102414 h 200839"/>
                <a:gd name="connsiteX26" fmla="*/ 66825 w 164711"/>
                <a:gd name="connsiteY26" fmla="*/ 131716 h 200839"/>
                <a:gd name="connsiteX27" fmla="*/ 44337 w 164711"/>
                <a:gd name="connsiteY27" fmla="*/ 105161 h 200839"/>
                <a:gd name="connsiteX28" fmla="*/ 48592 w 164711"/>
                <a:gd name="connsiteY28" fmla="*/ 79217 h 200839"/>
                <a:gd name="connsiteX29" fmla="*/ 61355 w 164711"/>
                <a:gd name="connsiteY29" fmla="*/ 27939 h 20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711" h="200839">
                  <a:moveTo>
                    <a:pt x="61355" y="27939"/>
                  </a:moveTo>
                  <a:cubicBezTo>
                    <a:pt x="62875" y="21529"/>
                    <a:pt x="65914" y="9931"/>
                    <a:pt x="65914" y="8404"/>
                  </a:cubicBezTo>
                  <a:cubicBezTo>
                    <a:pt x="65914" y="3215"/>
                    <a:pt x="62267" y="163"/>
                    <a:pt x="57101" y="163"/>
                  </a:cubicBezTo>
                  <a:cubicBezTo>
                    <a:pt x="56189" y="163"/>
                    <a:pt x="47680" y="468"/>
                    <a:pt x="44945" y="11151"/>
                  </a:cubicBezTo>
                  <a:lnTo>
                    <a:pt x="1184" y="187878"/>
                  </a:lnTo>
                  <a:cubicBezTo>
                    <a:pt x="272" y="191540"/>
                    <a:pt x="272" y="192151"/>
                    <a:pt x="272" y="192761"/>
                  </a:cubicBezTo>
                  <a:cubicBezTo>
                    <a:pt x="272" y="197340"/>
                    <a:pt x="3615" y="201002"/>
                    <a:pt x="8781" y="201002"/>
                  </a:cubicBezTo>
                  <a:cubicBezTo>
                    <a:pt x="15163" y="201002"/>
                    <a:pt x="18810" y="195508"/>
                    <a:pt x="19418" y="194593"/>
                  </a:cubicBezTo>
                  <a:cubicBezTo>
                    <a:pt x="20633" y="191846"/>
                    <a:pt x="24584" y="175974"/>
                    <a:pt x="36132" y="128969"/>
                  </a:cubicBezTo>
                  <a:cubicBezTo>
                    <a:pt x="45857" y="137210"/>
                    <a:pt x="59532" y="138431"/>
                    <a:pt x="65610" y="138431"/>
                  </a:cubicBezTo>
                  <a:cubicBezTo>
                    <a:pt x="86883" y="138431"/>
                    <a:pt x="98735" y="124696"/>
                    <a:pt x="106028" y="116149"/>
                  </a:cubicBezTo>
                  <a:cubicBezTo>
                    <a:pt x="108763" y="129885"/>
                    <a:pt x="120007" y="138431"/>
                    <a:pt x="133379" y="138431"/>
                  </a:cubicBezTo>
                  <a:cubicBezTo>
                    <a:pt x="144015" y="138431"/>
                    <a:pt x="151005" y="131411"/>
                    <a:pt x="155867" y="121643"/>
                  </a:cubicBezTo>
                  <a:cubicBezTo>
                    <a:pt x="161033" y="110655"/>
                    <a:pt x="164984" y="92036"/>
                    <a:pt x="164984" y="91426"/>
                  </a:cubicBezTo>
                  <a:cubicBezTo>
                    <a:pt x="164984" y="88374"/>
                    <a:pt x="162249" y="88374"/>
                    <a:pt x="161337" y="88374"/>
                  </a:cubicBezTo>
                  <a:cubicBezTo>
                    <a:pt x="158298" y="88374"/>
                    <a:pt x="157994" y="89595"/>
                    <a:pt x="157083" y="93868"/>
                  </a:cubicBezTo>
                  <a:cubicBezTo>
                    <a:pt x="151916" y="113708"/>
                    <a:pt x="146446" y="131716"/>
                    <a:pt x="133987" y="131716"/>
                  </a:cubicBezTo>
                  <a:cubicBezTo>
                    <a:pt x="125781" y="131716"/>
                    <a:pt x="124870" y="123780"/>
                    <a:pt x="124870" y="117675"/>
                  </a:cubicBezTo>
                  <a:cubicBezTo>
                    <a:pt x="124870" y="110960"/>
                    <a:pt x="128516" y="96615"/>
                    <a:pt x="130948" y="85932"/>
                  </a:cubicBezTo>
                  <a:lnTo>
                    <a:pt x="139457" y="52967"/>
                  </a:lnTo>
                  <a:cubicBezTo>
                    <a:pt x="140368" y="48389"/>
                    <a:pt x="143407" y="36790"/>
                    <a:pt x="144623" y="32212"/>
                  </a:cubicBezTo>
                  <a:cubicBezTo>
                    <a:pt x="146142" y="25192"/>
                    <a:pt x="149181" y="13593"/>
                    <a:pt x="149181" y="11762"/>
                  </a:cubicBezTo>
                  <a:cubicBezTo>
                    <a:pt x="149181" y="6268"/>
                    <a:pt x="144927" y="3521"/>
                    <a:pt x="140368" y="3521"/>
                  </a:cubicBezTo>
                  <a:cubicBezTo>
                    <a:pt x="138849" y="3521"/>
                    <a:pt x="130948" y="3826"/>
                    <a:pt x="128516" y="14204"/>
                  </a:cubicBezTo>
                  <a:lnTo>
                    <a:pt x="114233" y="71281"/>
                  </a:lnTo>
                  <a:cubicBezTo>
                    <a:pt x="110587" y="86542"/>
                    <a:pt x="107244" y="99362"/>
                    <a:pt x="106332" y="102414"/>
                  </a:cubicBezTo>
                  <a:cubicBezTo>
                    <a:pt x="106028" y="103940"/>
                    <a:pt x="91441" y="131716"/>
                    <a:pt x="66825" y="131716"/>
                  </a:cubicBezTo>
                  <a:cubicBezTo>
                    <a:pt x="51631" y="131716"/>
                    <a:pt x="44337" y="121643"/>
                    <a:pt x="44337" y="105161"/>
                  </a:cubicBezTo>
                  <a:cubicBezTo>
                    <a:pt x="44337" y="96310"/>
                    <a:pt x="46464" y="87763"/>
                    <a:pt x="48592" y="79217"/>
                  </a:cubicBezTo>
                  <a:lnTo>
                    <a:pt x="61355" y="2793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FB52D089-E711-2279-A883-24BB7BD00A7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035099" y="7295609"/>
              <a:ext cx="53394" cy="110675"/>
            </a:xfrm>
            <a:custGeom>
              <a:avLst/>
              <a:gdLst>
                <a:gd name="connsiteX0" fmla="*/ 51758 w 53394"/>
                <a:gd name="connsiteY0" fmla="*/ 18747 h 110675"/>
                <a:gd name="connsiteX1" fmla="*/ 53673 w 53394"/>
                <a:gd name="connsiteY1" fmla="*/ 11910 h 110675"/>
                <a:gd name="connsiteX2" fmla="*/ 41122 w 53394"/>
                <a:gd name="connsiteY2" fmla="*/ 159 h 110675"/>
                <a:gd name="connsiteX3" fmla="*/ 29422 w 53394"/>
                <a:gd name="connsiteY3" fmla="*/ 10201 h 110675"/>
                <a:gd name="connsiteX4" fmla="*/ 1342 w 53394"/>
                <a:gd name="connsiteY4" fmla="*/ 102715 h 110675"/>
                <a:gd name="connsiteX5" fmla="*/ 278 w 53394"/>
                <a:gd name="connsiteY5" fmla="*/ 106134 h 110675"/>
                <a:gd name="connsiteX6" fmla="*/ 8575 w 53394"/>
                <a:gd name="connsiteY6" fmla="*/ 110834 h 110675"/>
                <a:gd name="connsiteX7" fmla="*/ 11765 w 53394"/>
                <a:gd name="connsiteY7" fmla="*/ 107202 h 110675"/>
                <a:gd name="connsiteX8" fmla="*/ 51758 w 53394"/>
                <a:gd name="connsiteY8" fmla="*/ 18747 h 1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94" h="110675">
                  <a:moveTo>
                    <a:pt x="51758" y="18747"/>
                  </a:moveTo>
                  <a:cubicBezTo>
                    <a:pt x="53460" y="15115"/>
                    <a:pt x="53673" y="13406"/>
                    <a:pt x="53673" y="11910"/>
                  </a:cubicBezTo>
                  <a:cubicBezTo>
                    <a:pt x="53673" y="5287"/>
                    <a:pt x="47716" y="159"/>
                    <a:pt x="41122" y="159"/>
                  </a:cubicBezTo>
                  <a:cubicBezTo>
                    <a:pt x="33038" y="159"/>
                    <a:pt x="30485" y="6783"/>
                    <a:pt x="29422" y="10201"/>
                  </a:cubicBezTo>
                  <a:lnTo>
                    <a:pt x="1342" y="102715"/>
                  </a:lnTo>
                  <a:cubicBezTo>
                    <a:pt x="1129" y="103143"/>
                    <a:pt x="278" y="105920"/>
                    <a:pt x="278" y="106134"/>
                  </a:cubicBezTo>
                  <a:cubicBezTo>
                    <a:pt x="278" y="108698"/>
                    <a:pt x="6873" y="110834"/>
                    <a:pt x="8575" y="110834"/>
                  </a:cubicBezTo>
                  <a:cubicBezTo>
                    <a:pt x="10064" y="110834"/>
                    <a:pt x="10276" y="110407"/>
                    <a:pt x="11765" y="107202"/>
                  </a:cubicBezTo>
                  <a:lnTo>
                    <a:pt x="51758" y="18747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D2CC4B2-ED9F-88B0-C6AA-055876E153E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037226" y="7470598"/>
              <a:ext cx="155503" cy="145928"/>
            </a:xfrm>
            <a:custGeom>
              <a:avLst/>
              <a:gdLst>
                <a:gd name="connsiteX0" fmla="*/ 278 w 155503"/>
                <a:gd name="connsiteY0" fmla="*/ 166 h 145928"/>
                <a:gd name="connsiteX1" fmla="*/ 278 w 155503"/>
                <a:gd name="connsiteY1" fmla="*/ 7857 h 145928"/>
                <a:gd name="connsiteX2" fmla="*/ 5384 w 155503"/>
                <a:gd name="connsiteY2" fmla="*/ 7857 h 145928"/>
                <a:gd name="connsiteX3" fmla="*/ 22189 w 155503"/>
                <a:gd name="connsiteY3" fmla="*/ 17472 h 145928"/>
                <a:gd name="connsiteX4" fmla="*/ 22189 w 155503"/>
                <a:gd name="connsiteY4" fmla="*/ 128788 h 145928"/>
                <a:gd name="connsiteX5" fmla="*/ 5384 w 155503"/>
                <a:gd name="connsiteY5" fmla="*/ 138403 h 145928"/>
                <a:gd name="connsiteX6" fmla="*/ 278 w 155503"/>
                <a:gd name="connsiteY6" fmla="*/ 138403 h 145928"/>
                <a:gd name="connsiteX7" fmla="*/ 278 w 155503"/>
                <a:gd name="connsiteY7" fmla="*/ 146094 h 145928"/>
                <a:gd name="connsiteX8" fmla="*/ 84093 w 155503"/>
                <a:gd name="connsiteY8" fmla="*/ 146094 h 145928"/>
                <a:gd name="connsiteX9" fmla="*/ 155782 w 155503"/>
                <a:gd name="connsiteY9" fmla="*/ 74305 h 145928"/>
                <a:gd name="connsiteX10" fmla="*/ 84093 w 155503"/>
                <a:gd name="connsiteY10" fmla="*/ 166 h 145928"/>
                <a:gd name="connsiteX11" fmla="*/ 278 w 155503"/>
                <a:gd name="connsiteY11" fmla="*/ 166 h 145928"/>
                <a:gd name="connsiteX12" fmla="*/ 51758 w 155503"/>
                <a:gd name="connsiteY12" fmla="*/ 138403 h 145928"/>
                <a:gd name="connsiteX13" fmla="*/ 41547 w 155503"/>
                <a:gd name="connsiteY13" fmla="*/ 130070 h 145928"/>
                <a:gd name="connsiteX14" fmla="*/ 41547 w 155503"/>
                <a:gd name="connsiteY14" fmla="*/ 16190 h 145928"/>
                <a:gd name="connsiteX15" fmla="*/ 51758 w 155503"/>
                <a:gd name="connsiteY15" fmla="*/ 7857 h 145928"/>
                <a:gd name="connsiteX16" fmla="*/ 78136 w 155503"/>
                <a:gd name="connsiteY16" fmla="*/ 7857 h 145928"/>
                <a:gd name="connsiteX17" fmla="*/ 121746 w 155503"/>
                <a:gd name="connsiteY17" fmla="*/ 27941 h 145928"/>
                <a:gd name="connsiteX18" fmla="*/ 133871 w 155503"/>
                <a:gd name="connsiteY18" fmla="*/ 74305 h 145928"/>
                <a:gd name="connsiteX19" fmla="*/ 120256 w 155503"/>
                <a:gd name="connsiteY19" fmla="*/ 120883 h 145928"/>
                <a:gd name="connsiteX20" fmla="*/ 78349 w 155503"/>
                <a:gd name="connsiteY20" fmla="*/ 138403 h 145928"/>
                <a:gd name="connsiteX21" fmla="*/ 51758 w 155503"/>
                <a:gd name="connsiteY21" fmla="*/ 138403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03" h="145928">
                  <a:moveTo>
                    <a:pt x="278" y="166"/>
                  </a:moveTo>
                  <a:lnTo>
                    <a:pt x="278" y="7857"/>
                  </a:lnTo>
                  <a:lnTo>
                    <a:pt x="5384" y="7857"/>
                  </a:lnTo>
                  <a:cubicBezTo>
                    <a:pt x="21764" y="7857"/>
                    <a:pt x="22189" y="9994"/>
                    <a:pt x="22189" y="17472"/>
                  </a:cubicBezTo>
                  <a:lnTo>
                    <a:pt x="22189" y="128788"/>
                  </a:lnTo>
                  <a:cubicBezTo>
                    <a:pt x="22189" y="136053"/>
                    <a:pt x="21764" y="138403"/>
                    <a:pt x="5384" y="138403"/>
                  </a:cubicBezTo>
                  <a:lnTo>
                    <a:pt x="278" y="138403"/>
                  </a:lnTo>
                  <a:lnTo>
                    <a:pt x="278" y="146094"/>
                  </a:lnTo>
                  <a:lnTo>
                    <a:pt x="84093" y="146094"/>
                  </a:lnTo>
                  <a:cubicBezTo>
                    <a:pt x="123235" y="146094"/>
                    <a:pt x="155782" y="114473"/>
                    <a:pt x="155782" y="74305"/>
                  </a:cubicBezTo>
                  <a:cubicBezTo>
                    <a:pt x="155782" y="33710"/>
                    <a:pt x="123660" y="166"/>
                    <a:pt x="84093" y="166"/>
                  </a:cubicBezTo>
                  <a:lnTo>
                    <a:pt x="278" y="166"/>
                  </a:lnTo>
                  <a:close/>
                  <a:moveTo>
                    <a:pt x="51758" y="138403"/>
                  </a:moveTo>
                  <a:cubicBezTo>
                    <a:pt x="41760" y="138403"/>
                    <a:pt x="41547" y="136694"/>
                    <a:pt x="41547" y="130070"/>
                  </a:cubicBezTo>
                  <a:lnTo>
                    <a:pt x="41547" y="16190"/>
                  </a:lnTo>
                  <a:cubicBezTo>
                    <a:pt x="41547" y="9567"/>
                    <a:pt x="41760" y="7857"/>
                    <a:pt x="51758" y="7857"/>
                  </a:cubicBezTo>
                  <a:lnTo>
                    <a:pt x="78136" y="7857"/>
                  </a:lnTo>
                  <a:cubicBezTo>
                    <a:pt x="96218" y="7857"/>
                    <a:pt x="111960" y="15335"/>
                    <a:pt x="121746" y="27941"/>
                  </a:cubicBezTo>
                  <a:cubicBezTo>
                    <a:pt x="130467" y="39479"/>
                    <a:pt x="133871" y="55717"/>
                    <a:pt x="133871" y="74305"/>
                  </a:cubicBezTo>
                  <a:cubicBezTo>
                    <a:pt x="133871" y="99090"/>
                    <a:pt x="127702" y="111909"/>
                    <a:pt x="120256" y="120883"/>
                  </a:cubicBezTo>
                  <a:cubicBezTo>
                    <a:pt x="110684" y="131779"/>
                    <a:pt x="95367" y="138403"/>
                    <a:pt x="78349" y="138403"/>
                  </a:cubicBezTo>
                  <a:lnTo>
                    <a:pt x="51758" y="13840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8FF3E99-27F0-850E-7F1D-630209E8B45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221049" y="7470598"/>
              <a:ext cx="192092" cy="145928"/>
            </a:xfrm>
            <a:custGeom>
              <a:avLst/>
              <a:gdLst>
                <a:gd name="connsiteX0" fmla="*/ 45595 w 192092"/>
                <a:gd name="connsiteY0" fmla="*/ 4866 h 145928"/>
                <a:gd name="connsiteX1" fmla="*/ 37511 w 192092"/>
                <a:gd name="connsiteY1" fmla="*/ 166 h 145928"/>
                <a:gd name="connsiteX2" fmla="*/ 284 w 192092"/>
                <a:gd name="connsiteY2" fmla="*/ 166 h 145928"/>
                <a:gd name="connsiteX3" fmla="*/ 284 w 192092"/>
                <a:gd name="connsiteY3" fmla="*/ 7857 h 145928"/>
                <a:gd name="connsiteX4" fmla="*/ 5390 w 192092"/>
                <a:gd name="connsiteY4" fmla="*/ 7857 h 145928"/>
                <a:gd name="connsiteX5" fmla="*/ 22195 w 192092"/>
                <a:gd name="connsiteY5" fmla="*/ 17472 h 145928"/>
                <a:gd name="connsiteX6" fmla="*/ 22195 w 192092"/>
                <a:gd name="connsiteY6" fmla="*/ 123019 h 145928"/>
                <a:gd name="connsiteX7" fmla="*/ 284 w 192092"/>
                <a:gd name="connsiteY7" fmla="*/ 138403 h 145928"/>
                <a:gd name="connsiteX8" fmla="*/ 284 w 192092"/>
                <a:gd name="connsiteY8" fmla="*/ 146094 h 145928"/>
                <a:gd name="connsiteX9" fmla="*/ 26237 w 192092"/>
                <a:gd name="connsiteY9" fmla="*/ 145240 h 145928"/>
                <a:gd name="connsiteX10" fmla="*/ 52190 w 192092"/>
                <a:gd name="connsiteY10" fmla="*/ 146094 h 145928"/>
                <a:gd name="connsiteX11" fmla="*/ 52190 w 192092"/>
                <a:gd name="connsiteY11" fmla="*/ 138403 h 145928"/>
                <a:gd name="connsiteX12" fmla="*/ 30279 w 192092"/>
                <a:gd name="connsiteY12" fmla="*/ 123019 h 145928"/>
                <a:gd name="connsiteX13" fmla="*/ 30279 w 192092"/>
                <a:gd name="connsiteY13" fmla="*/ 10421 h 145928"/>
                <a:gd name="connsiteX14" fmla="*/ 30491 w 192092"/>
                <a:gd name="connsiteY14" fmla="*/ 10208 h 145928"/>
                <a:gd name="connsiteX15" fmla="*/ 85801 w 192092"/>
                <a:gd name="connsiteY15" fmla="*/ 141180 h 145928"/>
                <a:gd name="connsiteX16" fmla="*/ 91119 w 192092"/>
                <a:gd name="connsiteY16" fmla="*/ 146094 h 145928"/>
                <a:gd name="connsiteX17" fmla="*/ 96224 w 192092"/>
                <a:gd name="connsiteY17" fmla="*/ 141608 h 145928"/>
                <a:gd name="connsiteX18" fmla="*/ 152384 w 192092"/>
                <a:gd name="connsiteY18" fmla="*/ 8071 h 145928"/>
                <a:gd name="connsiteX19" fmla="*/ 152597 w 192092"/>
                <a:gd name="connsiteY19" fmla="*/ 8285 h 145928"/>
                <a:gd name="connsiteX20" fmla="*/ 152597 w 192092"/>
                <a:gd name="connsiteY20" fmla="*/ 128788 h 145928"/>
                <a:gd name="connsiteX21" fmla="*/ 135792 w 192092"/>
                <a:gd name="connsiteY21" fmla="*/ 138403 h 145928"/>
                <a:gd name="connsiteX22" fmla="*/ 130686 w 192092"/>
                <a:gd name="connsiteY22" fmla="*/ 138403 h 145928"/>
                <a:gd name="connsiteX23" fmla="*/ 130686 w 192092"/>
                <a:gd name="connsiteY23" fmla="*/ 146094 h 145928"/>
                <a:gd name="connsiteX24" fmla="*/ 161532 w 192092"/>
                <a:gd name="connsiteY24" fmla="*/ 145240 h 145928"/>
                <a:gd name="connsiteX25" fmla="*/ 192377 w 192092"/>
                <a:gd name="connsiteY25" fmla="*/ 146094 h 145928"/>
                <a:gd name="connsiteX26" fmla="*/ 192377 w 192092"/>
                <a:gd name="connsiteY26" fmla="*/ 138403 h 145928"/>
                <a:gd name="connsiteX27" fmla="*/ 187272 w 192092"/>
                <a:gd name="connsiteY27" fmla="*/ 138403 h 145928"/>
                <a:gd name="connsiteX28" fmla="*/ 170466 w 192092"/>
                <a:gd name="connsiteY28" fmla="*/ 128788 h 145928"/>
                <a:gd name="connsiteX29" fmla="*/ 170466 w 192092"/>
                <a:gd name="connsiteY29" fmla="*/ 17472 h 145928"/>
                <a:gd name="connsiteX30" fmla="*/ 187272 w 192092"/>
                <a:gd name="connsiteY30" fmla="*/ 7857 h 145928"/>
                <a:gd name="connsiteX31" fmla="*/ 192377 w 192092"/>
                <a:gd name="connsiteY31" fmla="*/ 7857 h 145928"/>
                <a:gd name="connsiteX32" fmla="*/ 192377 w 192092"/>
                <a:gd name="connsiteY32" fmla="*/ 166 h 145928"/>
                <a:gd name="connsiteX33" fmla="*/ 155362 w 192092"/>
                <a:gd name="connsiteY33" fmla="*/ 166 h 145928"/>
                <a:gd name="connsiteX34" fmla="*/ 147492 w 192092"/>
                <a:gd name="connsiteY34" fmla="*/ 4439 h 145928"/>
                <a:gd name="connsiteX35" fmla="*/ 96437 w 192092"/>
                <a:gd name="connsiteY35" fmla="*/ 125583 h 145928"/>
                <a:gd name="connsiteX36" fmla="*/ 45595 w 192092"/>
                <a:gd name="connsiteY36" fmla="*/ 4866 h 14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092" h="145928">
                  <a:moveTo>
                    <a:pt x="45595" y="4866"/>
                  </a:moveTo>
                  <a:cubicBezTo>
                    <a:pt x="43681" y="166"/>
                    <a:pt x="41979" y="166"/>
                    <a:pt x="37511" y="166"/>
                  </a:cubicBezTo>
                  <a:lnTo>
                    <a:pt x="284" y="166"/>
                  </a:lnTo>
                  <a:lnTo>
                    <a:pt x="284" y="7857"/>
                  </a:lnTo>
                  <a:lnTo>
                    <a:pt x="5390" y="7857"/>
                  </a:lnTo>
                  <a:cubicBezTo>
                    <a:pt x="21770" y="7857"/>
                    <a:pt x="22195" y="9994"/>
                    <a:pt x="22195" y="17472"/>
                  </a:cubicBezTo>
                  <a:lnTo>
                    <a:pt x="22195" y="123019"/>
                  </a:lnTo>
                  <a:cubicBezTo>
                    <a:pt x="22195" y="128788"/>
                    <a:pt x="22195" y="138403"/>
                    <a:pt x="284" y="138403"/>
                  </a:cubicBezTo>
                  <a:lnTo>
                    <a:pt x="284" y="146094"/>
                  </a:lnTo>
                  <a:cubicBezTo>
                    <a:pt x="9006" y="145454"/>
                    <a:pt x="17515" y="145240"/>
                    <a:pt x="26237" y="145240"/>
                  </a:cubicBezTo>
                  <a:cubicBezTo>
                    <a:pt x="34959" y="145240"/>
                    <a:pt x="43468" y="145454"/>
                    <a:pt x="52190" y="146094"/>
                  </a:cubicBezTo>
                  <a:lnTo>
                    <a:pt x="52190" y="138403"/>
                  </a:lnTo>
                  <a:cubicBezTo>
                    <a:pt x="30279" y="138403"/>
                    <a:pt x="30279" y="128788"/>
                    <a:pt x="30279" y="123019"/>
                  </a:cubicBezTo>
                  <a:lnTo>
                    <a:pt x="30279" y="10421"/>
                  </a:lnTo>
                  <a:lnTo>
                    <a:pt x="30491" y="10208"/>
                  </a:lnTo>
                  <a:lnTo>
                    <a:pt x="85801" y="141180"/>
                  </a:lnTo>
                  <a:cubicBezTo>
                    <a:pt x="86864" y="143744"/>
                    <a:pt x="87928" y="146094"/>
                    <a:pt x="91119" y="146094"/>
                  </a:cubicBezTo>
                  <a:cubicBezTo>
                    <a:pt x="92608" y="146094"/>
                    <a:pt x="94522" y="145454"/>
                    <a:pt x="96224" y="141608"/>
                  </a:cubicBezTo>
                  <a:lnTo>
                    <a:pt x="152384" y="8071"/>
                  </a:lnTo>
                  <a:lnTo>
                    <a:pt x="152597" y="8285"/>
                  </a:lnTo>
                  <a:lnTo>
                    <a:pt x="152597" y="128788"/>
                  </a:lnTo>
                  <a:cubicBezTo>
                    <a:pt x="152597" y="136053"/>
                    <a:pt x="152172" y="138403"/>
                    <a:pt x="135792" y="138403"/>
                  </a:cubicBezTo>
                  <a:lnTo>
                    <a:pt x="130686" y="138403"/>
                  </a:lnTo>
                  <a:lnTo>
                    <a:pt x="130686" y="146094"/>
                  </a:lnTo>
                  <a:cubicBezTo>
                    <a:pt x="140897" y="145667"/>
                    <a:pt x="152810" y="145240"/>
                    <a:pt x="161532" y="145240"/>
                  </a:cubicBezTo>
                  <a:cubicBezTo>
                    <a:pt x="170253" y="145240"/>
                    <a:pt x="182166" y="145667"/>
                    <a:pt x="192377" y="146094"/>
                  </a:cubicBezTo>
                  <a:lnTo>
                    <a:pt x="192377" y="138403"/>
                  </a:lnTo>
                  <a:lnTo>
                    <a:pt x="187272" y="138403"/>
                  </a:lnTo>
                  <a:cubicBezTo>
                    <a:pt x="170892" y="138403"/>
                    <a:pt x="170466" y="136266"/>
                    <a:pt x="170466" y="128788"/>
                  </a:cubicBezTo>
                  <a:lnTo>
                    <a:pt x="170466" y="17472"/>
                  </a:lnTo>
                  <a:cubicBezTo>
                    <a:pt x="170466" y="10208"/>
                    <a:pt x="170892" y="7857"/>
                    <a:pt x="187272" y="7857"/>
                  </a:cubicBezTo>
                  <a:lnTo>
                    <a:pt x="192377" y="7857"/>
                  </a:lnTo>
                  <a:lnTo>
                    <a:pt x="192377" y="166"/>
                  </a:lnTo>
                  <a:lnTo>
                    <a:pt x="155362" y="166"/>
                  </a:lnTo>
                  <a:cubicBezTo>
                    <a:pt x="151108" y="166"/>
                    <a:pt x="149193" y="166"/>
                    <a:pt x="147492" y="4439"/>
                  </a:cubicBezTo>
                  <a:lnTo>
                    <a:pt x="96437" y="125583"/>
                  </a:lnTo>
                  <a:lnTo>
                    <a:pt x="45595" y="4866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71605FB-D6AC-4026-1C7A-92F48CF544B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449472" y="7557770"/>
              <a:ext cx="143803" cy="10469"/>
            </a:xfrm>
            <a:custGeom>
              <a:avLst/>
              <a:gdLst>
                <a:gd name="connsiteX0" fmla="*/ 135586 w 143803"/>
                <a:gd name="connsiteY0" fmla="*/ 10635 h 10469"/>
                <a:gd name="connsiteX1" fmla="*/ 144095 w 143803"/>
                <a:gd name="connsiteY1" fmla="*/ 5507 h 10469"/>
                <a:gd name="connsiteX2" fmla="*/ 135586 w 143803"/>
                <a:gd name="connsiteY2" fmla="*/ 166 h 10469"/>
                <a:gd name="connsiteX3" fmla="*/ 8800 w 143803"/>
                <a:gd name="connsiteY3" fmla="*/ 166 h 10469"/>
                <a:gd name="connsiteX4" fmla="*/ 291 w 143803"/>
                <a:gd name="connsiteY4" fmla="*/ 5293 h 10469"/>
                <a:gd name="connsiteX5" fmla="*/ 8800 w 143803"/>
                <a:gd name="connsiteY5" fmla="*/ 10635 h 10469"/>
                <a:gd name="connsiteX6" fmla="*/ 135586 w 143803"/>
                <a:gd name="connsiteY6" fmla="*/ 10635 h 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03" h="10469">
                  <a:moveTo>
                    <a:pt x="135586" y="10635"/>
                  </a:moveTo>
                  <a:cubicBezTo>
                    <a:pt x="138990" y="10635"/>
                    <a:pt x="144095" y="10635"/>
                    <a:pt x="144095" y="5507"/>
                  </a:cubicBezTo>
                  <a:cubicBezTo>
                    <a:pt x="144095" y="166"/>
                    <a:pt x="139202" y="166"/>
                    <a:pt x="135586" y="166"/>
                  </a:cubicBezTo>
                  <a:lnTo>
                    <a:pt x="8800" y="166"/>
                  </a:lnTo>
                  <a:cubicBezTo>
                    <a:pt x="5397" y="166"/>
                    <a:pt x="291" y="166"/>
                    <a:pt x="291" y="5293"/>
                  </a:cubicBezTo>
                  <a:cubicBezTo>
                    <a:pt x="291" y="10635"/>
                    <a:pt x="5184" y="10635"/>
                    <a:pt x="8800" y="10635"/>
                  </a:cubicBezTo>
                  <a:lnTo>
                    <a:pt x="135586" y="10635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3B8B53E-8F4B-D877-7126-9E7735AC3BF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631962" y="7522303"/>
              <a:ext cx="109341" cy="94223"/>
            </a:xfrm>
            <a:custGeom>
              <a:avLst/>
              <a:gdLst>
                <a:gd name="connsiteX0" fmla="*/ 38163 w 109341"/>
                <a:gd name="connsiteY0" fmla="*/ 6362 h 94223"/>
                <a:gd name="connsiteX1" fmla="*/ 38588 w 109341"/>
                <a:gd name="connsiteY1" fmla="*/ 3157 h 94223"/>
                <a:gd name="connsiteX2" fmla="*/ 35185 w 109341"/>
                <a:gd name="connsiteY2" fmla="*/ 166 h 94223"/>
                <a:gd name="connsiteX3" fmla="*/ 21358 w 109341"/>
                <a:gd name="connsiteY3" fmla="*/ 1234 h 94223"/>
                <a:gd name="connsiteX4" fmla="*/ 9445 w 109341"/>
                <a:gd name="connsiteY4" fmla="*/ 2302 h 94223"/>
                <a:gd name="connsiteX5" fmla="*/ 3488 w 109341"/>
                <a:gd name="connsiteY5" fmla="*/ 7216 h 94223"/>
                <a:gd name="connsiteX6" fmla="*/ 9019 w 109341"/>
                <a:gd name="connsiteY6" fmla="*/ 10208 h 94223"/>
                <a:gd name="connsiteX7" fmla="*/ 19230 w 109341"/>
                <a:gd name="connsiteY7" fmla="*/ 13413 h 94223"/>
                <a:gd name="connsiteX8" fmla="*/ 17316 w 109341"/>
                <a:gd name="connsiteY8" fmla="*/ 21745 h 94223"/>
                <a:gd name="connsiteX9" fmla="*/ 6679 w 109341"/>
                <a:gd name="connsiteY9" fmla="*/ 64904 h 94223"/>
                <a:gd name="connsiteX10" fmla="*/ 298 w 109341"/>
                <a:gd name="connsiteY10" fmla="*/ 91398 h 94223"/>
                <a:gd name="connsiteX11" fmla="*/ 4339 w 109341"/>
                <a:gd name="connsiteY11" fmla="*/ 94389 h 94223"/>
                <a:gd name="connsiteX12" fmla="*/ 7743 w 109341"/>
                <a:gd name="connsiteY12" fmla="*/ 94389 h 94223"/>
                <a:gd name="connsiteX13" fmla="*/ 76454 w 109341"/>
                <a:gd name="connsiteY13" fmla="*/ 61058 h 94223"/>
                <a:gd name="connsiteX14" fmla="*/ 109639 w 109341"/>
                <a:gd name="connsiteY14" fmla="*/ 7003 h 94223"/>
                <a:gd name="connsiteX15" fmla="*/ 102407 w 109341"/>
                <a:gd name="connsiteY15" fmla="*/ 166 h 94223"/>
                <a:gd name="connsiteX16" fmla="*/ 91558 w 109341"/>
                <a:gd name="connsiteY16" fmla="*/ 12131 h 94223"/>
                <a:gd name="connsiteX17" fmla="*/ 18379 w 109341"/>
                <a:gd name="connsiteY17" fmla="*/ 85843 h 94223"/>
                <a:gd name="connsiteX18" fmla="*/ 38163 w 109341"/>
                <a:gd name="connsiteY18" fmla="*/ 6362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163" y="6362"/>
                  </a:moveTo>
                  <a:cubicBezTo>
                    <a:pt x="38376" y="5507"/>
                    <a:pt x="38588" y="4225"/>
                    <a:pt x="38588" y="3157"/>
                  </a:cubicBezTo>
                  <a:cubicBezTo>
                    <a:pt x="38588" y="2943"/>
                    <a:pt x="38588" y="166"/>
                    <a:pt x="35185" y="166"/>
                  </a:cubicBezTo>
                  <a:cubicBezTo>
                    <a:pt x="34972" y="166"/>
                    <a:pt x="22847" y="1234"/>
                    <a:pt x="21358" y="1234"/>
                  </a:cubicBezTo>
                  <a:cubicBezTo>
                    <a:pt x="17316" y="1661"/>
                    <a:pt x="13487" y="1875"/>
                    <a:pt x="9445" y="2302"/>
                  </a:cubicBezTo>
                  <a:cubicBezTo>
                    <a:pt x="6041" y="2516"/>
                    <a:pt x="3488" y="2730"/>
                    <a:pt x="3488" y="7216"/>
                  </a:cubicBezTo>
                  <a:cubicBezTo>
                    <a:pt x="3488" y="10208"/>
                    <a:pt x="6467" y="10208"/>
                    <a:pt x="9019" y="10208"/>
                  </a:cubicBezTo>
                  <a:cubicBezTo>
                    <a:pt x="19230" y="10208"/>
                    <a:pt x="19230" y="11490"/>
                    <a:pt x="19230" y="13413"/>
                  </a:cubicBezTo>
                  <a:cubicBezTo>
                    <a:pt x="19230" y="14694"/>
                    <a:pt x="18167" y="18968"/>
                    <a:pt x="17316" y="21745"/>
                  </a:cubicBezTo>
                  <a:lnTo>
                    <a:pt x="6679" y="64904"/>
                  </a:lnTo>
                  <a:cubicBezTo>
                    <a:pt x="1361" y="86270"/>
                    <a:pt x="298" y="90543"/>
                    <a:pt x="298" y="91398"/>
                  </a:cubicBezTo>
                  <a:cubicBezTo>
                    <a:pt x="298" y="94389"/>
                    <a:pt x="3488" y="94389"/>
                    <a:pt x="4339" y="94389"/>
                  </a:cubicBezTo>
                  <a:lnTo>
                    <a:pt x="7743" y="94389"/>
                  </a:lnTo>
                  <a:cubicBezTo>
                    <a:pt x="26676" y="91398"/>
                    <a:pt x="53692" y="81356"/>
                    <a:pt x="76454" y="61058"/>
                  </a:cubicBezTo>
                  <a:cubicBezTo>
                    <a:pt x="105385" y="35206"/>
                    <a:pt x="109639" y="7430"/>
                    <a:pt x="109639" y="7003"/>
                  </a:cubicBezTo>
                  <a:cubicBezTo>
                    <a:pt x="109639" y="3157"/>
                    <a:pt x="106661" y="166"/>
                    <a:pt x="102407" y="166"/>
                  </a:cubicBezTo>
                  <a:cubicBezTo>
                    <a:pt x="94961" y="166"/>
                    <a:pt x="93472" y="6148"/>
                    <a:pt x="91558" y="12131"/>
                  </a:cubicBezTo>
                  <a:cubicBezTo>
                    <a:pt x="83049" y="42470"/>
                    <a:pt x="54543" y="75160"/>
                    <a:pt x="18379" y="85843"/>
                  </a:cubicBezTo>
                  <a:lnTo>
                    <a:pt x="38163" y="6362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34645F9-AD48-3539-30D6-151379919E4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829839" y="7333515"/>
              <a:ext cx="216002" cy="207554"/>
            </a:xfrm>
            <a:custGeom>
              <a:avLst/>
              <a:gdLst>
                <a:gd name="connsiteX0" fmla="*/ 80837 w 216002"/>
                <a:gd name="connsiteY0" fmla="*/ 108519 h 207554"/>
                <a:gd name="connsiteX1" fmla="*/ 110315 w 216002"/>
                <a:gd name="connsiteY1" fmla="*/ 108519 h 207554"/>
                <a:gd name="connsiteX2" fmla="*/ 135538 w 216002"/>
                <a:gd name="connsiteY2" fmla="*/ 122254 h 207554"/>
                <a:gd name="connsiteX3" fmla="*/ 133411 w 216002"/>
                <a:gd name="connsiteY3" fmla="*/ 137210 h 207554"/>
                <a:gd name="connsiteX4" fmla="*/ 132499 w 216002"/>
                <a:gd name="connsiteY4" fmla="*/ 140567 h 207554"/>
                <a:gd name="connsiteX5" fmla="*/ 136146 w 216002"/>
                <a:gd name="connsiteY5" fmla="*/ 144230 h 207554"/>
                <a:gd name="connsiteX6" fmla="*/ 140704 w 216002"/>
                <a:gd name="connsiteY6" fmla="*/ 137820 h 207554"/>
                <a:gd name="connsiteX7" fmla="*/ 157419 w 216002"/>
                <a:gd name="connsiteY7" fmla="*/ 71586 h 207554"/>
                <a:gd name="connsiteX8" fmla="*/ 158330 w 216002"/>
                <a:gd name="connsiteY8" fmla="*/ 66703 h 207554"/>
                <a:gd name="connsiteX9" fmla="*/ 154683 w 216002"/>
                <a:gd name="connsiteY9" fmla="*/ 63345 h 207554"/>
                <a:gd name="connsiteX10" fmla="*/ 150125 w 216002"/>
                <a:gd name="connsiteY10" fmla="*/ 69755 h 207554"/>
                <a:gd name="connsiteX11" fmla="*/ 110922 w 216002"/>
                <a:gd name="connsiteY11" fmla="*/ 99057 h 207554"/>
                <a:gd name="connsiteX12" fmla="*/ 83268 w 216002"/>
                <a:gd name="connsiteY12" fmla="*/ 99057 h 207554"/>
                <a:gd name="connsiteX13" fmla="*/ 102717 w 216002"/>
                <a:gd name="connsiteY13" fmla="*/ 21529 h 207554"/>
                <a:gd name="connsiteX14" fmla="*/ 119128 w 216002"/>
                <a:gd name="connsiteY14" fmla="*/ 9625 h 207554"/>
                <a:gd name="connsiteX15" fmla="*/ 159242 w 216002"/>
                <a:gd name="connsiteY15" fmla="*/ 9625 h 207554"/>
                <a:gd name="connsiteX16" fmla="*/ 203611 w 216002"/>
                <a:gd name="connsiteY16" fmla="*/ 43200 h 207554"/>
                <a:gd name="connsiteX17" fmla="*/ 202699 w 216002"/>
                <a:gd name="connsiteY17" fmla="*/ 59682 h 207554"/>
                <a:gd name="connsiteX18" fmla="*/ 202091 w 216002"/>
                <a:gd name="connsiteY18" fmla="*/ 65176 h 207554"/>
                <a:gd name="connsiteX19" fmla="*/ 205738 w 216002"/>
                <a:gd name="connsiteY19" fmla="*/ 68839 h 207554"/>
                <a:gd name="connsiteX20" fmla="*/ 209993 w 216002"/>
                <a:gd name="connsiteY20" fmla="*/ 61209 h 207554"/>
                <a:gd name="connsiteX21" fmla="*/ 216071 w 216002"/>
                <a:gd name="connsiteY21" fmla="*/ 8404 h 207554"/>
                <a:gd name="connsiteX22" fmla="*/ 207865 w 216002"/>
                <a:gd name="connsiteY22" fmla="*/ 163 h 207554"/>
                <a:gd name="connsiteX23" fmla="*/ 58956 w 216002"/>
                <a:gd name="connsiteY23" fmla="*/ 163 h 207554"/>
                <a:gd name="connsiteX24" fmla="*/ 49839 w 216002"/>
                <a:gd name="connsiteY24" fmla="*/ 6268 h 207554"/>
                <a:gd name="connsiteX25" fmla="*/ 58348 w 216002"/>
                <a:gd name="connsiteY25" fmla="*/ 9625 h 207554"/>
                <a:gd name="connsiteX26" fmla="*/ 78102 w 216002"/>
                <a:gd name="connsiteY26" fmla="*/ 15119 h 207554"/>
                <a:gd name="connsiteX27" fmla="*/ 76582 w 216002"/>
                <a:gd name="connsiteY27" fmla="*/ 22445 h 207554"/>
                <a:gd name="connsiteX28" fmla="*/ 36468 w 216002"/>
                <a:gd name="connsiteY28" fmla="*/ 183910 h 207554"/>
                <a:gd name="connsiteX29" fmla="*/ 8813 w 216002"/>
                <a:gd name="connsiteY29" fmla="*/ 198255 h 207554"/>
                <a:gd name="connsiteX30" fmla="*/ 304 w 216002"/>
                <a:gd name="connsiteY30" fmla="*/ 204055 h 207554"/>
                <a:gd name="connsiteX31" fmla="*/ 4863 w 216002"/>
                <a:gd name="connsiteY31" fmla="*/ 207717 h 207554"/>
                <a:gd name="connsiteX32" fmla="*/ 44977 w 216002"/>
                <a:gd name="connsiteY32" fmla="*/ 206802 h 207554"/>
                <a:gd name="connsiteX33" fmla="*/ 90257 w 216002"/>
                <a:gd name="connsiteY33" fmla="*/ 207717 h 207554"/>
                <a:gd name="connsiteX34" fmla="*/ 96639 w 216002"/>
                <a:gd name="connsiteY34" fmla="*/ 201918 h 207554"/>
                <a:gd name="connsiteX35" fmla="*/ 94816 w 216002"/>
                <a:gd name="connsiteY35" fmla="*/ 198560 h 207554"/>
                <a:gd name="connsiteX36" fmla="*/ 86307 w 216002"/>
                <a:gd name="connsiteY36" fmla="*/ 198255 h 207554"/>
                <a:gd name="connsiteX37" fmla="*/ 70504 w 216002"/>
                <a:gd name="connsiteY37" fmla="*/ 197645 h 207554"/>
                <a:gd name="connsiteX38" fmla="*/ 60780 w 216002"/>
                <a:gd name="connsiteY38" fmla="*/ 191540 h 207554"/>
                <a:gd name="connsiteX39" fmla="*/ 61995 w 216002"/>
                <a:gd name="connsiteY39" fmla="*/ 184520 h 207554"/>
                <a:gd name="connsiteX40" fmla="*/ 80837 w 216002"/>
                <a:gd name="connsiteY40" fmla="*/ 108519 h 2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6002" h="207554">
                  <a:moveTo>
                    <a:pt x="80837" y="108519"/>
                  </a:moveTo>
                  <a:lnTo>
                    <a:pt x="110315" y="108519"/>
                  </a:lnTo>
                  <a:cubicBezTo>
                    <a:pt x="133107" y="108519"/>
                    <a:pt x="135538" y="113402"/>
                    <a:pt x="135538" y="122254"/>
                  </a:cubicBezTo>
                  <a:cubicBezTo>
                    <a:pt x="135538" y="124390"/>
                    <a:pt x="135538" y="128053"/>
                    <a:pt x="133411" y="137210"/>
                  </a:cubicBezTo>
                  <a:cubicBezTo>
                    <a:pt x="132803" y="138736"/>
                    <a:pt x="132499" y="139957"/>
                    <a:pt x="132499" y="140567"/>
                  </a:cubicBezTo>
                  <a:cubicBezTo>
                    <a:pt x="132499" y="143009"/>
                    <a:pt x="134322" y="144230"/>
                    <a:pt x="136146" y="144230"/>
                  </a:cubicBezTo>
                  <a:cubicBezTo>
                    <a:pt x="139185" y="144230"/>
                    <a:pt x="139185" y="143314"/>
                    <a:pt x="140704" y="137820"/>
                  </a:cubicBezTo>
                  <a:lnTo>
                    <a:pt x="157419" y="71586"/>
                  </a:lnTo>
                  <a:cubicBezTo>
                    <a:pt x="158330" y="68229"/>
                    <a:pt x="158330" y="67618"/>
                    <a:pt x="158330" y="66703"/>
                  </a:cubicBezTo>
                  <a:cubicBezTo>
                    <a:pt x="158330" y="66092"/>
                    <a:pt x="157722" y="63345"/>
                    <a:pt x="154683" y="63345"/>
                  </a:cubicBezTo>
                  <a:cubicBezTo>
                    <a:pt x="151645" y="63345"/>
                    <a:pt x="151341" y="64871"/>
                    <a:pt x="150125" y="69755"/>
                  </a:cubicBezTo>
                  <a:cubicBezTo>
                    <a:pt x="143743" y="93563"/>
                    <a:pt x="136754" y="99057"/>
                    <a:pt x="110922" y="99057"/>
                  </a:cubicBezTo>
                  <a:lnTo>
                    <a:pt x="83268" y="99057"/>
                  </a:lnTo>
                  <a:lnTo>
                    <a:pt x="102717" y="21529"/>
                  </a:lnTo>
                  <a:cubicBezTo>
                    <a:pt x="105452" y="10846"/>
                    <a:pt x="105756" y="9625"/>
                    <a:pt x="119128" y="9625"/>
                  </a:cubicBezTo>
                  <a:lnTo>
                    <a:pt x="159242" y="9625"/>
                  </a:lnTo>
                  <a:cubicBezTo>
                    <a:pt x="196621" y="9625"/>
                    <a:pt x="203611" y="19698"/>
                    <a:pt x="203611" y="43200"/>
                  </a:cubicBezTo>
                  <a:cubicBezTo>
                    <a:pt x="203611" y="50220"/>
                    <a:pt x="203611" y="51441"/>
                    <a:pt x="202699" y="59682"/>
                  </a:cubicBezTo>
                  <a:cubicBezTo>
                    <a:pt x="202091" y="63650"/>
                    <a:pt x="202091" y="64261"/>
                    <a:pt x="202091" y="65176"/>
                  </a:cubicBezTo>
                  <a:cubicBezTo>
                    <a:pt x="202091" y="66703"/>
                    <a:pt x="203003" y="68839"/>
                    <a:pt x="205738" y="68839"/>
                  </a:cubicBezTo>
                  <a:cubicBezTo>
                    <a:pt x="209081" y="68839"/>
                    <a:pt x="209385" y="67008"/>
                    <a:pt x="209993" y="61209"/>
                  </a:cubicBezTo>
                  <a:lnTo>
                    <a:pt x="216071" y="8404"/>
                  </a:lnTo>
                  <a:cubicBezTo>
                    <a:pt x="216982" y="163"/>
                    <a:pt x="215463" y="163"/>
                    <a:pt x="207865" y="163"/>
                  </a:cubicBezTo>
                  <a:lnTo>
                    <a:pt x="58956" y="163"/>
                  </a:lnTo>
                  <a:cubicBezTo>
                    <a:pt x="52878" y="163"/>
                    <a:pt x="49839" y="163"/>
                    <a:pt x="49839" y="6268"/>
                  </a:cubicBezTo>
                  <a:cubicBezTo>
                    <a:pt x="49839" y="9625"/>
                    <a:pt x="52574" y="9625"/>
                    <a:pt x="58348" y="9625"/>
                  </a:cubicBezTo>
                  <a:cubicBezTo>
                    <a:pt x="69593" y="9625"/>
                    <a:pt x="78102" y="9625"/>
                    <a:pt x="78102" y="15119"/>
                  </a:cubicBezTo>
                  <a:cubicBezTo>
                    <a:pt x="78102" y="16340"/>
                    <a:pt x="78102" y="16951"/>
                    <a:pt x="76582" y="22445"/>
                  </a:cubicBezTo>
                  <a:lnTo>
                    <a:pt x="36468" y="183910"/>
                  </a:lnTo>
                  <a:cubicBezTo>
                    <a:pt x="33429" y="195813"/>
                    <a:pt x="32821" y="198255"/>
                    <a:pt x="8813" y="198255"/>
                  </a:cubicBezTo>
                  <a:cubicBezTo>
                    <a:pt x="3647" y="198255"/>
                    <a:pt x="304" y="198255"/>
                    <a:pt x="304" y="204055"/>
                  </a:cubicBezTo>
                  <a:cubicBezTo>
                    <a:pt x="304" y="207717"/>
                    <a:pt x="3951" y="207717"/>
                    <a:pt x="4863" y="207717"/>
                  </a:cubicBezTo>
                  <a:cubicBezTo>
                    <a:pt x="13676" y="207717"/>
                    <a:pt x="36164" y="206802"/>
                    <a:pt x="44977" y="206802"/>
                  </a:cubicBezTo>
                  <a:cubicBezTo>
                    <a:pt x="55006" y="206802"/>
                    <a:pt x="80229" y="207717"/>
                    <a:pt x="90257" y="207717"/>
                  </a:cubicBezTo>
                  <a:cubicBezTo>
                    <a:pt x="92993" y="207717"/>
                    <a:pt x="96639" y="207717"/>
                    <a:pt x="96639" y="201918"/>
                  </a:cubicBezTo>
                  <a:cubicBezTo>
                    <a:pt x="96639" y="199476"/>
                    <a:pt x="94816" y="198866"/>
                    <a:pt x="94816" y="198560"/>
                  </a:cubicBezTo>
                  <a:cubicBezTo>
                    <a:pt x="93904" y="198255"/>
                    <a:pt x="93296" y="198255"/>
                    <a:pt x="86307" y="198255"/>
                  </a:cubicBezTo>
                  <a:cubicBezTo>
                    <a:pt x="79621" y="198255"/>
                    <a:pt x="78102" y="198255"/>
                    <a:pt x="70504" y="197645"/>
                  </a:cubicBezTo>
                  <a:cubicBezTo>
                    <a:pt x="61691" y="196729"/>
                    <a:pt x="60780" y="195508"/>
                    <a:pt x="60780" y="191540"/>
                  </a:cubicBezTo>
                  <a:cubicBezTo>
                    <a:pt x="60780" y="190930"/>
                    <a:pt x="60780" y="189098"/>
                    <a:pt x="61995" y="184520"/>
                  </a:cubicBezTo>
                  <a:lnTo>
                    <a:pt x="80837" y="108519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9E52949-653F-3F19-EA50-4CBCA080446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2029243" y="7492629"/>
              <a:ext cx="109341" cy="94223"/>
            </a:xfrm>
            <a:custGeom>
              <a:avLst/>
              <a:gdLst>
                <a:gd name="connsiteX0" fmla="*/ 38176 w 109341"/>
                <a:gd name="connsiteY0" fmla="*/ 6361 h 94223"/>
                <a:gd name="connsiteX1" fmla="*/ 38602 w 109341"/>
                <a:gd name="connsiteY1" fmla="*/ 3156 h 94223"/>
                <a:gd name="connsiteX2" fmla="*/ 35198 w 109341"/>
                <a:gd name="connsiteY2" fmla="*/ 165 h 94223"/>
                <a:gd name="connsiteX3" fmla="*/ 21371 w 109341"/>
                <a:gd name="connsiteY3" fmla="*/ 1233 h 94223"/>
                <a:gd name="connsiteX4" fmla="*/ 9458 w 109341"/>
                <a:gd name="connsiteY4" fmla="*/ 2301 h 94223"/>
                <a:gd name="connsiteX5" fmla="*/ 3501 w 109341"/>
                <a:gd name="connsiteY5" fmla="*/ 7215 h 94223"/>
                <a:gd name="connsiteX6" fmla="*/ 9032 w 109341"/>
                <a:gd name="connsiteY6" fmla="*/ 10207 h 94223"/>
                <a:gd name="connsiteX7" fmla="*/ 19243 w 109341"/>
                <a:gd name="connsiteY7" fmla="*/ 13412 h 94223"/>
                <a:gd name="connsiteX8" fmla="*/ 17329 w 109341"/>
                <a:gd name="connsiteY8" fmla="*/ 21744 h 94223"/>
                <a:gd name="connsiteX9" fmla="*/ 6692 w 109341"/>
                <a:gd name="connsiteY9" fmla="*/ 64903 h 94223"/>
                <a:gd name="connsiteX10" fmla="*/ 311 w 109341"/>
                <a:gd name="connsiteY10" fmla="*/ 91397 h 94223"/>
                <a:gd name="connsiteX11" fmla="*/ 4352 w 109341"/>
                <a:gd name="connsiteY11" fmla="*/ 94388 h 94223"/>
                <a:gd name="connsiteX12" fmla="*/ 7756 w 109341"/>
                <a:gd name="connsiteY12" fmla="*/ 94388 h 94223"/>
                <a:gd name="connsiteX13" fmla="*/ 76467 w 109341"/>
                <a:gd name="connsiteY13" fmla="*/ 61057 h 94223"/>
                <a:gd name="connsiteX14" fmla="*/ 109652 w 109341"/>
                <a:gd name="connsiteY14" fmla="*/ 7002 h 94223"/>
                <a:gd name="connsiteX15" fmla="*/ 102420 w 109341"/>
                <a:gd name="connsiteY15" fmla="*/ 165 h 94223"/>
                <a:gd name="connsiteX16" fmla="*/ 91571 w 109341"/>
                <a:gd name="connsiteY16" fmla="*/ 12130 h 94223"/>
                <a:gd name="connsiteX17" fmla="*/ 18392 w 109341"/>
                <a:gd name="connsiteY17" fmla="*/ 85842 h 94223"/>
                <a:gd name="connsiteX18" fmla="*/ 38176 w 109341"/>
                <a:gd name="connsiteY18" fmla="*/ 6361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341" h="94223">
                  <a:moveTo>
                    <a:pt x="38176" y="6361"/>
                  </a:moveTo>
                  <a:cubicBezTo>
                    <a:pt x="38389" y="5506"/>
                    <a:pt x="38602" y="4224"/>
                    <a:pt x="38602" y="3156"/>
                  </a:cubicBezTo>
                  <a:cubicBezTo>
                    <a:pt x="38602" y="2942"/>
                    <a:pt x="38602" y="165"/>
                    <a:pt x="35198" y="165"/>
                  </a:cubicBezTo>
                  <a:cubicBezTo>
                    <a:pt x="34985" y="165"/>
                    <a:pt x="22860" y="1233"/>
                    <a:pt x="21371" y="1233"/>
                  </a:cubicBezTo>
                  <a:cubicBezTo>
                    <a:pt x="17329" y="1660"/>
                    <a:pt x="13500" y="1874"/>
                    <a:pt x="9458" y="2301"/>
                  </a:cubicBezTo>
                  <a:cubicBezTo>
                    <a:pt x="6054" y="2515"/>
                    <a:pt x="3501" y="2729"/>
                    <a:pt x="3501" y="7215"/>
                  </a:cubicBezTo>
                  <a:cubicBezTo>
                    <a:pt x="3501" y="10207"/>
                    <a:pt x="6480" y="10207"/>
                    <a:pt x="9032" y="10207"/>
                  </a:cubicBezTo>
                  <a:cubicBezTo>
                    <a:pt x="19243" y="10207"/>
                    <a:pt x="19243" y="11489"/>
                    <a:pt x="19243" y="13412"/>
                  </a:cubicBezTo>
                  <a:cubicBezTo>
                    <a:pt x="19243" y="14694"/>
                    <a:pt x="18180" y="18967"/>
                    <a:pt x="17329" y="21744"/>
                  </a:cubicBezTo>
                  <a:lnTo>
                    <a:pt x="6692" y="64903"/>
                  </a:lnTo>
                  <a:cubicBezTo>
                    <a:pt x="1374" y="86269"/>
                    <a:pt x="311" y="90542"/>
                    <a:pt x="311" y="91397"/>
                  </a:cubicBezTo>
                  <a:cubicBezTo>
                    <a:pt x="311" y="94388"/>
                    <a:pt x="3501" y="94388"/>
                    <a:pt x="4352" y="94388"/>
                  </a:cubicBezTo>
                  <a:lnTo>
                    <a:pt x="7756" y="94388"/>
                  </a:lnTo>
                  <a:cubicBezTo>
                    <a:pt x="26689" y="91397"/>
                    <a:pt x="53705" y="81355"/>
                    <a:pt x="76467" y="61057"/>
                  </a:cubicBezTo>
                  <a:cubicBezTo>
                    <a:pt x="105398" y="35205"/>
                    <a:pt x="109652" y="7429"/>
                    <a:pt x="109652" y="7002"/>
                  </a:cubicBezTo>
                  <a:cubicBezTo>
                    <a:pt x="109652" y="3156"/>
                    <a:pt x="106674" y="165"/>
                    <a:pt x="102420" y="165"/>
                  </a:cubicBezTo>
                  <a:cubicBezTo>
                    <a:pt x="94974" y="165"/>
                    <a:pt x="93485" y="6147"/>
                    <a:pt x="91571" y="12130"/>
                  </a:cubicBezTo>
                  <a:cubicBezTo>
                    <a:pt x="83062" y="42469"/>
                    <a:pt x="54556" y="75159"/>
                    <a:pt x="18392" y="85842"/>
                  </a:cubicBezTo>
                  <a:lnTo>
                    <a:pt x="38176" y="6361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2168A1AB-7EAE-4211-A442-CAEDCCC3F58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154623" y="7436437"/>
              <a:ext cx="88494" cy="152979"/>
            </a:xfrm>
            <a:custGeom>
              <a:avLst/>
              <a:gdLst>
                <a:gd name="connsiteX0" fmla="*/ 20737 w 88494"/>
                <a:gd name="connsiteY0" fmla="*/ 121309 h 152979"/>
                <a:gd name="connsiteX1" fmla="*/ 47966 w 88494"/>
                <a:gd name="connsiteY1" fmla="*/ 153144 h 152979"/>
                <a:gd name="connsiteX2" fmla="*/ 70090 w 88494"/>
                <a:gd name="connsiteY2" fmla="*/ 145453 h 152979"/>
                <a:gd name="connsiteX3" fmla="*/ 84768 w 88494"/>
                <a:gd name="connsiteY3" fmla="*/ 132847 h 152979"/>
                <a:gd name="connsiteX4" fmla="*/ 81364 w 88494"/>
                <a:gd name="connsiteY4" fmla="*/ 128787 h 152979"/>
                <a:gd name="connsiteX5" fmla="*/ 76684 w 88494"/>
                <a:gd name="connsiteY5" fmla="*/ 131992 h 152979"/>
                <a:gd name="connsiteX6" fmla="*/ 48179 w 88494"/>
                <a:gd name="connsiteY6" fmla="*/ 147162 h 152979"/>
                <a:gd name="connsiteX7" fmla="*/ 33713 w 88494"/>
                <a:gd name="connsiteY7" fmla="*/ 118104 h 152979"/>
                <a:gd name="connsiteX8" fmla="*/ 34139 w 88494"/>
                <a:gd name="connsiteY8" fmla="*/ 110840 h 152979"/>
                <a:gd name="connsiteX9" fmla="*/ 36904 w 88494"/>
                <a:gd name="connsiteY9" fmla="*/ 105926 h 152979"/>
                <a:gd name="connsiteX10" fmla="*/ 88810 w 88494"/>
                <a:gd name="connsiteY10" fmla="*/ 18753 h 152979"/>
                <a:gd name="connsiteX11" fmla="*/ 74770 w 88494"/>
                <a:gd name="connsiteY11" fmla="*/ 165 h 152979"/>
                <a:gd name="connsiteX12" fmla="*/ 39457 w 88494"/>
                <a:gd name="connsiteY12" fmla="*/ 34136 h 152979"/>
                <a:gd name="connsiteX13" fmla="*/ 22864 w 88494"/>
                <a:gd name="connsiteY13" fmla="*/ 80500 h 152979"/>
                <a:gd name="connsiteX14" fmla="*/ 19673 w 88494"/>
                <a:gd name="connsiteY14" fmla="*/ 112763 h 152979"/>
                <a:gd name="connsiteX15" fmla="*/ 3931 w 88494"/>
                <a:gd name="connsiteY15" fmla="*/ 126864 h 152979"/>
                <a:gd name="connsiteX16" fmla="*/ 315 w 88494"/>
                <a:gd name="connsiteY16" fmla="*/ 131351 h 152979"/>
                <a:gd name="connsiteX17" fmla="*/ 3931 w 88494"/>
                <a:gd name="connsiteY17" fmla="*/ 135197 h 152979"/>
                <a:gd name="connsiteX18" fmla="*/ 12653 w 88494"/>
                <a:gd name="connsiteY18" fmla="*/ 128360 h 152979"/>
                <a:gd name="connsiteX19" fmla="*/ 20737 w 88494"/>
                <a:gd name="connsiteY19" fmla="*/ 121309 h 152979"/>
                <a:gd name="connsiteX20" fmla="*/ 36053 w 88494"/>
                <a:gd name="connsiteY20" fmla="*/ 96952 h 152979"/>
                <a:gd name="connsiteX21" fmla="*/ 74557 w 88494"/>
                <a:gd name="connsiteY21" fmla="*/ 6147 h 152979"/>
                <a:gd name="connsiteX22" fmla="*/ 82002 w 88494"/>
                <a:gd name="connsiteY22" fmla="*/ 17257 h 152979"/>
                <a:gd name="connsiteX23" fmla="*/ 63708 w 88494"/>
                <a:gd name="connsiteY23" fmla="*/ 65117 h 152979"/>
                <a:gd name="connsiteX24" fmla="*/ 36053 w 88494"/>
                <a:gd name="connsiteY24" fmla="*/ 96952 h 1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94" h="152979">
                  <a:moveTo>
                    <a:pt x="20737" y="121309"/>
                  </a:moveTo>
                  <a:cubicBezTo>
                    <a:pt x="22864" y="135197"/>
                    <a:pt x="29884" y="153144"/>
                    <a:pt x="47966" y="153144"/>
                  </a:cubicBezTo>
                  <a:cubicBezTo>
                    <a:pt x="54773" y="153144"/>
                    <a:pt x="62431" y="150367"/>
                    <a:pt x="70090" y="145453"/>
                  </a:cubicBezTo>
                  <a:cubicBezTo>
                    <a:pt x="73706" y="143316"/>
                    <a:pt x="84768" y="135411"/>
                    <a:pt x="84768" y="132847"/>
                  </a:cubicBezTo>
                  <a:cubicBezTo>
                    <a:pt x="84768" y="131565"/>
                    <a:pt x="83279" y="128787"/>
                    <a:pt x="81364" y="128787"/>
                  </a:cubicBezTo>
                  <a:cubicBezTo>
                    <a:pt x="80301" y="128787"/>
                    <a:pt x="79875" y="128787"/>
                    <a:pt x="76684" y="131992"/>
                  </a:cubicBezTo>
                  <a:cubicBezTo>
                    <a:pt x="67537" y="140111"/>
                    <a:pt x="57751" y="147162"/>
                    <a:pt x="48179" y="147162"/>
                  </a:cubicBezTo>
                  <a:cubicBezTo>
                    <a:pt x="33713" y="147162"/>
                    <a:pt x="33713" y="122164"/>
                    <a:pt x="33713" y="118104"/>
                  </a:cubicBezTo>
                  <a:cubicBezTo>
                    <a:pt x="33713" y="115327"/>
                    <a:pt x="33713" y="114899"/>
                    <a:pt x="34139" y="110840"/>
                  </a:cubicBezTo>
                  <a:cubicBezTo>
                    <a:pt x="34351" y="108703"/>
                    <a:pt x="34351" y="108276"/>
                    <a:pt x="36904" y="105926"/>
                  </a:cubicBezTo>
                  <a:cubicBezTo>
                    <a:pt x="48604" y="94815"/>
                    <a:pt x="88810" y="55930"/>
                    <a:pt x="88810" y="18753"/>
                  </a:cubicBezTo>
                  <a:cubicBezTo>
                    <a:pt x="88810" y="15548"/>
                    <a:pt x="88810" y="165"/>
                    <a:pt x="74770" y="165"/>
                  </a:cubicBezTo>
                  <a:cubicBezTo>
                    <a:pt x="57113" y="165"/>
                    <a:pt x="42861" y="27727"/>
                    <a:pt x="39457" y="34136"/>
                  </a:cubicBezTo>
                  <a:cubicBezTo>
                    <a:pt x="30097" y="52297"/>
                    <a:pt x="25204" y="69817"/>
                    <a:pt x="22864" y="80500"/>
                  </a:cubicBezTo>
                  <a:cubicBezTo>
                    <a:pt x="19673" y="94815"/>
                    <a:pt x="19673" y="102294"/>
                    <a:pt x="19673" y="112763"/>
                  </a:cubicBezTo>
                  <a:cubicBezTo>
                    <a:pt x="18184" y="114258"/>
                    <a:pt x="6059" y="125155"/>
                    <a:pt x="3931" y="126864"/>
                  </a:cubicBezTo>
                  <a:cubicBezTo>
                    <a:pt x="528" y="129855"/>
                    <a:pt x="315" y="130069"/>
                    <a:pt x="315" y="131351"/>
                  </a:cubicBezTo>
                  <a:cubicBezTo>
                    <a:pt x="315" y="132847"/>
                    <a:pt x="2230" y="135197"/>
                    <a:pt x="3931" y="135197"/>
                  </a:cubicBezTo>
                  <a:cubicBezTo>
                    <a:pt x="5420" y="135197"/>
                    <a:pt x="11164" y="129855"/>
                    <a:pt x="12653" y="128360"/>
                  </a:cubicBezTo>
                  <a:lnTo>
                    <a:pt x="20737" y="121309"/>
                  </a:lnTo>
                  <a:close/>
                  <a:moveTo>
                    <a:pt x="36053" y="96952"/>
                  </a:moveTo>
                  <a:cubicBezTo>
                    <a:pt x="39882" y="75159"/>
                    <a:pt x="56688" y="6147"/>
                    <a:pt x="74557" y="6147"/>
                  </a:cubicBezTo>
                  <a:cubicBezTo>
                    <a:pt x="79450" y="6147"/>
                    <a:pt x="82002" y="9566"/>
                    <a:pt x="82002" y="17257"/>
                  </a:cubicBezTo>
                  <a:cubicBezTo>
                    <a:pt x="82002" y="19821"/>
                    <a:pt x="82002" y="38837"/>
                    <a:pt x="63708" y="65117"/>
                  </a:cubicBezTo>
                  <a:cubicBezTo>
                    <a:pt x="52859" y="80500"/>
                    <a:pt x="41159" y="92038"/>
                    <a:pt x="36053" y="96952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FC4416FF-DB7A-DA14-B217-905D994EBB0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3186846" y="7406159"/>
              <a:ext cx="149820" cy="194124"/>
            </a:xfrm>
            <a:custGeom>
              <a:avLst/>
              <a:gdLst>
                <a:gd name="connsiteX0" fmla="*/ 44110 w 149820"/>
                <a:gd name="connsiteY0" fmla="*/ 20308 h 194124"/>
                <a:gd name="connsiteX1" fmla="*/ 44110 w 149820"/>
                <a:gd name="connsiteY1" fmla="*/ 163 h 194124"/>
                <a:gd name="connsiteX2" fmla="*/ 349 w 149820"/>
                <a:gd name="connsiteY2" fmla="*/ 3521 h 194124"/>
                <a:gd name="connsiteX3" fmla="*/ 349 w 149820"/>
                <a:gd name="connsiteY3" fmla="*/ 12983 h 194124"/>
                <a:gd name="connsiteX4" fmla="*/ 24053 w 149820"/>
                <a:gd name="connsiteY4" fmla="*/ 28244 h 194124"/>
                <a:gd name="connsiteX5" fmla="*/ 24053 w 149820"/>
                <a:gd name="connsiteY5" fmla="*/ 171090 h 194124"/>
                <a:gd name="connsiteX6" fmla="*/ 349 w 149820"/>
                <a:gd name="connsiteY6" fmla="*/ 184825 h 194124"/>
                <a:gd name="connsiteX7" fmla="*/ 349 w 149820"/>
                <a:gd name="connsiteY7" fmla="*/ 194287 h 194124"/>
                <a:gd name="connsiteX8" fmla="*/ 34385 w 149820"/>
                <a:gd name="connsiteY8" fmla="*/ 193372 h 194124"/>
                <a:gd name="connsiteX9" fmla="*/ 68725 w 149820"/>
                <a:gd name="connsiteY9" fmla="*/ 194287 h 194124"/>
                <a:gd name="connsiteX10" fmla="*/ 68725 w 149820"/>
                <a:gd name="connsiteY10" fmla="*/ 184825 h 194124"/>
                <a:gd name="connsiteX11" fmla="*/ 45022 w 149820"/>
                <a:gd name="connsiteY11" fmla="*/ 171090 h 194124"/>
                <a:gd name="connsiteX12" fmla="*/ 45022 w 149820"/>
                <a:gd name="connsiteY12" fmla="*/ 119812 h 194124"/>
                <a:gd name="connsiteX13" fmla="*/ 45022 w 149820"/>
                <a:gd name="connsiteY13" fmla="*/ 117065 h 194124"/>
                <a:gd name="connsiteX14" fmla="*/ 82401 w 149820"/>
                <a:gd name="connsiteY14" fmla="*/ 138431 h 194124"/>
                <a:gd name="connsiteX15" fmla="*/ 150170 w 149820"/>
                <a:gd name="connsiteY15" fmla="*/ 69144 h 194124"/>
                <a:gd name="connsiteX16" fmla="*/ 86655 w 149820"/>
                <a:gd name="connsiteY16" fmla="*/ 163 h 194124"/>
                <a:gd name="connsiteX17" fmla="*/ 44110 w 149820"/>
                <a:gd name="connsiteY17" fmla="*/ 20308 h 194124"/>
                <a:gd name="connsiteX18" fmla="*/ 45022 w 149820"/>
                <a:gd name="connsiteY18" fmla="*/ 100278 h 194124"/>
                <a:gd name="connsiteX19" fmla="*/ 45022 w 149820"/>
                <a:gd name="connsiteY19" fmla="*/ 32212 h 194124"/>
                <a:gd name="connsiteX20" fmla="*/ 84224 w 149820"/>
                <a:gd name="connsiteY20" fmla="*/ 7794 h 194124"/>
                <a:gd name="connsiteX21" fmla="*/ 124946 w 149820"/>
                <a:gd name="connsiteY21" fmla="*/ 69144 h 194124"/>
                <a:gd name="connsiteX22" fmla="*/ 81185 w 149820"/>
                <a:gd name="connsiteY22" fmla="*/ 131716 h 194124"/>
                <a:gd name="connsiteX23" fmla="*/ 49276 w 149820"/>
                <a:gd name="connsiteY23" fmla="*/ 113097 h 194124"/>
                <a:gd name="connsiteX24" fmla="*/ 45022 w 149820"/>
                <a:gd name="connsiteY24" fmla="*/ 100278 h 19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820" h="194124">
                  <a:moveTo>
                    <a:pt x="44110" y="20308"/>
                  </a:moveTo>
                  <a:lnTo>
                    <a:pt x="44110" y="163"/>
                  </a:lnTo>
                  <a:lnTo>
                    <a:pt x="349" y="3521"/>
                  </a:lnTo>
                  <a:lnTo>
                    <a:pt x="349" y="12983"/>
                  </a:lnTo>
                  <a:cubicBezTo>
                    <a:pt x="21925" y="12983"/>
                    <a:pt x="24053" y="14814"/>
                    <a:pt x="24053" y="28244"/>
                  </a:cubicBezTo>
                  <a:lnTo>
                    <a:pt x="24053" y="171090"/>
                  </a:lnTo>
                  <a:cubicBezTo>
                    <a:pt x="24053" y="184825"/>
                    <a:pt x="20710" y="184825"/>
                    <a:pt x="349" y="184825"/>
                  </a:cubicBezTo>
                  <a:lnTo>
                    <a:pt x="349" y="194287"/>
                  </a:lnTo>
                  <a:cubicBezTo>
                    <a:pt x="10681" y="193982"/>
                    <a:pt x="26484" y="193372"/>
                    <a:pt x="34385" y="193372"/>
                  </a:cubicBezTo>
                  <a:cubicBezTo>
                    <a:pt x="42590" y="193372"/>
                    <a:pt x="58089" y="193982"/>
                    <a:pt x="68725" y="194287"/>
                  </a:cubicBezTo>
                  <a:lnTo>
                    <a:pt x="68725" y="184825"/>
                  </a:lnTo>
                  <a:cubicBezTo>
                    <a:pt x="48364" y="184825"/>
                    <a:pt x="45022" y="184825"/>
                    <a:pt x="45022" y="171090"/>
                  </a:cubicBezTo>
                  <a:lnTo>
                    <a:pt x="45022" y="119812"/>
                  </a:lnTo>
                  <a:lnTo>
                    <a:pt x="45022" y="117065"/>
                  </a:lnTo>
                  <a:cubicBezTo>
                    <a:pt x="46541" y="121949"/>
                    <a:pt x="59305" y="138431"/>
                    <a:pt x="82401" y="138431"/>
                  </a:cubicBezTo>
                  <a:cubicBezTo>
                    <a:pt x="118564" y="138431"/>
                    <a:pt x="150170" y="108519"/>
                    <a:pt x="150170" y="69144"/>
                  </a:cubicBezTo>
                  <a:cubicBezTo>
                    <a:pt x="150170" y="30381"/>
                    <a:pt x="120692" y="163"/>
                    <a:pt x="86655" y="163"/>
                  </a:cubicBezTo>
                  <a:cubicBezTo>
                    <a:pt x="62951" y="163"/>
                    <a:pt x="50188" y="13593"/>
                    <a:pt x="44110" y="20308"/>
                  </a:cubicBezTo>
                  <a:close/>
                  <a:moveTo>
                    <a:pt x="45022" y="100278"/>
                  </a:moveTo>
                  <a:lnTo>
                    <a:pt x="45022" y="32212"/>
                  </a:lnTo>
                  <a:cubicBezTo>
                    <a:pt x="53835" y="16645"/>
                    <a:pt x="68725" y="7794"/>
                    <a:pt x="84224" y="7794"/>
                  </a:cubicBezTo>
                  <a:cubicBezTo>
                    <a:pt x="106409" y="7794"/>
                    <a:pt x="124946" y="34654"/>
                    <a:pt x="124946" y="69144"/>
                  </a:cubicBezTo>
                  <a:cubicBezTo>
                    <a:pt x="124946" y="106077"/>
                    <a:pt x="103674" y="131716"/>
                    <a:pt x="81185" y="131716"/>
                  </a:cubicBezTo>
                  <a:cubicBezTo>
                    <a:pt x="69029" y="131716"/>
                    <a:pt x="57481" y="125611"/>
                    <a:pt x="49276" y="113097"/>
                  </a:cubicBezTo>
                  <a:cubicBezTo>
                    <a:pt x="45022" y="106687"/>
                    <a:pt x="45022" y="106382"/>
                    <a:pt x="45022" y="100278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4F0031C-C21C-8D69-8C08-F02D8A09658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3364119" y="7404328"/>
              <a:ext cx="117607" cy="140098"/>
            </a:xfrm>
            <a:custGeom>
              <a:avLst/>
              <a:gdLst>
                <a:gd name="connsiteX0" fmla="*/ 25882 w 117607"/>
                <a:gd name="connsiteY0" fmla="*/ 59988 h 140098"/>
                <a:gd name="connsiteX1" fmla="*/ 63565 w 117607"/>
                <a:gd name="connsiteY1" fmla="*/ 6878 h 140098"/>
                <a:gd name="connsiteX2" fmla="*/ 97905 w 117607"/>
                <a:gd name="connsiteY2" fmla="*/ 59988 h 140098"/>
                <a:gd name="connsiteX3" fmla="*/ 25882 w 117607"/>
                <a:gd name="connsiteY3" fmla="*/ 59988 h 140098"/>
                <a:gd name="connsiteX4" fmla="*/ 25578 w 117607"/>
                <a:gd name="connsiteY4" fmla="*/ 66397 h 140098"/>
                <a:gd name="connsiteX5" fmla="*/ 110365 w 117607"/>
                <a:gd name="connsiteY5" fmla="*/ 66397 h 140098"/>
                <a:gd name="connsiteX6" fmla="*/ 117962 w 117607"/>
                <a:gd name="connsiteY6" fmla="*/ 59988 h 140098"/>
                <a:gd name="connsiteX7" fmla="*/ 63565 w 117607"/>
                <a:gd name="connsiteY7" fmla="*/ 163 h 140098"/>
                <a:gd name="connsiteX8" fmla="*/ 355 w 117607"/>
                <a:gd name="connsiteY8" fmla="*/ 69755 h 140098"/>
                <a:gd name="connsiteX9" fmla="*/ 67212 w 117607"/>
                <a:gd name="connsiteY9" fmla="*/ 140262 h 140098"/>
                <a:gd name="connsiteX10" fmla="*/ 117962 w 117607"/>
                <a:gd name="connsiteY10" fmla="*/ 100583 h 140098"/>
                <a:gd name="connsiteX11" fmla="*/ 114012 w 117607"/>
                <a:gd name="connsiteY11" fmla="*/ 96920 h 140098"/>
                <a:gd name="connsiteX12" fmla="*/ 110061 w 117607"/>
                <a:gd name="connsiteY12" fmla="*/ 101193 h 140098"/>
                <a:gd name="connsiteX13" fmla="*/ 69035 w 117607"/>
                <a:gd name="connsiteY13" fmla="*/ 132632 h 140098"/>
                <a:gd name="connsiteX14" fmla="*/ 34695 w 117607"/>
                <a:gd name="connsiteY14" fmla="*/ 112181 h 140098"/>
                <a:gd name="connsiteX15" fmla="*/ 25578 w 117607"/>
                <a:gd name="connsiteY15" fmla="*/ 66397 h 14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607" h="140098">
                  <a:moveTo>
                    <a:pt x="25882" y="59988"/>
                  </a:moveTo>
                  <a:cubicBezTo>
                    <a:pt x="27705" y="14509"/>
                    <a:pt x="53233" y="6878"/>
                    <a:pt x="63565" y="6878"/>
                  </a:cubicBezTo>
                  <a:cubicBezTo>
                    <a:pt x="94866" y="6878"/>
                    <a:pt x="97905" y="48084"/>
                    <a:pt x="97905" y="59988"/>
                  </a:cubicBezTo>
                  <a:lnTo>
                    <a:pt x="25882" y="59988"/>
                  </a:lnTo>
                  <a:close/>
                  <a:moveTo>
                    <a:pt x="25578" y="66397"/>
                  </a:moveTo>
                  <a:lnTo>
                    <a:pt x="110365" y="66397"/>
                  </a:lnTo>
                  <a:cubicBezTo>
                    <a:pt x="117051" y="66397"/>
                    <a:pt x="117962" y="66397"/>
                    <a:pt x="117962" y="59988"/>
                  </a:cubicBezTo>
                  <a:cubicBezTo>
                    <a:pt x="117962" y="29770"/>
                    <a:pt x="101552" y="163"/>
                    <a:pt x="63565" y="163"/>
                  </a:cubicBezTo>
                  <a:cubicBezTo>
                    <a:pt x="28313" y="163"/>
                    <a:pt x="355" y="31602"/>
                    <a:pt x="355" y="69755"/>
                  </a:cubicBezTo>
                  <a:cubicBezTo>
                    <a:pt x="355" y="110655"/>
                    <a:pt x="32264" y="140262"/>
                    <a:pt x="67212" y="140262"/>
                  </a:cubicBezTo>
                  <a:cubicBezTo>
                    <a:pt x="104287" y="140262"/>
                    <a:pt x="117962" y="106382"/>
                    <a:pt x="117962" y="100583"/>
                  </a:cubicBezTo>
                  <a:cubicBezTo>
                    <a:pt x="117962" y="97530"/>
                    <a:pt x="115531" y="96920"/>
                    <a:pt x="114012" y="96920"/>
                  </a:cubicBezTo>
                  <a:cubicBezTo>
                    <a:pt x="111277" y="96920"/>
                    <a:pt x="110669" y="98751"/>
                    <a:pt x="110061" y="101193"/>
                  </a:cubicBezTo>
                  <a:cubicBezTo>
                    <a:pt x="99425" y="132632"/>
                    <a:pt x="72074" y="132632"/>
                    <a:pt x="69035" y="132632"/>
                  </a:cubicBezTo>
                  <a:cubicBezTo>
                    <a:pt x="53840" y="132632"/>
                    <a:pt x="41684" y="123475"/>
                    <a:pt x="34695" y="112181"/>
                  </a:cubicBezTo>
                  <a:cubicBezTo>
                    <a:pt x="25578" y="97530"/>
                    <a:pt x="25578" y="77386"/>
                    <a:pt x="25578" y="66397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46C6A0D3-C42A-726E-BE50-CFE6BB24CFB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3499185" y="7406159"/>
              <a:ext cx="102109" cy="134910"/>
            </a:xfrm>
            <a:custGeom>
              <a:avLst/>
              <a:gdLst>
                <a:gd name="connsiteX0" fmla="*/ 42601 w 102109"/>
                <a:gd name="connsiteY0" fmla="*/ 33738 h 134910"/>
                <a:gd name="connsiteX1" fmla="*/ 42601 w 102109"/>
                <a:gd name="connsiteY1" fmla="*/ 163 h 134910"/>
                <a:gd name="connsiteX2" fmla="*/ 359 w 102109"/>
                <a:gd name="connsiteY2" fmla="*/ 3521 h 134910"/>
                <a:gd name="connsiteX3" fmla="*/ 359 w 102109"/>
                <a:gd name="connsiteY3" fmla="*/ 12983 h 134910"/>
                <a:gd name="connsiteX4" fmla="*/ 24063 w 102109"/>
                <a:gd name="connsiteY4" fmla="*/ 30075 h 134910"/>
                <a:gd name="connsiteX5" fmla="*/ 24063 w 102109"/>
                <a:gd name="connsiteY5" fmla="*/ 111876 h 134910"/>
                <a:gd name="connsiteX6" fmla="*/ 359 w 102109"/>
                <a:gd name="connsiteY6" fmla="*/ 125611 h 134910"/>
                <a:gd name="connsiteX7" fmla="*/ 359 w 102109"/>
                <a:gd name="connsiteY7" fmla="*/ 135073 h 134910"/>
                <a:gd name="connsiteX8" fmla="*/ 35003 w 102109"/>
                <a:gd name="connsiteY8" fmla="*/ 134158 h 134910"/>
                <a:gd name="connsiteX9" fmla="*/ 73598 w 102109"/>
                <a:gd name="connsiteY9" fmla="*/ 135073 h 134910"/>
                <a:gd name="connsiteX10" fmla="*/ 73598 w 102109"/>
                <a:gd name="connsiteY10" fmla="*/ 125611 h 134910"/>
                <a:gd name="connsiteX11" fmla="*/ 67216 w 102109"/>
                <a:gd name="connsiteY11" fmla="*/ 125611 h 134910"/>
                <a:gd name="connsiteX12" fmla="*/ 44120 w 102109"/>
                <a:gd name="connsiteY12" fmla="*/ 111266 h 134910"/>
                <a:gd name="connsiteX13" fmla="*/ 44120 w 102109"/>
                <a:gd name="connsiteY13" fmla="*/ 64261 h 134910"/>
                <a:gd name="connsiteX14" fmla="*/ 79980 w 102109"/>
                <a:gd name="connsiteY14" fmla="*/ 6878 h 134910"/>
                <a:gd name="connsiteX15" fmla="*/ 83323 w 102109"/>
                <a:gd name="connsiteY15" fmla="*/ 7183 h 134910"/>
                <a:gd name="connsiteX16" fmla="*/ 76333 w 102109"/>
                <a:gd name="connsiteY16" fmla="*/ 19087 h 134910"/>
                <a:gd name="connsiteX17" fmla="*/ 89401 w 102109"/>
                <a:gd name="connsiteY17" fmla="*/ 32212 h 134910"/>
                <a:gd name="connsiteX18" fmla="*/ 102468 w 102109"/>
                <a:gd name="connsiteY18" fmla="*/ 18782 h 134910"/>
                <a:gd name="connsiteX19" fmla="*/ 79980 w 102109"/>
                <a:gd name="connsiteY19" fmla="*/ 163 h 134910"/>
                <a:gd name="connsiteX20" fmla="*/ 42601 w 102109"/>
                <a:gd name="connsiteY20" fmla="*/ 33738 h 1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109" h="134910">
                  <a:moveTo>
                    <a:pt x="42601" y="33738"/>
                  </a:moveTo>
                  <a:lnTo>
                    <a:pt x="42601" y="163"/>
                  </a:lnTo>
                  <a:lnTo>
                    <a:pt x="359" y="3521"/>
                  </a:lnTo>
                  <a:lnTo>
                    <a:pt x="359" y="12983"/>
                  </a:lnTo>
                  <a:cubicBezTo>
                    <a:pt x="21632" y="12983"/>
                    <a:pt x="24063" y="15119"/>
                    <a:pt x="24063" y="30075"/>
                  </a:cubicBezTo>
                  <a:lnTo>
                    <a:pt x="24063" y="111876"/>
                  </a:lnTo>
                  <a:cubicBezTo>
                    <a:pt x="24063" y="125611"/>
                    <a:pt x="20720" y="125611"/>
                    <a:pt x="359" y="125611"/>
                  </a:cubicBezTo>
                  <a:lnTo>
                    <a:pt x="359" y="135073"/>
                  </a:lnTo>
                  <a:cubicBezTo>
                    <a:pt x="12211" y="134768"/>
                    <a:pt x="26494" y="134158"/>
                    <a:pt x="35003" y="134158"/>
                  </a:cubicBezTo>
                  <a:cubicBezTo>
                    <a:pt x="47159" y="134158"/>
                    <a:pt x="61442" y="134158"/>
                    <a:pt x="73598" y="135073"/>
                  </a:cubicBezTo>
                  <a:lnTo>
                    <a:pt x="73598" y="125611"/>
                  </a:lnTo>
                  <a:lnTo>
                    <a:pt x="67216" y="125611"/>
                  </a:lnTo>
                  <a:cubicBezTo>
                    <a:pt x="44728" y="125611"/>
                    <a:pt x="44120" y="122254"/>
                    <a:pt x="44120" y="111266"/>
                  </a:cubicBezTo>
                  <a:lnTo>
                    <a:pt x="44120" y="64261"/>
                  </a:lnTo>
                  <a:cubicBezTo>
                    <a:pt x="44120" y="34043"/>
                    <a:pt x="56884" y="6878"/>
                    <a:pt x="79980" y="6878"/>
                  </a:cubicBezTo>
                  <a:cubicBezTo>
                    <a:pt x="82107" y="6878"/>
                    <a:pt x="82715" y="6878"/>
                    <a:pt x="83323" y="7183"/>
                  </a:cubicBezTo>
                  <a:cubicBezTo>
                    <a:pt x="82411" y="7489"/>
                    <a:pt x="76333" y="11151"/>
                    <a:pt x="76333" y="19087"/>
                  </a:cubicBezTo>
                  <a:cubicBezTo>
                    <a:pt x="76333" y="27634"/>
                    <a:pt x="82715" y="32212"/>
                    <a:pt x="89401" y="32212"/>
                  </a:cubicBezTo>
                  <a:cubicBezTo>
                    <a:pt x="94871" y="32212"/>
                    <a:pt x="102468" y="28549"/>
                    <a:pt x="102468" y="18782"/>
                  </a:cubicBezTo>
                  <a:cubicBezTo>
                    <a:pt x="102468" y="9015"/>
                    <a:pt x="93047" y="163"/>
                    <a:pt x="79980" y="163"/>
                  </a:cubicBezTo>
                  <a:cubicBezTo>
                    <a:pt x="57795" y="163"/>
                    <a:pt x="46855" y="20613"/>
                    <a:pt x="42601" y="33738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2D9F422-C4DE-568F-02DB-D19C87FEF1B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3916941" y="7325885"/>
              <a:ext cx="117607" cy="218847"/>
            </a:xfrm>
            <a:custGeom>
              <a:avLst/>
              <a:gdLst>
                <a:gd name="connsiteX0" fmla="*/ 1892 w 117607"/>
                <a:gd name="connsiteY0" fmla="*/ 185131 h 218847"/>
                <a:gd name="connsiteX1" fmla="*/ 373 w 117607"/>
                <a:gd name="connsiteY1" fmla="*/ 188183 h 218847"/>
                <a:gd name="connsiteX2" fmla="*/ 4020 w 117607"/>
                <a:gd name="connsiteY2" fmla="*/ 192151 h 218847"/>
                <a:gd name="connsiteX3" fmla="*/ 14960 w 117607"/>
                <a:gd name="connsiteY3" fmla="*/ 182689 h 218847"/>
                <a:gd name="connsiteX4" fmla="*/ 25900 w 117607"/>
                <a:gd name="connsiteY4" fmla="*/ 172311 h 218847"/>
                <a:gd name="connsiteX5" fmla="*/ 59937 w 117607"/>
                <a:gd name="connsiteY5" fmla="*/ 219011 h 218847"/>
                <a:gd name="connsiteX6" fmla="*/ 89111 w 117607"/>
                <a:gd name="connsiteY6" fmla="*/ 207412 h 218847"/>
                <a:gd name="connsiteX7" fmla="*/ 107648 w 117607"/>
                <a:gd name="connsiteY7" fmla="*/ 189404 h 218847"/>
                <a:gd name="connsiteX8" fmla="*/ 104001 w 117607"/>
                <a:gd name="connsiteY8" fmla="*/ 185741 h 218847"/>
                <a:gd name="connsiteX9" fmla="*/ 100051 w 117607"/>
                <a:gd name="connsiteY9" fmla="*/ 188488 h 218847"/>
                <a:gd name="connsiteX10" fmla="*/ 60544 w 117607"/>
                <a:gd name="connsiteY10" fmla="*/ 212296 h 218847"/>
                <a:gd name="connsiteX11" fmla="*/ 42007 w 117607"/>
                <a:gd name="connsiteY11" fmla="*/ 172616 h 218847"/>
                <a:gd name="connsiteX12" fmla="*/ 43526 w 117607"/>
                <a:gd name="connsiteY12" fmla="*/ 155218 h 218847"/>
                <a:gd name="connsiteX13" fmla="*/ 50212 w 117607"/>
                <a:gd name="connsiteY13" fmla="*/ 147588 h 218847"/>
                <a:gd name="connsiteX14" fmla="*/ 117981 w 117607"/>
                <a:gd name="connsiteY14" fmla="*/ 23971 h 218847"/>
                <a:gd name="connsiteX15" fmla="*/ 100051 w 117607"/>
                <a:gd name="connsiteY15" fmla="*/ 163 h 218847"/>
                <a:gd name="connsiteX16" fmla="*/ 49300 w 117607"/>
                <a:gd name="connsiteY16" fmla="*/ 57546 h 218847"/>
                <a:gd name="connsiteX17" fmla="*/ 25292 w 117607"/>
                <a:gd name="connsiteY17" fmla="*/ 162849 h 218847"/>
                <a:gd name="connsiteX18" fmla="*/ 1892 w 117607"/>
                <a:gd name="connsiteY18" fmla="*/ 185131 h 218847"/>
                <a:gd name="connsiteX19" fmla="*/ 45046 w 117607"/>
                <a:gd name="connsiteY19" fmla="*/ 142399 h 218847"/>
                <a:gd name="connsiteX20" fmla="*/ 76043 w 117607"/>
                <a:gd name="connsiteY20" fmla="*/ 35570 h 218847"/>
                <a:gd name="connsiteX21" fmla="*/ 100355 w 117607"/>
                <a:gd name="connsiteY21" fmla="*/ 6878 h 218847"/>
                <a:gd name="connsiteX22" fmla="*/ 110687 w 117607"/>
                <a:gd name="connsiteY22" fmla="*/ 22750 h 218847"/>
                <a:gd name="connsiteX23" fmla="*/ 45046 w 117607"/>
                <a:gd name="connsiteY23" fmla="*/ 142399 h 2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607" h="218847">
                  <a:moveTo>
                    <a:pt x="1892" y="185131"/>
                  </a:moveTo>
                  <a:cubicBezTo>
                    <a:pt x="1285" y="186046"/>
                    <a:pt x="373" y="186962"/>
                    <a:pt x="373" y="188183"/>
                  </a:cubicBezTo>
                  <a:cubicBezTo>
                    <a:pt x="373" y="189709"/>
                    <a:pt x="2196" y="192151"/>
                    <a:pt x="4020" y="192151"/>
                  </a:cubicBezTo>
                  <a:cubicBezTo>
                    <a:pt x="5539" y="192151"/>
                    <a:pt x="6451" y="191235"/>
                    <a:pt x="14960" y="182689"/>
                  </a:cubicBezTo>
                  <a:cubicBezTo>
                    <a:pt x="17391" y="180552"/>
                    <a:pt x="23469" y="174753"/>
                    <a:pt x="25900" y="172311"/>
                  </a:cubicBezTo>
                  <a:cubicBezTo>
                    <a:pt x="28939" y="196424"/>
                    <a:pt x="37752" y="219011"/>
                    <a:pt x="59937" y="219011"/>
                  </a:cubicBezTo>
                  <a:cubicBezTo>
                    <a:pt x="72092" y="219011"/>
                    <a:pt x="82729" y="211990"/>
                    <a:pt x="89111" y="207412"/>
                  </a:cubicBezTo>
                  <a:cubicBezTo>
                    <a:pt x="93365" y="204360"/>
                    <a:pt x="107648" y="192456"/>
                    <a:pt x="107648" y="189404"/>
                  </a:cubicBezTo>
                  <a:cubicBezTo>
                    <a:pt x="107648" y="188488"/>
                    <a:pt x="106737" y="185741"/>
                    <a:pt x="104001" y="185741"/>
                  </a:cubicBezTo>
                  <a:cubicBezTo>
                    <a:pt x="103090" y="185741"/>
                    <a:pt x="102786" y="186046"/>
                    <a:pt x="100051" y="188488"/>
                  </a:cubicBezTo>
                  <a:cubicBezTo>
                    <a:pt x="80601" y="207717"/>
                    <a:pt x="69357" y="212296"/>
                    <a:pt x="60544" y="212296"/>
                  </a:cubicBezTo>
                  <a:cubicBezTo>
                    <a:pt x="46869" y="212296"/>
                    <a:pt x="42007" y="196424"/>
                    <a:pt x="42007" y="172616"/>
                  </a:cubicBezTo>
                  <a:cubicBezTo>
                    <a:pt x="42007" y="170785"/>
                    <a:pt x="42614" y="156744"/>
                    <a:pt x="43526" y="155218"/>
                  </a:cubicBezTo>
                  <a:cubicBezTo>
                    <a:pt x="44134" y="154303"/>
                    <a:pt x="44134" y="153692"/>
                    <a:pt x="50212" y="147588"/>
                  </a:cubicBezTo>
                  <a:cubicBezTo>
                    <a:pt x="74827" y="122864"/>
                    <a:pt x="117981" y="71281"/>
                    <a:pt x="117981" y="23971"/>
                  </a:cubicBezTo>
                  <a:cubicBezTo>
                    <a:pt x="117981" y="18782"/>
                    <a:pt x="117981" y="163"/>
                    <a:pt x="100051" y="163"/>
                  </a:cubicBezTo>
                  <a:cubicBezTo>
                    <a:pt x="74827" y="163"/>
                    <a:pt x="52339" y="50526"/>
                    <a:pt x="49300" y="57546"/>
                  </a:cubicBezTo>
                  <a:cubicBezTo>
                    <a:pt x="34713" y="90816"/>
                    <a:pt x="25292" y="126527"/>
                    <a:pt x="25292" y="162849"/>
                  </a:cubicBezTo>
                  <a:lnTo>
                    <a:pt x="1892" y="185131"/>
                  </a:lnTo>
                  <a:close/>
                  <a:moveTo>
                    <a:pt x="45046" y="142399"/>
                  </a:moveTo>
                  <a:cubicBezTo>
                    <a:pt x="45653" y="139041"/>
                    <a:pt x="58721" y="71281"/>
                    <a:pt x="76043" y="35570"/>
                  </a:cubicBezTo>
                  <a:cubicBezTo>
                    <a:pt x="84248" y="19087"/>
                    <a:pt x="90630" y="6878"/>
                    <a:pt x="100355" y="6878"/>
                  </a:cubicBezTo>
                  <a:cubicBezTo>
                    <a:pt x="110687" y="6878"/>
                    <a:pt x="110687" y="17866"/>
                    <a:pt x="110687" y="22750"/>
                  </a:cubicBezTo>
                  <a:cubicBezTo>
                    <a:pt x="110687" y="73723"/>
                    <a:pt x="59633" y="127137"/>
                    <a:pt x="45046" y="142399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38AE832-9208-4EF7-B6CD-41107A6D8D5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4149860" y="7346945"/>
              <a:ext cx="185680" cy="235940"/>
            </a:xfrm>
            <a:custGeom>
              <a:avLst/>
              <a:gdLst>
                <a:gd name="connsiteX0" fmla="*/ 179982 w 185680"/>
                <a:gd name="connsiteY0" fmla="*/ 95394 h 235940"/>
                <a:gd name="connsiteX1" fmla="*/ 186060 w 185680"/>
                <a:gd name="connsiteY1" fmla="*/ 88679 h 235940"/>
                <a:gd name="connsiteX2" fmla="*/ 179982 w 185680"/>
                <a:gd name="connsiteY2" fmla="*/ 81659 h 235940"/>
                <a:gd name="connsiteX3" fmla="*/ 12536 w 185680"/>
                <a:gd name="connsiteY3" fmla="*/ 2300 h 235940"/>
                <a:gd name="connsiteX4" fmla="*/ 6458 w 185680"/>
                <a:gd name="connsiteY4" fmla="*/ 163 h 235940"/>
                <a:gd name="connsiteX5" fmla="*/ 380 w 185680"/>
                <a:gd name="connsiteY5" fmla="*/ 6268 h 235940"/>
                <a:gd name="connsiteX6" fmla="*/ 6154 w 185680"/>
                <a:gd name="connsiteY6" fmla="*/ 12983 h 235940"/>
                <a:gd name="connsiteX7" fmla="*/ 165699 w 185680"/>
                <a:gd name="connsiteY7" fmla="*/ 88374 h 235940"/>
                <a:gd name="connsiteX8" fmla="*/ 6762 w 185680"/>
                <a:gd name="connsiteY8" fmla="*/ 163765 h 235940"/>
                <a:gd name="connsiteX9" fmla="*/ 380 w 185680"/>
                <a:gd name="connsiteY9" fmla="*/ 170785 h 235940"/>
                <a:gd name="connsiteX10" fmla="*/ 6458 w 185680"/>
                <a:gd name="connsiteY10" fmla="*/ 176889 h 235940"/>
                <a:gd name="connsiteX11" fmla="*/ 11928 w 185680"/>
                <a:gd name="connsiteY11" fmla="*/ 174753 h 235940"/>
                <a:gd name="connsiteX12" fmla="*/ 179982 w 185680"/>
                <a:gd name="connsiteY12" fmla="*/ 95394 h 235940"/>
                <a:gd name="connsiteX13" fmla="*/ 175424 w 185680"/>
                <a:gd name="connsiteY13" fmla="*/ 236103 h 235940"/>
                <a:gd name="connsiteX14" fmla="*/ 186060 w 185680"/>
                <a:gd name="connsiteY14" fmla="*/ 229999 h 235940"/>
                <a:gd name="connsiteX15" fmla="*/ 175120 w 185680"/>
                <a:gd name="connsiteY15" fmla="*/ 223894 h 235940"/>
                <a:gd name="connsiteX16" fmla="*/ 11320 w 185680"/>
                <a:gd name="connsiteY16" fmla="*/ 223894 h 235940"/>
                <a:gd name="connsiteX17" fmla="*/ 380 w 185680"/>
                <a:gd name="connsiteY17" fmla="*/ 229999 h 235940"/>
                <a:gd name="connsiteX18" fmla="*/ 11016 w 185680"/>
                <a:gd name="connsiteY18" fmla="*/ 236103 h 235940"/>
                <a:gd name="connsiteX19" fmla="*/ 175424 w 185680"/>
                <a:gd name="connsiteY19" fmla="*/ 236103 h 23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680" h="235940">
                  <a:moveTo>
                    <a:pt x="179982" y="95394"/>
                  </a:moveTo>
                  <a:cubicBezTo>
                    <a:pt x="184237" y="93563"/>
                    <a:pt x="186060" y="91426"/>
                    <a:pt x="186060" y="88679"/>
                  </a:cubicBezTo>
                  <a:cubicBezTo>
                    <a:pt x="186060" y="85627"/>
                    <a:pt x="184845" y="83795"/>
                    <a:pt x="179982" y="81659"/>
                  </a:cubicBezTo>
                  <a:lnTo>
                    <a:pt x="12536" y="2300"/>
                  </a:lnTo>
                  <a:cubicBezTo>
                    <a:pt x="8281" y="163"/>
                    <a:pt x="7065" y="163"/>
                    <a:pt x="6458" y="163"/>
                  </a:cubicBezTo>
                  <a:cubicBezTo>
                    <a:pt x="2811" y="163"/>
                    <a:pt x="380" y="2910"/>
                    <a:pt x="380" y="6268"/>
                  </a:cubicBezTo>
                  <a:cubicBezTo>
                    <a:pt x="380" y="9930"/>
                    <a:pt x="2811" y="11457"/>
                    <a:pt x="6154" y="12983"/>
                  </a:cubicBezTo>
                  <a:lnTo>
                    <a:pt x="165699" y="88374"/>
                  </a:lnTo>
                  <a:lnTo>
                    <a:pt x="6762" y="163765"/>
                  </a:lnTo>
                  <a:cubicBezTo>
                    <a:pt x="684" y="166512"/>
                    <a:pt x="380" y="168954"/>
                    <a:pt x="380" y="170785"/>
                  </a:cubicBezTo>
                  <a:cubicBezTo>
                    <a:pt x="380" y="174142"/>
                    <a:pt x="3115" y="176889"/>
                    <a:pt x="6458" y="176889"/>
                  </a:cubicBezTo>
                  <a:cubicBezTo>
                    <a:pt x="7369" y="176889"/>
                    <a:pt x="7977" y="176889"/>
                    <a:pt x="11928" y="174753"/>
                  </a:cubicBezTo>
                  <a:lnTo>
                    <a:pt x="179982" y="95394"/>
                  </a:lnTo>
                  <a:close/>
                  <a:moveTo>
                    <a:pt x="175424" y="236103"/>
                  </a:moveTo>
                  <a:cubicBezTo>
                    <a:pt x="180590" y="236103"/>
                    <a:pt x="186060" y="236103"/>
                    <a:pt x="186060" y="229999"/>
                  </a:cubicBezTo>
                  <a:cubicBezTo>
                    <a:pt x="186060" y="223894"/>
                    <a:pt x="179679" y="223894"/>
                    <a:pt x="175120" y="223894"/>
                  </a:cubicBezTo>
                  <a:lnTo>
                    <a:pt x="11320" y="223894"/>
                  </a:lnTo>
                  <a:cubicBezTo>
                    <a:pt x="6762" y="223894"/>
                    <a:pt x="380" y="223894"/>
                    <a:pt x="380" y="229999"/>
                  </a:cubicBezTo>
                  <a:cubicBezTo>
                    <a:pt x="380" y="236103"/>
                    <a:pt x="5850" y="236103"/>
                    <a:pt x="11016" y="236103"/>
                  </a:cubicBezTo>
                  <a:lnTo>
                    <a:pt x="175424" y="236103"/>
                  </a:ln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E92488E-7650-FD73-C610-59F8968FEBA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4458178" y="7337789"/>
              <a:ext cx="126116" cy="209995"/>
            </a:xfrm>
            <a:custGeom>
              <a:avLst/>
              <a:gdLst>
                <a:gd name="connsiteX0" fmla="*/ 75757 w 126116"/>
                <a:gd name="connsiteY0" fmla="*/ 96004 h 209995"/>
                <a:gd name="connsiteX1" fmla="*/ 118302 w 126116"/>
                <a:gd name="connsiteY1" fmla="*/ 42284 h 209995"/>
                <a:gd name="connsiteX2" fmla="*/ 62385 w 126116"/>
                <a:gd name="connsiteY2" fmla="*/ 163 h 209995"/>
                <a:gd name="connsiteX3" fmla="*/ 8595 w 126116"/>
                <a:gd name="connsiteY3" fmla="*/ 41674 h 209995"/>
                <a:gd name="connsiteX4" fmla="*/ 24094 w 126116"/>
                <a:gd name="connsiteY4" fmla="*/ 57546 h 209995"/>
                <a:gd name="connsiteX5" fmla="*/ 39593 w 126116"/>
                <a:gd name="connsiteY5" fmla="*/ 41979 h 209995"/>
                <a:gd name="connsiteX6" fmla="*/ 20751 w 126116"/>
                <a:gd name="connsiteY6" fmla="*/ 26718 h 209995"/>
                <a:gd name="connsiteX7" fmla="*/ 61170 w 126116"/>
                <a:gd name="connsiteY7" fmla="*/ 7794 h 209995"/>
                <a:gd name="connsiteX8" fmla="*/ 90344 w 126116"/>
                <a:gd name="connsiteY8" fmla="*/ 41979 h 209995"/>
                <a:gd name="connsiteX9" fmla="*/ 81834 w 126116"/>
                <a:gd name="connsiteY9" fmla="*/ 76775 h 209995"/>
                <a:gd name="connsiteX10" fmla="*/ 54788 w 126116"/>
                <a:gd name="connsiteY10" fmla="*/ 92647 h 209995"/>
                <a:gd name="connsiteX11" fmla="*/ 42936 w 126116"/>
                <a:gd name="connsiteY11" fmla="*/ 93563 h 209995"/>
                <a:gd name="connsiteX12" fmla="*/ 38377 w 126116"/>
                <a:gd name="connsiteY12" fmla="*/ 97225 h 209995"/>
                <a:gd name="connsiteX13" fmla="*/ 45671 w 126116"/>
                <a:gd name="connsiteY13" fmla="*/ 100583 h 209995"/>
                <a:gd name="connsiteX14" fmla="*/ 59042 w 126116"/>
                <a:gd name="connsiteY14" fmla="*/ 100583 h 209995"/>
                <a:gd name="connsiteX15" fmla="*/ 95206 w 126116"/>
                <a:gd name="connsiteY15" fmla="*/ 151250 h 209995"/>
                <a:gd name="connsiteX16" fmla="*/ 60866 w 126116"/>
                <a:gd name="connsiteY16" fmla="*/ 201613 h 209995"/>
                <a:gd name="connsiteX17" fmla="*/ 14370 w 126116"/>
                <a:gd name="connsiteY17" fmla="*/ 178416 h 209995"/>
                <a:gd name="connsiteX18" fmla="*/ 34427 w 126116"/>
                <a:gd name="connsiteY18" fmla="*/ 161628 h 209995"/>
                <a:gd name="connsiteX19" fmla="*/ 17408 w 126116"/>
                <a:gd name="connsiteY19" fmla="*/ 144535 h 209995"/>
                <a:gd name="connsiteX20" fmla="*/ 390 w 126116"/>
                <a:gd name="connsiteY20" fmla="*/ 162239 h 209995"/>
                <a:gd name="connsiteX21" fmla="*/ 61777 w 126116"/>
                <a:gd name="connsiteY21" fmla="*/ 210159 h 209995"/>
                <a:gd name="connsiteX22" fmla="*/ 126507 w 126116"/>
                <a:gd name="connsiteY22" fmla="*/ 151250 h 209995"/>
                <a:gd name="connsiteX23" fmla="*/ 75757 w 126116"/>
                <a:gd name="connsiteY23" fmla="*/ 96004 h 2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16" h="209995">
                  <a:moveTo>
                    <a:pt x="75757" y="96004"/>
                  </a:moveTo>
                  <a:cubicBezTo>
                    <a:pt x="100676" y="87763"/>
                    <a:pt x="118302" y="66397"/>
                    <a:pt x="118302" y="42284"/>
                  </a:cubicBezTo>
                  <a:cubicBezTo>
                    <a:pt x="118302" y="17256"/>
                    <a:pt x="91559" y="163"/>
                    <a:pt x="62385" y="163"/>
                  </a:cubicBezTo>
                  <a:cubicBezTo>
                    <a:pt x="31692" y="163"/>
                    <a:pt x="8595" y="18477"/>
                    <a:pt x="8595" y="41674"/>
                  </a:cubicBezTo>
                  <a:cubicBezTo>
                    <a:pt x="8595" y="51747"/>
                    <a:pt x="15281" y="57546"/>
                    <a:pt x="24094" y="57546"/>
                  </a:cubicBezTo>
                  <a:cubicBezTo>
                    <a:pt x="33515" y="57546"/>
                    <a:pt x="39593" y="50831"/>
                    <a:pt x="39593" y="41979"/>
                  </a:cubicBezTo>
                  <a:cubicBezTo>
                    <a:pt x="39593" y="26718"/>
                    <a:pt x="25310" y="26718"/>
                    <a:pt x="20751" y="26718"/>
                  </a:cubicBezTo>
                  <a:cubicBezTo>
                    <a:pt x="30172" y="11762"/>
                    <a:pt x="50229" y="7794"/>
                    <a:pt x="61170" y="7794"/>
                  </a:cubicBezTo>
                  <a:cubicBezTo>
                    <a:pt x="73629" y="7794"/>
                    <a:pt x="90344" y="14509"/>
                    <a:pt x="90344" y="41979"/>
                  </a:cubicBezTo>
                  <a:cubicBezTo>
                    <a:pt x="90344" y="45642"/>
                    <a:pt x="89736" y="63345"/>
                    <a:pt x="81834" y="76775"/>
                  </a:cubicBezTo>
                  <a:cubicBezTo>
                    <a:pt x="72718" y="91426"/>
                    <a:pt x="62385" y="92342"/>
                    <a:pt x="54788" y="92647"/>
                  </a:cubicBezTo>
                  <a:cubicBezTo>
                    <a:pt x="52357" y="92952"/>
                    <a:pt x="45063" y="93563"/>
                    <a:pt x="42936" y="93563"/>
                  </a:cubicBezTo>
                  <a:cubicBezTo>
                    <a:pt x="40505" y="93868"/>
                    <a:pt x="38377" y="94173"/>
                    <a:pt x="38377" y="97225"/>
                  </a:cubicBezTo>
                  <a:cubicBezTo>
                    <a:pt x="38377" y="100583"/>
                    <a:pt x="40505" y="100583"/>
                    <a:pt x="45671" y="100583"/>
                  </a:cubicBezTo>
                  <a:lnTo>
                    <a:pt x="59042" y="100583"/>
                  </a:lnTo>
                  <a:cubicBezTo>
                    <a:pt x="83962" y="100583"/>
                    <a:pt x="95206" y="121338"/>
                    <a:pt x="95206" y="151250"/>
                  </a:cubicBezTo>
                  <a:cubicBezTo>
                    <a:pt x="95206" y="192761"/>
                    <a:pt x="74237" y="201613"/>
                    <a:pt x="60866" y="201613"/>
                  </a:cubicBezTo>
                  <a:cubicBezTo>
                    <a:pt x="47798" y="201613"/>
                    <a:pt x="25006" y="196424"/>
                    <a:pt x="14370" y="178416"/>
                  </a:cubicBezTo>
                  <a:cubicBezTo>
                    <a:pt x="25006" y="179942"/>
                    <a:pt x="34427" y="173227"/>
                    <a:pt x="34427" y="161628"/>
                  </a:cubicBezTo>
                  <a:cubicBezTo>
                    <a:pt x="34427" y="150640"/>
                    <a:pt x="26221" y="144535"/>
                    <a:pt x="17408" y="144535"/>
                  </a:cubicBezTo>
                  <a:cubicBezTo>
                    <a:pt x="10115" y="144535"/>
                    <a:pt x="390" y="148809"/>
                    <a:pt x="390" y="162239"/>
                  </a:cubicBezTo>
                  <a:cubicBezTo>
                    <a:pt x="390" y="190014"/>
                    <a:pt x="28653" y="210159"/>
                    <a:pt x="61777" y="210159"/>
                  </a:cubicBezTo>
                  <a:cubicBezTo>
                    <a:pt x="98853" y="210159"/>
                    <a:pt x="126507" y="182383"/>
                    <a:pt x="126507" y="151250"/>
                  </a:cubicBezTo>
                  <a:cubicBezTo>
                    <a:pt x="126507" y="126222"/>
                    <a:pt x="107362" y="102414"/>
                    <a:pt x="75757" y="96004"/>
                  </a:cubicBezTo>
                  <a:close/>
                </a:path>
              </a:pathLst>
            </a:custGeom>
            <a:solidFill>
              <a:srgbClr val="000000"/>
            </a:solidFill>
            <a:ln w="30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B845B1EA-9316-69DC-787A-BFD5E7509E65}"/>
              </a:ext>
            </a:extLst>
          </p:cNvPr>
          <p:cNvSpPr txBox="1"/>
          <p:nvPr/>
        </p:nvSpPr>
        <p:spPr>
          <a:xfrm>
            <a:off x="6067340" y="1380062"/>
            <a:ext cx="562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Termine di </a:t>
            </a:r>
            <a:r>
              <a:rPr lang="en-GB" sz="2400" b="1" dirty="0" err="1"/>
              <a:t>trascinamento</a:t>
            </a:r>
            <a:r>
              <a:rPr lang="en-GB" sz="2400" b="1" dirty="0"/>
              <a:t>: </a:t>
            </a:r>
            <a:r>
              <a:rPr lang="en-GB" sz="2400" dirty="0"/>
              <a:t>è </a:t>
            </a:r>
            <a:r>
              <a:rPr lang="en-GB" sz="2400" dirty="0" err="1"/>
              <a:t>dovuto</a:t>
            </a:r>
            <a:r>
              <a:rPr lang="en-GB" sz="2400" dirty="0"/>
              <a:t> </a:t>
            </a:r>
            <a:r>
              <a:rPr lang="en-GB" sz="2400" dirty="0" err="1"/>
              <a:t>allo</a:t>
            </a:r>
            <a:r>
              <a:rPr lang="en-GB" sz="2400" dirty="0"/>
              <a:t> </a:t>
            </a:r>
            <a:r>
              <a:rPr lang="en-GB" sz="2400" dirty="0" err="1"/>
              <a:t>scambio</a:t>
            </a:r>
            <a:r>
              <a:rPr lang="en-GB" sz="2400" dirty="0"/>
              <a:t> di </a:t>
            </a:r>
            <a:r>
              <a:rPr lang="en-GB" sz="2400" dirty="0" err="1"/>
              <a:t>momento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le due specie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E76E39A6-1910-7286-A7AD-10647875373F}"/>
              </a:ext>
            </a:extLst>
          </p:cNvPr>
          <p:cNvSpPr txBox="1"/>
          <p:nvPr/>
        </p:nvSpPr>
        <p:spPr>
          <a:xfrm>
            <a:off x="8439325" y="2730616"/>
            <a:ext cx="352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Termini di </a:t>
            </a:r>
            <a:r>
              <a:rPr lang="en-GB" sz="2400" b="1" dirty="0" err="1"/>
              <a:t>smorzamento</a:t>
            </a:r>
            <a:r>
              <a:rPr lang="en-GB" sz="2400" b="1" dirty="0"/>
              <a:t> </a:t>
            </a:r>
            <a:r>
              <a:rPr lang="en-GB" sz="2400" b="1" dirty="0" err="1"/>
              <a:t>collisionale</a:t>
            </a:r>
            <a:endParaRPr lang="en-GB" sz="2400" b="1" dirty="0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E9E638EA-8A53-273A-237E-3FB594C600CB}"/>
              </a:ext>
            </a:extLst>
          </p:cNvPr>
          <p:cNvSpPr/>
          <p:nvPr/>
        </p:nvSpPr>
        <p:spPr>
          <a:xfrm>
            <a:off x="6325300" y="3531629"/>
            <a:ext cx="1786853" cy="671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B34093FB-3E21-1A54-9528-54BA961C1D7D}"/>
              </a:ext>
            </a:extLst>
          </p:cNvPr>
          <p:cNvSpPr/>
          <p:nvPr/>
        </p:nvSpPr>
        <p:spPr>
          <a:xfrm>
            <a:off x="6862197" y="4311314"/>
            <a:ext cx="1912687" cy="671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F855B4E5-FC1D-B800-9F51-C9F493F92544}"/>
              </a:ext>
            </a:extLst>
          </p:cNvPr>
          <p:cNvSpPr/>
          <p:nvPr/>
        </p:nvSpPr>
        <p:spPr>
          <a:xfrm>
            <a:off x="4412610" y="2677726"/>
            <a:ext cx="2558642" cy="745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B9A20808-08DF-562D-C64F-6A82D357CE26}"/>
              </a:ext>
            </a:extLst>
          </p:cNvPr>
          <p:cNvCxnSpPr>
            <a:stCxn id="443" idx="0"/>
          </p:cNvCxnSpPr>
          <p:nvPr/>
        </p:nvCxnSpPr>
        <p:spPr>
          <a:xfrm flipV="1">
            <a:off x="5691931" y="2139193"/>
            <a:ext cx="473977" cy="538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08BE2260-546E-FD00-AE7F-B8F68B905B7B}"/>
              </a:ext>
            </a:extLst>
          </p:cNvPr>
          <p:cNvCxnSpPr>
            <a:stCxn id="441" idx="6"/>
          </p:cNvCxnSpPr>
          <p:nvPr/>
        </p:nvCxnSpPr>
        <p:spPr>
          <a:xfrm flipV="1">
            <a:off x="8112153" y="3423200"/>
            <a:ext cx="973124" cy="444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3D0852FA-ADD6-E5B3-FDA6-E539A74BE30C}"/>
              </a:ext>
            </a:extLst>
          </p:cNvPr>
          <p:cNvCxnSpPr>
            <a:stCxn id="442" idx="7"/>
          </p:cNvCxnSpPr>
          <p:nvPr/>
        </p:nvCxnSpPr>
        <p:spPr>
          <a:xfrm flipV="1">
            <a:off x="8494777" y="3624044"/>
            <a:ext cx="758280" cy="785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3E280100-BA60-11BD-BEBE-DEF755EBC8FD}"/>
              </a:ext>
            </a:extLst>
          </p:cNvPr>
          <p:cNvSpPr txBox="1"/>
          <p:nvPr/>
        </p:nvSpPr>
        <p:spPr>
          <a:xfrm>
            <a:off x="0" y="50619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L’interazione</a:t>
            </a:r>
            <a:r>
              <a:rPr lang="en-GB" sz="2400" dirty="0"/>
              <a:t> genera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competizione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la </a:t>
            </a:r>
            <a:r>
              <a:rPr lang="en-GB" sz="2400" dirty="0" err="1"/>
              <a:t>pressione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neutrini</a:t>
            </a:r>
            <a:r>
              <a:rPr lang="en-GB" sz="2400" dirty="0"/>
              <a:t> e </a:t>
            </a:r>
            <a:r>
              <a:rPr lang="en-GB" sz="2400" dirty="0" err="1"/>
              <a:t>l’attrazione</a:t>
            </a:r>
            <a:r>
              <a:rPr lang="en-GB" sz="2400" dirty="0"/>
              <a:t> </a:t>
            </a:r>
            <a:r>
              <a:rPr lang="en-GB" sz="2400" dirty="0" err="1"/>
              <a:t>gravitazionale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oscura</a:t>
            </a:r>
            <a:endParaRPr lang="en-GB" sz="2400" dirty="0"/>
          </a:p>
        </p:txBody>
      </p:sp>
      <p:sp>
        <p:nvSpPr>
          <p:cNvPr id="451" name="Arrow: Down 450">
            <a:extLst>
              <a:ext uri="{FF2B5EF4-FFF2-40B4-BE49-F238E27FC236}">
                <a16:creationId xmlns:a16="http://schemas.microsoft.com/office/drawing/2014/main" id="{C1AFADEB-EA69-B919-32F0-63820C70979C}"/>
              </a:ext>
            </a:extLst>
          </p:cNvPr>
          <p:cNvSpPr/>
          <p:nvPr/>
        </p:nvSpPr>
        <p:spPr>
          <a:xfrm>
            <a:off x="5933813" y="5948892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4B74433F-AC55-519C-C98F-8391CAAC572A}"/>
              </a:ext>
            </a:extLst>
          </p:cNvPr>
          <p:cNvSpPr txBox="1"/>
          <p:nvPr/>
        </p:nvSpPr>
        <p:spPr>
          <a:xfrm>
            <a:off x="0" y="63364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Soppressione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potenza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piccole</a:t>
            </a:r>
            <a:r>
              <a:rPr lang="en-GB" sz="2400" dirty="0"/>
              <a:t> scale e </a:t>
            </a:r>
            <a:r>
              <a:rPr lang="en-GB" sz="2400" dirty="0" err="1"/>
              <a:t>generazione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dark acoustic oscillations (DAO)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500E4C-D831-7AB6-BA3F-22CC7E2A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15" y="6073251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0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086F8-C000-4C59-111B-57094696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93AAA-217A-AAF0-DB67-1D2C5AD8C926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/>
              <a:t>Gerarchia di Boltzmann h-DM (</a:t>
            </a:r>
            <a:r>
              <a:rPr lang="en-GB" sz="4500" b="1" dirty="0" err="1"/>
              <a:t>massivi</a:t>
            </a:r>
            <a:r>
              <a:rPr lang="en-GB" sz="4500" b="1" dirty="0"/>
              <a:t>)</a:t>
            </a:r>
          </a:p>
        </p:txBody>
      </p:sp>
      <p:grpSp>
        <p:nvGrpSpPr>
          <p:cNvPr id="3" name="Group 2" descr="\documentclass{article}&#10;\usepackage{amsmath}&#10;\pagestyle{empty}&#10;\begin{document}&#10;&#10;\begin{equation*}&#10;\begin{split}&#10;    \Psi'_0&amp;=-\frac{qk}{\epsilon}\,\Psi_1+\frac{1}{6}h'\,\frac{\mathrm{d}\ln f_0}{\mathrm{d}\ln q}\\&#10;    \Psi'_1&amp;=\frac{qk}{3\epsilon}\,(\Psi_0-2\,\Psi_2)-C_{\mathrm{DM}-\mathrm{h}}\frac{\theta_{\mathrm{DM}}\,\epsilon}{3kf_0}\frac{\mathrm{d}f_0}{\mathrm{d}q}-C_{\mathrm{DM}-\mathrm{h}}\Psi_1\\&#10;    \Psi'_2&amp;=\frac{qk}{5\epsilon}\,(2\Psi_1-3\Psi_3)-\left(\frac{1}{15}h'+\frac{2}{5}\eta'\right)\frac{\mathrm{d}\ln f_0}{\mathrm{d}\ln q}-\frac{9}{10}C_{\mathrm{DM}-\mathrm{h}}\Psi_2\\&#10;    \Psi'_\ell&amp;=\frac{qk}{(2\ell+1)\,\epsilon}\left[\ell\,\Psi_{\ell-1}-(\ell+1)\Psi_{\ell+1}\right]-C_{\mathrm{DM}-\mathrm{h}}\Psi_\ell\qquad\quad\mathrm{per}\quad\ell\geq3&#10;    \label{HieraMassNeuInteractive}&#10;\end{split}&#10;\end{equation*}&#10;&#10;&#10;\end{document}" title="IguanaTex Shape Display">
            <a:extLst>
              <a:ext uri="{FF2B5EF4-FFF2-40B4-BE49-F238E27FC236}">
                <a16:creationId xmlns:a16="http://schemas.microsoft.com/office/drawing/2014/main" id="{B0435F4E-CD38-39F7-A99B-B8101442199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86387" y="1854505"/>
            <a:ext cx="9019226" cy="3148990"/>
            <a:chOff x="5153369" y="4773100"/>
            <a:chExt cx="9019226" cy="314899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290D8B-0964-C04E-8396-702C5B98495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369" y="4984190"/>
              <a:ext cx="201327" cy="206403"/>
            </a:xfrm>
            <a:custGeom>
              <a:avLst/>
              <a:gdLst>
                <a:gd name="connsiteX0" fmla="*/ 112440 w 201327"/>
                <a:gd name="connsiteY0" fmla="*/ 23961 h 206403"/>
                <a:gd name="connsiteX1" fmla="*/ 141288 w 201327"/>
                <a:gd name="connsiteY1" fmla="*/ 9456 h 206403"/>
                <a:gd name="connsiteX2" fmla="*/ 151308 w 201327"/>
                <a:gd name="connsiteY2" fmla="*/ 9456 h 206403"/>
                <a:gd name="connsiteX3" fmla="*/ 151308 w 201327"/>
                <a:gd name="connsiteY3" fmla="*/ 87 h 206403"/>
                <a:gd name="connsiteX4" fmla="*/ 99990 w 201327"/>
                <a:gd name="connsiteY4" fmla="*/ 994 h 206403"/>
                <a:gd name="connsiteX5" fmla="*/ 48367 w 201327"/>
                <a:gd name="connsiteY5" fmla="*/ 87 h 206403"/>
                <a:gd name="connsiteX6" fmla="*/ 48367 w 201327"/>
                <a:gd name="connsiteY6" fmla="*/ 9456 h 206403"/>
                <a:gd name="connsiteX7" fmla="*/ 58388 w 201327"/>
                <a:gd name="connsiteY7" fmla="*/ 9456 h 206403"/>
                <a:gd name="connsiteX8" fmla="*/ 87236 w 201327"/>
                <a:gd name="connsiteY8" fmla="*/ 23961 h 206403"/>
                <a:gd name="connsiteX9" fmla="*/ 87236 w 201327"/>
                <a:gd name="connsiteY9" fmla="*/ 158139 h 206403"/>
                <a:gd name="connsiteX10" fmla="*/ 45938 w 201327"/>
                <a:gd name="connsiteY10" fmla="*/ 81380 h 206403"/>
                <a:gd name="connsiteX11" fmla="*/ 18912 w 201327"/>
                <a:gd name="connsiteY11" fmla="*/ 39071 h 206403"/>
                <a:gd name="connsiteX12" fmla="*/ 7677 w 201327"/>
                <a:gd name="connsiteY12" fmla="*/ 39071 h 206403"/>
                <a:gd name="connsiteX13" fmla="*/ 85 w 201327"/>
                <a:gd name="connsiteY13" fmla="*/ 42396 h 206403"/>
                <a:gd name="connsiteX14" fmla="*/ 2818 w 201327"/>
                <a:gd name="connsiteY14" fmla="*/ 45720 h 206403"/>
                <a:gd name="connsiteX15" fmla="*/ 20734 w 201327"/>
                <a:gd name="connsiteY15" fmla="*/ 86819 h 206403"/>
                <a:gd name="connsiteX16" fmla="*/ 36221 w 201327"/>
                <a:gd name="connsiteY16" fmla="*/ 137891 h 206403"/>
                <a:gd name="connsiteX17" fmla="*/ 87236 w 201327"/>
                <a:gd name="connsiteY17" fmla="*/ 165694 h 206403"/>
                <a:gd name="connsiteX18" fmla="*/ 87236 w 201327"/>
                <a:gd name="connsiteY18" fmla="*/ 182617 h 206403"/>
                <a:gd name="connsiteX19" fmla="*/ 58388 w 201327"/>
                <a:gd name="connsiteY19" fmla="*/ 197123 h 206403"/>
                <a:gd name="connsiteX20" fmla="*/ 48367 w 201327"/>
                <a:gd name="connsiteY20" fmla="*/ 197123 h 206403"/>
                <a:gd name="connsiteX21" fmla="*/ 48367 w 201327"/>
                <a:gd name="connsiteY21" fmla="*/ 206491 h 206403"/>
                <a:gd name="connsiteX22" fmla="*/ 99686 w 201327"/>
                <a:gd name="connsiteY22" fmla="*/ 205584 h 206403"/>
                <a:gd name="connsiteX23" fmla="*/ 151308 w 201327"/>
                <a:gd name="connsiteY23" fmla="*/ 206491 h 206403"/>
                <a:gd name="connsiteX24" fmla="*/ 151308 w 201327"/>
                <a:gd name="connsiteY24" fmla="*/ 197123 h 206403"/>
                <a:gd name="connsiteX25" fmla="*/ 141288 w 201327"/>
                <a:gd name="connsiteY25" fmla="*/ 197123 h 206403"/>
                <a:gd name="connsiteX26" fmla="*/ 112440 w 201327"/>
                <a:gd name="connsiteY26" fmla="*/ 182617 h 206403"/>
                <a:gd name="connsiteX27" fmla="*/ 112440 w 201327"/>
                <a:gd name="connsiteY27" fmla="*/ 165694 h 206403"/>
                <a:gd name="connsiteX28" fmla="*/ 164670 w 201327"/>
                <a:gd name="connsiteY28" fmla="*/ 138193 h 206403"/>
                <a:gd name="connsiteX29" fmla="*/ 180764 w 201327"/>
                <a:gd name="connsiteY29" fmla="*/ 79566 h 206403"/>
                <a:gd name="connsiteX30" fmla="*/ 197465 w 201327"/>
                <a:gd name="connsiteY30" fmla="*/ 45720 h 206403"/>
                <a:gd name="connsiteX31" fmla="*/ 201413 w 201327"/>
                <a:gd name="connsiteY31" fmla="*/ 42396 h 206403"/>
                <a:gd name="connsiteX32" fmla="*/ 194125 w 201327"/>
                <a:gd name="connsiteY32" fmla="*/ 39071 h 206403"/>
                <a:gd name="connsiteX33" fmla="*/ 182586 w 201327"/>
                <a:gd name="connsiteY33" fmla="*/ 39071 h 206403"/>
                <a:gd name="connsiteX34" fmla="*/ 155560 w 201327"/>
                <a:gd name="connsiteY34" fmla="*/ 85006 h 206403"/>
                <a:gd name="connsiteX35" fmla="*/ 112440 w 201327"/>
                <a:gd name="connsiteY35" fmla="*/ 158139 h 206403"/>
                <a:gd name="connsiteX36" fmla="*/ 112440 w 201327"/>
                <a:gd name="connsiteY36" fmla="*/ 23961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40" y="23961"/>
                  </a:moveTo>
                  <a:cubicBezTo>
                    <a:pt x="112440" y="13686"/>
                    <a:pt x="112440" y="9456"/>
                    <a:pt x="141288" y="9456"/>
                  </a:cubicBezTo>
                  <a:lnTo>
                    <a:pt x="151308" y="9456"/>
                  </a:lnTo>
                  <a:lnTo>
                    <a:pt x="151308" y="87"/>
                  </a:lnTo>
                  <a:cubicBezTo>
                    <a:pt x="140377" y="994"/>
                    <a:pt x="112440" y="994"/>
                    <a:pt x="99990" y="994"/>
                  </a:cubicBezTo>
                  <a:cubicBezTo>
                    <a:pt x="87540" y="994"/>
                    <a:pt x="59299" y="994"/>
                    <a:pt x="48367" y="87"/>
                  </a:cubicBezTo>
                  <a:lnTo>
                    <a:pt x="48367" y="9456"/>
                  </a:lnTo>
                  <a:lnTo>
                    <a:pt x="58388" y="9456"/>
                  </a:lnTo>
                  <a:cubicBezTo>
                    <a:pt x="87236" y="9456"/>
                    <a:pt x="87236" y="13384"/>
                    <a:pt x="87236" y="23961"/>
                  </a:cubicBezTo>
                  <a:lnTo>
                    <a:pt x="87236" y="158139"/>
                  </a:lnTo>
                  <a:cubicBezTo>
                    <a:pt x="47456" y="147562"/>
                    <a:pt x="45938" y="101023"/>
                    <a:pt x="45938" y="81380"/>
                  </a:cubicBezTo>
                  <a:cubicBezTo>
                    <a:pt x="45634" y="44813"/>
                    <a:pt x="32273" y="39071"/>
                    <a:pt x="18912" y="39071"/>
                  </a:cubicBezTo>
                  <a:lnTo>
                    <a:pt x="7677" y="39071"/>
                  </a:lnTo>
                  <a:cubicBezTo>
                    <a:pt x="3122" y="39071"/>
                    <a:pt x="85" y="39071"/>
                    <a:pt x="85" y="42396"/>
                  </a:cubicBezTo>
                  <a:cubicBezTo>
                    <a:pt x="85" y="43907"/>
                    <a:pt x="996" y="45418"/>
                    <a:pt x="2818" y="45720"/>
                  </a:cubicBezTo>
                  <a:cubicBezTo>
                    <a:pt x="12839" y="46929"/>
                    <a:pt x="20430" y="51159"/>
                    <a:pt x="20734" y="86819"/>
                  </a:cubicBezTo>
                  <a:cubicBezTo>
                    <a:pt x="20734" y="93770"/>
                    <a:pt x="21645" y="117644"/>
                    <a:pt x="36221" y="137891"/>
                  </a:cubicBezTo>
                  <a:cubicBezTo>
                    <a:pt x="48064" y="154210"/>
                    <a:pt x="66587" y="162974"/>
                    <a:pt x="87236" y="165694"/>
                  </a:cubicBezTo>
                  <a:lnTo>
                    <a:pt x="87236" y="182617"/>
                  </a:lnTo>
                  <a:cubicBezTo>
                    <a:pt x="87236" y="192892"/>
                    <a:pt x="87236" y="197123"/>
                    <a:pt x="58388" y="197123"/>
                  </a:cubicBezTo>
                  <a:lnTo>
                    <a:pt x="48367" y="197123"/>
                  </a:lnTo>
                  <a:lnTo>
                    <a:pt x="48367" y="206491"/>
                  </a:lnTo>
                  <a:cubicBezTo>
                    <a:pt x="59299" y="205584"/>
                    <a:pt x="87236" y="205584"/>
                    <a:pt x="99686" y="205584"/>
                  </a:cubicBezTo>
                  <a:cubicBezTo>
                    <a:pt x="112136" y="205584"/>
                    <a:pt x="140377" y="205584"/>
                    <a:pt x="151308" y="206491"/>
                  </a:cubicBezTo>
                  <a:lnTo>
                    <a:pt x="151308" y="197123"/>
                  </a:lnTo>
                  <a:lnTo>
                    <a:pt x="141288" y="197123"/>
                  </a:lnTo>
                  <a:cubicBezTo>
                    <a:pt x="112440" y="197123"/>
                    <a:pt x="112440" y="193194"/>
                    <a:pt x="112440" y="182617"/>
                  </a:cubicBezTo>
                  <a:lnTo>
                    <a:pt x="112440" y="165694"/>
                  </a:lnTo>
                  <a:cubicBezTo>
                    <a:pt x="134303" y="162974"/>
                    <a:pt x="152827" y="153908"/>
                    <a:pt x="164670" y="138193"/>
                  </a:cubicBezTo>
                  <a:cubicBezTo>
                    <a:pt x="180460" y="116737"/>
                    <a:pt x="180764" y="92863"/>
                    <a:pt x="180764" y="79566"/>
                  </a:cubicBezTo>
                  <a:cubicBezTo>
                    <a:pt x="180764" y="74731"/>
                    <a:pt x="181067" y="47835"/>
                    <a:pt x="197465" y="45720"/>
                  </a:cubicBezTo>
                  <a:cubicBezTo>
                    <a:pt x="199287" y="45418"/>
                    <a:pt x="201413" y="45115"/>
                    <a:pt x="201413" y="42396"/>
                  </a:cubicBezTo>
                  <a:cubicBezTo>
                    <a:pt x="201413" y="39071"/>
                    <a:pt x="198983" y="39071"/>
                    <a:pt x="194125" y="39071"/>
                  </a:cubicBezTo>
                  <a:lnTo>
                    <a:pt x="182586" y="39071"/>
                  </a:lnTo>
                  <a:cubicBezTo>
                    <a:pt x="170743" y="39071"/>
                    <a:pt x="155863" y="41187"/>
                    <a:pt x="155560" y="85006"/>
                  </a:cubicBezTo>
                  <a:cubicBezTo>
                    <a:pt x="155256" y="118248"/>
                    <a:pt x="145235" y="150281"/>
                    <a:pt x="112440" y="158139"/>
                  </a:cubicBezTo>
                  <a:lnTo>
                    <a:pt x="112440" y="2396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4AB7C79-2CDD-F00F-89B3-3535A805A8A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82445" y="4947565"/>
              <a:ext cx="53353" cy="109578"/>
            </a:xfrm>
            <a:custGeom>
              <a:avLst/>
              <a:gdLst>
                <a:gd name="connsiteX0" fmla="*/ 51533 w 53353"/>
                <a:gd name="connsiteY0" fmla="*/ 18487 h 109578"/>
                <a:gd name="connsiteX1" fmla="*/ 53446 w 53353"/>
                <a:gd name="connsiteY1" fmla="*/ 11718 h 109578"/>
                <a:gd name="connsiteX2" fmla="*/ 40905 w 53353"/>
                <a:gd name="connsiteY2" fmla="*/ 83 h 109578"/>
                <a:gd name="connsiteX3" fmla="*/ 29214 w 53353"/>
                <a:gd name="connsiteY3" fmla="*/ 10026 h 109578"/>
                <a:gd name="connsiteX4" fmla="*/ 1156 w 53353"/>
                <a:gd name="connsiteY4" fmla="*/ 101623 h 109578"/>
                <a:gd name="connsiteX5" fmla="*/ 93 w 53353"/>
                <a:gd name="connsiteY5" fmla="*/ 105008 h 109578"/>
                <a:gd name="connsiteX6" fmla="*/ 8383 w 53353"/>
                <a:gd name="connsiteY6" fmla="*/ 109661 h 109578"/>
                <a:gd name="connsiteX7" fmla="*/ 11571 w 53353"/>
                <a:gd name="connsiteY7" fmla="*/ 106065 h 109578"/>
                <a:gd name="connsiteX8" fmla="*/ 51533 w 53353"/>
                <a:gd name="connsiteY8" fmla="*/ 18487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533" y="18487"/>
                  </a:moveTo>
                  <a:cubicBezTo>
                    <a:pt x="53234" y="14891"/>
                    <a:pt x="53446" y="13199"/>
                    <a:pt x="53446" y="11718"/>
                  </a:cubicBezTo>
                  <a:cubicBezTo>
                    <a:pt x="53446" y="5160"/>
                    <a:pt x="47494" y="83"/>
                    <a:pt x="40905" y="83"/>
                  </a:cubicBezTo>
                  <a:cubicBezTo>
                    <a:pt x="32828" y="83"/>
                    <a:pt x="30277" y="6641"/>
                    <a:pt x="29214" y="10026"/>
                  </a:cubicBezTo>
                  <a:lnTo>
                    <a:pt x="1156" y="101623"/>
                  </a:lnTo>
                  <a:cubicBezTo>
                    <a:pt x="943" y="102046"/>
                    <a:pt x="93" y="104796"/>
                    <a:pt x="93" y="105008"/>
                  </a:cubicBezTo>
                  <a:cubicBezTo>
                    <a:pt x="93" y="107546"/>
                    <a:pt x="6682" y="109661"/>
                    <a:pt x="8383" y="109661"/>
                  </a:cubicBezTo>
                  <a:cubicBezTo>
                    <a:pt x="9871" y="109661"/>
                    <a:pt x="10083" y="109238"/>
                    <a:pt x="11571" y="106065"/>
                  </a:cubicBezTo>
                  <a:lnTo>
                    <a:pt x="51533" y="184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382F2-3C54-7212-FFF0-1C3E32B439A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83296" y="5124839"/>
              <a:ext cx="98629" cy="144694"/>
            </a:xfrm>
            <a:custGeom>
              <a:avLst/>
              <a:gdLst>
                <a:gd name="connsiteX0" fmla="*/ 98722 w 98629"/>
                <a:gd name="connsiteY0" fmla="*/ 73071 h 144694"/>
                <a:gd name="connsiteX1" fmla="*/ 86181 w 98629"/>
                <a:gd name="connsiteY1" fmla="*/ 18282 h 144694"/>
                <a:gd name="connsiteX2" fmla="*/ 49408 w 98629"/>
                <a:gd name="connsiteY2" fmla="*/ 90 h 144694"/>
                <a:gd name="connsiteX3" fmla="*/ 93 w 98629"/>
                <a:gd name="connsiteY3" fmla="*/ 73071 h 144694"/>
                <a:gd name="connsiteX4" fmla="*/ 49408 w 98629"/>
                <a:gd name="connsiteY4" fmla="*/ 144784 h 144694"/>
                <a:gd name="connsiteX5" fmla="*/ 98722 w 98629"/>
                <a:gd name="connsiteY5" fmla="*/ 73071 h 144694"/>
                <a:gd name="connsiteX6" fmla="*/ 49408 w 98629"/>
                <a:gd name="connsiteY6" fmla="*/ 138861 h 144694"/>
                <a:gd name="connsiteX7" fmla="*/ 22412 w 98629"/>
                <a:gd name="connsiteY7" fmla="*/ 115803 h 144694"/>
                <a:gd name="connsiteX8" fmla="*/ 19436 w 98629"/>
                <a:gd name="connsiteY8" fmla="*/ 70321 h 144694"/>
                <a:gd name="connsiteX9" fmla="*/ 22625 w 98629"/>
                <a:gd name="connsiteY9" fmla="*/ 27167 h 144694"/>
                <a:gd name="connsiteX10" fmla="*/ 49408 w 98629"/>
                <a:gd name="connsiteY10" fmla="*/ 6013 h 144694"/>
                <a:gd name="connsiteX11" fmla="*/ 75765 w 98629"/>
                <a:gd name="connsiteY11" fmla="*/ 25263 h 144694"/>
                <a:gd name="connsiteX12" fmla="*/ 79379 w 98629"/>
                <a:gd name="connsiteY12" fmla="*/ 70321 h 144694"/>
                <a:gd name="connsiteX13" fmla="*/ 76616 w 98629"/>
                <a:gd name="connsiteY13" fmla="*/ 114957 h 144694"/>
                <a:gd name="connsiteX14" fmla="*/ 49408 w 98629"/>
                <a:gd name="connsiteY14" fmla="*/ 138861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722" y="73071"/>
                  </a:moveTo>
                  <a:cubicBezTo>
                    <a:pt x="98722" y="49802"/>
                    <a:pt x="95959" y="33090"/>
                    <a:pt x="86181" y="18282"/>
                  </a:cubicBezTo>
                  <a:cubicBezTo>
                    <a:pt x="79591" y="8551"/>
                    <a:pt x="66413" y="90"/>
                    <a:pt x="49408" y="90"/>
                  </a:cubicBezTo>
                  <a:cubicBezTo>
                    <a:pt x="93" y="90"/>
                    <a:pt x="93" y="57841"/>
                    <a:pt x="93" y="73071"/>
                  </a:cubicBezTo>
                  <a:cubicBezTo>
                    <a:pt x="93" y="88302"/>
                    <a:pt x="93" y="144784"/>
                    <a:pt x="49408" y="144784"/>
                  </a:cubicBezTo>
                  <a:cubicBezTo>
                    <a:pt x="98722" y="144784"/>
                    <a:pt x="98722" y="88302"/>
                    <a:pt x="98722" y="73071"/>
                  </a:cubicBezTo>
                  <a:close/>
                  <a:moveTo>
                    <a:pt x="49408" y="138861"/>
                  </a:moveTo>
                  <a:cubicBezTo>
                    <a:pt x="39630" y="138861"/>
                    <a:pt x="26663" y="133149"/>
                    <a:pt x="22412" y="115803"/>
                  </a:cubicBezTo>
                  <a:cubicBezTo>
                    <a:pt x="19436" y="103322"/>
                    <a:pt x="19436" y="85975"/>
                    <a:pt x="19436" y="70321"/>
                  </a:cubicBezTo>
                  <a:cubicBezTo>
                    <a:pt x="19436" y="54879"/>
                    <a:pt x="19436" y="38802"/>
                    <a:pt x="22625" y="27167"/>
                  </a:cubicBezTo>
                  <a:cubicBezTo>
                    <a:pt x="27088" y="10455"/>
                    <a:pt x="40692" y="6013"/>
                    <a:pt x="49408" y="6013"/>
                  </a:cubicBezTo>
                  <a:cubicBezTo>
                    <a:pt x="60886" y="6013"/>
                    <a:pt x="71939" y="12994"/>
                    <a:pt x="75765" y="25263"/>
                  </a:cubicBezTo>
                  <a:cubicBezTo>
                    <a:pt x="79166" y="36686"/>
                    <a:pt x="79379" y="51917"/>
                    <a:pt x="79379" y="70321"/>
                  </a:cubicBezTo>
                  <a:cubicBezTo>
                    <a:pt x="79379" y="85975"/>
                    <a:pt x="79379" y="101629"/>
                    <a:pt x="76616" y="114957"/>
                  </a:cubicBezTo>
                  <a:cubicBezTo>
                    <a:pt x="72364" y="134207"/>
                    <a:pt x="57910" y="138861"/>
                    <a:pt x="49408" y="13886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CBD85A-FEFD-4451-6501-463215F394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09822" y="5079685"/>
              <a:ext cx="201934" cy="70715"/>
            </a:xfrm>
            <a:custGeom>
              <a:avLst/>
              <a:gdLst>
                <a:gd name="connsiteX0" fmla="*/ 191710 w 201934"/>
                <a:gd name="connsiteY0" fmla="*/ 12175 h 70715"/>
                <a:gd name="connsiteX1" fmla="*/ 202035 w 201934"/>
                <a:gd name="connsiteY1" fmla="*/ 6131 h 70715"/>
                <a:gd name="connsiteX2" fmla="*/ 192014 w 201934"/>
                <a:gd name="connsiteY2" fmla="*/ 87 h 70715"/>
                <a:gd name="connsiteX3" fmla="*/ 10121 w 201934"/>
                <a:gd name="connsiteY3" fmla="*/ 87 h 70715"/>
                <a:gd name="connsiteX4" fmla="*/ 100 w 201934"/>
                <a:gd name="connsiteY4" fmla="*/ 6131 h 70715"/>
                <a:gd name="connsiteX5" fmla="*/ 10425 w 201934"/>
                <a:gd name="connsiteY5" fmla="*/ 12175 h 70715"/>
                <a:gd name="connsiteX6" fmla="*/ 191710 w 201934"/>
                <a:gd name="connsiteY6" fmla="*/ 12175 h 70715"/>
                <a:gd name="connsiteX7" fmla="*/ 192014 w 201934"/>
                <a:gd name="connsiteY7" fmla="*/ 70803 h 70715"/>
                <a:gd name="connsiteX8" fmla="*/ 202035 w 201934"/>
                <a:gd name="connsiteY8" fmla="*/ 64758 h 70715"/>
                <a:gd name="connsiteX9" fmla="*/ 191710 w 201934"/>
                <a:gd name="connsiteY9" fmla="*/ 58714 h 70715"/>
                <a:gd name="connsiteX10" fmla="*/ 10425 w 201934"/>
                <a:gd name="connsiteY10" fmla="*/ 58714 h 70715"/>
                <a:gd name="connsiteX11" fmla="*/ 100 w 201934"/>
                <a:gd name="connsiteY11" fmla="*/ 64758 h 70715"/>
                <a:gd name="connsiteX12" fmla="*/ 10121 w 201934"/>
                <a:gd name="connsiteY12" fmla="*/ 70803 h 70715"/>
                <a:gd name="connsiteX13" fmla="*/ 192014 w 201934"/>
                <a:gd name="connsiteY13" fmla="*/ 70803 h 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0715">
                  <a:moveTo>
                    <a:pt x="191710" y="12175"/>
                  </a:moveTo>
                  <a:cubicBezTo>
                    <a:pt x="196265" y="12175"/>
                    <a:pt x="202035" y="12175"/>
                    <a:pt x="202035" y="6131"/>
                  </a:cubicBezTo>
                  <a:cubicBezTo>
                    <a:pt x="202035" y="87"/>
                    <a:pt x="196265" y="87"/>
                    <a:pt x="192014" y="87"/>
                  </a:cubicBezTo>
                  <a:lnTo>
                    <a:pt x="10121" y="87"/>
                  </a:lnTo>
                  <a:cubicBezTo>
                    <a:pt x="5870" y="87"/>
                    <a:pt x="100" y="87"/>
                    <a:pt x="100" y="6131"/>
                  </a:cubicBezTo>
                  <a:cubicBezTo>
                    <a:pt x="100" y="12175"/>
                    <a:pt x="5870" y="12175"/>
                    <a:pt x="10425" y="12175"/>
                  </a:cubicBezTo>
                  <a:lnTo>
                    <a:pt x="191710" y="12175"/>
                  </a:lnTo>
                  <a:close/>
                  <a:moveTo>
                    <a:pt x="192014" y="70803"/>
                  </a:moveTo>
                  <a:cubicBezTo>
                    <a:pt x="196265" y="70803"/>
                    <a:pt x="202035" y="70803"/>
                    <a:pt x="202035" y="64758"/>
                  </a:cubicBezTo>
                  <a:cubicBezTo>
                    <a:pt x="202035" y="58714"/>
                    <a:pt x="196265" y="58714"/>
                    <a:pt x="191710" y="58714"/>
                  </a:cubicBezTo>
                  <a:lnTo>
                    <a:pt x="10425" y="58714"/>
                  </a:lnTo>
                  <a:cubicBezTo>
                    <a:pt x="5870" y="58714"/>
                    <a:pt x="100" y="58714"/>
                    <a:pt x="100" y="64758"/>
                  </a:cubicBezTo>
                  <a:cubicBezTo>
                    <a:pt x="100" y="70803"/>
                    <a:pt x="5870" y="70803"/>
                    <a:pt x="10121" y="70803"/>
                  </a:cubicBezTo>
                  <a:lnTo>
                    <a:pt x="192014" y="7080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A2413-9EB9-2FB2-2D00-0EB1EF7EB1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38551" y="5108999"/>
              <a:ext cx="185537" cy="12088"/>
            </a:xfrm>
            <a:custGeom>
              <a:avLst/>
              <a:gdLst>
                <a:gd name="connsiteX0" fmla="*/ 175020 w 185537"/>
                <a:gd name="connsiteY0" fmla="*/ 12175 h 12088"/>
                <a:gd name="connsiteX1" fmla="*/ 185648 w 185537"/>
                <a:gd name="connsiteY1" fmla="*/ 6131 h 12088"/>
                <a:gd name="connsiteX2" fmla="*/ 175020 w 185537"/>
                <a:gd name="connsiteY2" fmla="*/ 87 h 12088"/>
                <a:gd name="connsiteX3" fmla="*/ 10739 w 185537"/>
                <a:gd name="connsiteY3" fmla="*/ 87 h 12088"/>
                <a:gd name="connsiteX4" fmla="*/ 111 w 185537"/>
                <a:gd name="connsiteY4" fmla="*/ 6131 h 12088"/>
                <a:gd name="connsiteX5" fmla="*/ 10739 w 185537"/>
                <a:gd name="connsiteY5" fmla="*/ 12175 h 12088"/>
                <a:gd name="connsiteX6" fmla="*/ 175020 w 185537"/>
                <a:gd name="connsiteY6" fmla="*/ 12175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20" y="12175"/>
                  </a:moveTo>
                  <a:cubicBezTo>
                    <a:pt x="180182" y="12175"/>
                    <a:pt x="185648" y="12175"/>
                    <a:pt x="185648" y="6131"/>
                  </a:cubicBezTo>
                  <a:cubicBezTo>
                    <a:pt x="185648" y="87"/>
                    <a:pt x="180182" y="87"/>
                    <a:pt x="175020" y="87"/>
                  </a:cubicBezTo>
                  <a:lnTo>
                    <a:pt x="10739" y="87"/>
                  </a:lnTo>
                  <a:cubicBezTo>
                    <a:pt x="5577" y="87"/>
                    <a:pt x="111" y="87"/>
                    <a:pt x="111" y="6131"/>
                  </a:cubicBezTo>
                  <a:cubicBezTo>
                    <a:pt x="111" y="12175"/>
                    <a:pt x="5577" y="12175"/>
                    <a:pt x="10739" y="12175"/>
                  </a:cubicBezTo>
                  <a:lnTo>
                    <a:pt x="175020" y="1217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90FC31-EA11-2ADF-161B-7B8467DA9E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98115" y="4852579"/>
              <a:ext cx="125108" cy="192200"/>
            </a:xfrm>
            <a:custGeom>
              <a:avLst/>
              <a:gdLst>
                <a:gd name="connsiteX0" fmla="*/ 125228 w 125108"/>
                <a:gd name="connsiteY0" fmla="*/ 3405 h 192200"/>
                <a:gd name="connsiteX1" fmla="*/ 122191 w 125108"/>
                <a:gd name="connsiteY1" fmla="*/ 383 h 192200"/>
                <a:gd name="connsiteX2" fmla="*/ 101542 w 125108"/>
                <a:gd name="connsiteY2" fmla="*/ 21235 h 192200"/>
                <a:gd name="connsiteX3" fmla="*/ 73302 w 125108"/>
                <a:gd name="connsiteY3" fmla="*/ 81 h 192200"/>
                <a:gd name="connsiteX4" fmla="*/ 120 w 125108"/>
                <a:gd name="connsiteY4" fmla="*/ 88626 h 192200"/>
                <a:gd name="connsiteX5" fmla="*/ 40203 w 125108"/>
                <a:gd name="connsiteY5" fmla="*/ 136978 h 192200"/>
                <a:gd name="connsiteX6" fmla="*/ 76035 w 125108"/>
                <a:gd name="connsiteY6" fmla="*/ 118846 h 192200"/>
                <a:gd name="connsiteX7" fmla="*/ 62370 w 125108"/>
                <a:gd name="connsiteY7" fmla="*/ 172940 h 192200"/>
                <a:gd name="connsiteX8" fmla="*/ 40507 w 125108"/>
                <a:gd name="connsiteY8" fmla="*/ 182912 h 192200"/>
                <a:gd name="connsiteX9" fmla="*/ 33522 w 125108"/>
                <a:gd name="connsiteY9" fmla="*/ 188957 h 192200"/>
                <a:gd name="connsiteX10" fmla="*/ 37470 w 125108"/>
                <a:gd name="connsiteY10" fmla="*/ 192281 h 192200"/>
                <a:gd name="connsiteX11" fmla="*/ 67836 w 125108"/>
                <a:gd name="connsiteY11" fmla="*/ 191374 h 192200"/>
                <a:gd name="connsiteX12" fmla="*/ 99113 w 125108"/>
                <a:gd name="connsiteY12" fmla="*/ 192281 h 192200"/>
                <a:gd name="connsiteX13" fmla="*/ 104579 w 125108"/>
                <a:gd name="connsiteY13" fmla="*/ 186237 h 192200"/>
                <a:gd name="connsiteX14" fmla="*/ 96684 w 125108"/>
                <a:gd name="connsiteY14" fmla="*/ 182912 h 192200"/>
                <a:gd name="connsiteX15" fmla="*/ 82108 w 125108"/>
                <a:gd name="connsiteY15" fmla="*/ 178077 h 192200"/>
                <a:gd name="connsiteX16" fmla="*/ 83323 w 125108"/>
                <a:gd name="connsiteY16" fmla="*/ 171429 h 192200"/>
                <a:gd name="connsiteX17" fmla="*/ 125228 w 125108"/>
                <a:gd name="connsiteY17" fmla="*/ 3405 h 192200"/>
                <a:gd name="connsiteX18" fmla="*/ 41114 w 125108"/>
                <a:gd name="connsiteY18" fmla="*/ 130329 h 192200"/>
                <a:gd name="connsiteX19" fmla="*/ 21680 w 125108"/>
                <a:gd name="connsiteY19" fmla="*/ 101923 h 192200"/>
                <a:gd name="connsiteX20" fmla="*/ 35648 w 125108"/>
                <a:gd name="connsiteY20" fmla="*/ 41784 h 192200"/>
                <a:gd name="connsiteX21" fmla="*/ 73302 w 125108"/>
                <a:gd name="connsiteY21" fmla="*/ 6729 h 192200"/>
                <a:gd name="connsiteX22" fmla="*/ 97291 w 125108"/>
                <a:gd name="connsiteY22" fmla="*/ 33323 h 192200"/>
                <a:gd name="connsiteX23" fmla="*/ 79679 w 125108"/>
                <a:gd name="connsiteY23" fmla="*/ 102527 h 192200"/>
                <a:gd name="connsiteX24" fmla="*/ 41114 w 125108"/>
                <a:gd name="connsiteY24" fmla="*/ 130329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228" y="3405"/>
                  </a:moveTo>
                  <a:cubicBezTo>
                    <a:pt x="125228" y="2196"/>
                    <a:pt x="124317" y="383"/>
                    <a:pt x="122191" y="383"/>
                  </a:cubicBezTo>
                  <a:cubicBezTo>
                    <a:pt x="118851" y="383"/>
                    <a:pt x="106705" y="12471"/>
                    <a:pt x="101542" y="21235"/>
                  </a:cubicBezTo>
                  <a:cubicBezTo>
                    <a:pt x="94862" y="4916"/>
                    <a:pt x="83019" y="81"/>
                    <a:pt x="73302" y="81"/>
                  </a:cubicBezTo>
                  <a:cubicBezTo>
                    <a:pt x="37470" y="81"/>
                    <a:pt x="120" y="44806"/>
                    <a:pt x="120" y="88626"/>
                  </a:cubicBezTo>
                  <a:cubicBezTo>
                    <a:pt x="120" y="118241"/>
                    <a:pt x="18036" y="136978"/>
                    <a:pt x="40203" y="136978"/>
                  </a:cubicBezTo>
                  <a:cubicBezTo>
                    <a:pt x="53260" y="136978"/>
                    <a:pt x="65103" y="129725"/>
                    <a:pt x="76035" y="118846"/>
                  </a:cubicBezTo>
                  <a:cubicBezTo>
                    <a:pt x="73302" y="129423"/>
                    <a:pt x="63281" y="170220"/>
                    <a:pt x="62370" y="172940"/>
                  </a:cubicBezTo>
                  <a:cubicBezTo>
                    <a:pt x="59941" y="181401"/>
                    <a:pt x="57512" y="182610"/>
                    <a:pt x="40507" y="182912"/>
                  </a:cubicBezTo>
                  <a:cubicBezTo>
                    <a:pt x="36559" y="182912"/>
                    <a:pt x="33522" y="182912"/>
                    <a:pt x="33522" y="188957"/>
                  </a:cubicBezTo>
                  <a:cubicBezTo>
                    <a:pt x="33522" y="189259"/>
                    <a:pt x="33522" y="192281"/>
                    <a:pt x="37470" y="192281"/>
                  </a:cubicBezTo>
                  <a:cubicBezTo>
                    <a:pt x="47187" y="192281"/>
                    <a:pt x="57815" y="191374"/>
                    <a:pt x="67836" y="191374"/>
                  </a:cubicBezTo>
                  <a:cubicBezTo>
                    <a:pt x="78161" y="191374"/>
                    <a:pt x="89092" y="192281"/>
                    <a:pt x="99113" y="192281"/>
                  </a:cubicBezTo>
                  <a:cubicBezTo>
                    <a:pt x="100631" y="192281"/>
                    <a:pt x="104579" y="192281"/>
                    <a:pt x="104579" y="186237"/>
                  </a:cubicBezTo>
                  <a:cubicBezTo>
                    <a:pt x="104579" y="182912"/>
                    <a:pt x="101542" y="182912"/>
                    <a:pt x="96684" y="182912"/>
                  </a:cubicBezTo>
                  <a:cubicBezTo>
                    <a:pt x="82108" y="182912"/>
                    <a:pt x="82108" y="180797"/>
                    <a:pt x="82108" y="178077"/>
                  </a:cubicBezTo>
                  <a:cubicBezTo>
                    <a:pt x="82108" y="175962"/>
                    <a:pt x="82715" y="174149"/>
                    <a:pt x="83323" y="171429"/>
                  </a:cubicBezTo>
                  <a:lnTo>
                    <a:pt x="125228" y="3405"/>
                  </a:lnTo>
                  <a:close/>
                  <a:moveTo>
                    <a:pt x="41114" y="130329"/>
                  </a:moveTo>
                  <a:cubicBezTo>
                    <a:pt x="22894" y="130329"/>
                    <a:pt x="21680" y="107060"/>
                    <a:pt x="21680" y="101923"/>
                  </a:cubicBezTo>
                  <a:cubicBezTo>
                    <a:pt x="21680" y="87417"/>
                    <a:pt x="30486" y="54477"/>
                    <a:pt x="35648" y="41784"/>
                  </a:cubicBezTo>
                  <a:cubicBezTo>
                    <a:pt x="45061" y="19422"/>
                    <a:pt x="60852" y="6729"/>
                    <a:pt x="73302" y="6729"/>
                  </a:cubicBezTo>
                  <a:cubicBezTo>
                    <a:pt x="93040" y="6729"/>
                    <a:pt x="97291" y="31207"/>
                    <a:pt x="97291" y="33323"/>
                  </a:cubicBezTo>
                  <a:cubicBezTo>
                    <a:pt x="97291" y="35136"/>
                    <a:pt x="80590" y="101318"/>
                    <a:pt x="79679" y="102527"/>
                  </a:cubicBezTo>
                  <a:cubicBezTo>
                    <a:pt x="75124" y="110989"/>
                    <a:pt x="58119" y="130329"/>
                    <a:pt x="41114" y="13032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56CBE9-5CA5-0C8D-271C-07655CF7738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49123" y="4776424"/>
              <a:ext cx="137558" cy="213051"/>
            </a:xfrm>
            <a:custGeom>
              <a:avLst/>
              <a:gdLst>
                <a:gd name="connsiteX0" fmla="*/ 70574 w 137558"/>
                <a:gd name="connsiteY0" fmla="*/ 3405 h 213051"/>
                <a:gd name="connsiteX1" fmla="*/ 66626 w 137558"/>
                <a:gd name="connsiteY1" fmla="*/ 81 h 213051"/>
                <a:gd name="connsiteX2" fmla="*/ 29580 w 137558"/>
                <a:gd name="connsiteY2" fmla="*/ 3103 h 213051"/>
                <a:gd name="connsiteX3" fmla="*/ 23810 w 137558"/>
                <a:gd name="connsiteY3" fmla="*/ 9147 h 213051"/>
                <a:gd name="connsiteX4" fmla="*/ 31098 w 137558"/>
                <a:gd name="connsiteY4" fmla="*/ 12773 h 213051"/>
                <a:gd name="connsiteX5" fmla="*/ 46281 w 137558"/>
                <a:gd name="connsiteY5" fmla="*/ 17911 h 213051"/>
                <a:gd name="connsiteX6" fmla="*/ 45370 w 137558"/>
                <a:gd name="connsiteY6" fmla="*/ 23955 h 213051"/>
                <a:gd name="connsiteX7" fmla="*/ 1339 w 137558"/>
                <a:gd name="connsiteY7" fmla="*/ 198023 h 213051"/>
                <a:gd name="connsiteX8" fmla="*/ 124 w 137558"/>
                <a:gd name="connsiteY8" fmla="*/ 204671 h 213051"/>
                <a:gd name="connsiteX9" fmla="*/ 8931 w 137558"/>
                <a:gd name="connsiteY9" fmla="*/ 213133 h 213051"/>
                <a:gd name="connsiteX10" fmla="*/ 19255 w 137558"/>
                <a:gd name="connsiteY10" fmla="*/ 206786 h 213051"/>
                <a:gd name="connsiteX11" fmla="*/ 36260 w 137558"/>
                <a:gd name="connsiteY11" fmla="*/ 140604 h 213051"/>
                <a:gd name="connsiteX12" fmla="*/ 71485 w 137558"/>
                <a:gd name="connsiteY12" fmla="*/ 166291 h 213051"/>
                <a:gd name="connsiteX13" fmla="*/ 70574 w 137558"/>
                <a:gd name="connsiteY13" fmla="*/ 172638 h 213051"/>
                <a:gd name="connsiteX14" fmla="*/ 69359 w 137558"/>
                <a:gd name="connsiteY14" fmla="*/ 183215 h 213051"/>
                <a:gd name="connsiteX15" fmla="*/ 97296 w 137558"/>
                <a:gd name="connsiteY15" fmla="*/ 213133 h 213051"/>
                <a:gd name="connsiteX16" fmla="*/ 121285 w 137558"/>
                <a:gd name="connsiteY16" fmla="*/ 197116 h 213051"/>
                <a:gd name="connsiteX17" fmla="*/ 132217 w 137558"/>
                <a:gd name="connsiteY17" fmla="*/ 166594 h 213051"/>
                <a:gd name="connsiteX18" fmla="*/ 128573 w 137558"/>
                <a:gd name="connsiteY18" fmla="*/ 163572 h 213051"/>
                <a:gd name="connsiteX19" fmla="*/ 124322 w 137558"/>
                <a:gd name="connsiteY19" fmla="*/ 169011 h 213051"/>
                <a:gd name="connsiteX20" fmla="*/ 97903 w 137558"/>
                <a:gd name="connsiteY20" fmla="*/ 206484 h 213051"/>
                <a:gd name="connsiteX21" fmla="*/ 88186 w 137558"/>
                <a:gd name="connsiteY21" fmla="*/ 192281 h 213051"/>
                <a:gd name="connsiteX22" fmla="*/ 90615 w 137558"/>
                <a:gd name="connsiteY22" fmla="*/ 175357 h 213051"/>
                <a:gd name="connsiteX23" fmla="*/ 91830 w 137558"/>
                <a:gd name="connsiteY23" fmla="*/ 165989 h 213051"/>
                <a:gd name="connsiteX24" fmla="*/ 46888 w 137558"/>
                <a:gd name="connsiteY24" fmla="*/ 134258 h 213051"/>
                <a:gd name="connsiteX25" fmla="*/ 73003 w 137558"/>
                <a:gd name="connsiteY25" fmla="*/ 111895 h 213051"/>
                <a:gd name="connsiteX26" fmla="*/ 116427 w 137558"/>
                <a:gd name="connsiteY26" fmla="*/ 82884 h 213051"/>
                <a:gd name="connsiteX27" fmla="*/ 119160 w 137558"/>
                <a:gd name="connsiteY27" fmla="*/ 83186 h 213051"/>
                <a:gd name="connsiteX28" fmla="*/ 125537 w 137558"/>
                <a:gd name="connsiteY28" fmla="*/ 85604 h 213051"/>
                <a:gd name="connsiteX29" fmla="*/ 126751 w 137558"/>
                <a:gd name="connsiteY29" fmla="*/ 86812 h 213051"/>
                <a:gd name="connsiteX30" fmla="*/ 109443 w 137558"/>
                <a:gd name="connsiteY30" fmla="*/ 103131 h 213051"/>
                <a:gd name="connsiteX31" fmla="*/ 120982 w 137558"/>
                <a:gd name="connsiteY31" fmla="*/ 113708 h 213051"/>
                <a:gd name="connsiteX32" fmla="*/ 137683 w 137558"/>
                <a:gd name="connsiteY32" fmla="*/ 95274 h 213051"/>
                <a:gd name="connsiteX33" fmla="*/ 117034 w 137558"/>
                <a:gd name="connsiteY33" fmla="*/ 76235 h 213051"/>
                <a:gd name="connsiteX34" fmla="*/ 72699 w 137558"/>
                <a:gd name="connsiteY34" fmla="*/ 102829 h 213051"/>
                <a:gd name="connsiteX35" fmla="*/ 38993 w 137558"/>
                <a:gd name="connsiteY35" fmla="*/ 130934 h 213051"/>
                <a:gd name="connsiteX36" fmla="*/ 70574 w 137558"/>
                <a:gd name="connsiteY36" fmla="*/ 3405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3051">
                  <a:moveTo>
                    <a:pt x="70574" y="3405"/>
                  </a:moveTo>
                  <a:cubicBezTo>
                    <a:pt x="70574" y="3103"/>
                    <a:pt x="70574" y="81"/>
                    <a:pt x="66626" y="81"/>
                  </a:cubicBezTo>
                  <a:cubicBezTo>
                    <a:pt x="59642" y="81"/>
                    <a:pt x="37475" y="2498"/>
                    <a:pt x="29580" y="3103"/>
                  </a:cubicBezTo>
                  <a:cubicBezTo>
                    <a:pt x="27150" y="3405"/>
                    <a:pt x="23810" y="3707"/>
                    <a:pt x="23810" y="9147"/>
                  </a:cubicBezTo>
                  <a:cubicBezTo>
                    <a:pt x="23810" y="12773"/>
                    <a:pt x="26543" y="12773"/>
                    <a:pt x="31098" y="12773"/>
                  </a:cubicBezTo>
                  <a:cubicBezTo>
                    <a:pt x="45674" y="12773"/>
                    <a:pt x="46281" y="14889"/>
                    <a:pt x="46281" y="17911"/>
                  </a:cubicBezTo>
                  <a:lnTo>
                    <a:pt x="45370" y="23955"/>
                  </a:lnTo>
                  <a:lnTo>
                    <a:pt x="1339" y="198023"/>
                  </a:lnTo>
                  <a:cubicBezTo>
                    <a:pt x="124" y="202253"/>
                    <a:pt x="124" y="202858"/>
                    <a:pt x="124" y="204671"/>
                  </a:cubicBezTo>
                  <a:cubicBezTo>
                    <a:pt x="124" y="211622"/>
                    <a:pt x="6198" y="213133"/>
                    <a:pt x="8931" y="213133"/>
                  </a:cubicBezTo>
                  <a:cubicBezTo>
                    <a:pt x="12878" y="213133"/>
                    <a:pt x="17433" y="210413"/>
                    <a:pt x="19255" y="206786"/>
                  </a:cubicBezTo>
                  <a:cubicBezTo>
                    <a:pt x="20773" y="204067"/>
                    <a:pt x="34438" y="148159"/>
                    <a:pt x="36260" y="140604"/>
                  </a:cubicBezTo>
                  <a:cubicBezTo>
                    <a:pt x="46585" y="141511"/>
                    <a:pt x="71485" y="146346"/>
                    <a:pt x="71485" y="166291"/>
                  </a:cubicBezTo>
                  <a:cubicBezTo>
                    <a:pt x="71485" y="168407"/>
                    <a:pt x="71485" y="169616"/>
                    <a:pt x="70574" y="172638"/>
                  </a:cubicBezTo>
                  <a:cubicBezTo>
                    <a:pt x="69967" y="176264"/>
                    <a:pt x="69359" y="179890"/>
                    <a:pt x="69359" y="183215"/>
                  </a:cubicBezTo>
                  <a:cubicBezTo>
                    <a:pt x="69359" y="201045"/>
                    <a:pt x="81506" y="213133"/>
                    <a:pt x="97296" y="213133"/>
                  </a:cubicBezTo>
                  <a:cubicBezTo>
                    <a:pt x="106406" y="213133"/>
                    <a:pt x="114605" y="208297"/>
                    <a:pt x="121285" y="197116"/>
                  </a:cubicBezTo>
                  <a:cubicBezTo>
                    <a:pt x="128877" y="183819"/>
                    <a:pt x="132217" y="167198"/>
                    <a:pt x="132217" y="166594"/>
                  </a:cubicBezTo>
                  <a:cubicBezTo>
                    <a:pt x="132217" y="163572"/>
                    <a:pt x="129484" y="163572"/>
                    <a:pt x="128573" y="163572"/>
                  </a:cubicBezTo>
                  <a:cubicBezTo>
                    <a:pt x="125537" y="163572"/>
                    <a:pt x="125233" y="164780"/>
                    <a:pt x="124322" y="169011"/>
                  </a:cubicBezTo>
                  <a:cubicBezTo>
                    <a:pt x="118249" y="191072"/>
                    <a:pt x="111264" y="206484"/>
                    <a:pt x="97903" y="206484"/>
                  </a:cubicBezTo>
                  <a:cubicBezTo>
                    <a:pt x="92134" y="206484"/>
                    <a:pt x="88186" y="203160"/>
                    <a:pt x="88186" y="192281"/>
                  </a:cubicBezTo>
                  <a:cubicBezTo>
                    <a:pt x="88186" y="187143"/>
                    <a:pt x="89401" y="180193"/>
                    <a:pt x="90615" y="175357"/>
                  </a:cubicBezTo>
                  <a:cubicBezTo>
                    <a:pt x="91830" y="170220"/>
                    <a:pt x="91830" y="169011"/>
                    <a:pt x="91830" y="165989"/>
                  </a:cubicBezTo>
                  <a:cubicBezTo>
                    <a:pt x="91830" y="146346"/>
                    <a:pt x="72699" y="137582"/>
                    <a:pt x="46888" y="134258"/>
                  </a:cubicBezTo>
                  <a:cubicBezTo>
                    <a:pt x="56302" y="128818"/>
                    <a:pt x="66019" y="119148"/>
                    <a:pt x="73003" y="111895"/>
                  </a:cubicBezTo>
                  <a:cubicBezTo>
                    <a:pt x="87579" y="95878"/>
                    <a:pt x="101547" y="82884"/>
                    <a:pt x="116427" y="82884"/>
                  </a:cubicBezTo>
                  <a:cubicBezTo>
                    <a:pt x="118249" y="82884"/>
                    <a:pt x="118552" y="82884"/>
                    <a:pt x="119160" y="83186"/>
                  </a:cubicBezTo>
                  <a:cubicBezTo>
                    <a:pt x="122804" y="83790"/>
                    <a:pt x="123107" y="83790"/>
                    <a:pt x="125537" y="85604"/>
                  </a:cubicBezTo>
                  <a:cubicBezTo>
                    <a:pt x="126144" y="85906"/>
                    <a:pt x="126144" y="86208"/>
                    <a:pt x="126751" y="86812"/>
                  </a:cubicBezTo>
                  <a:cubicBezTo>
                    <a:pt x="112175" y="87719"/>
                    <a:pt x="109443" y="99505"/>
                    <a:pt x="109443" y="103131"/>
                  </a:cubicBezTo>
                  <a:cubicBezTo>
                    <a:pt x="109443" y="107967"/>
                    <a:pt x="112783" y="113708"/>
                    <a:pt x="120982" y="113708"/>
                  </a:cubicBezTo>
                  <a:cubicBezTo>
                    <a:pt x="128877" y="113708"/>
                    <a:pt x="137683" y="107060"/>
                    <a:pt x="137683" y="95274"/>
                  </a:cubicBezTo>
                  <a:cubicBezTo>
                    <a:pt x="137683" y="86208"/>
                    <a:pt x="130699" y="76235"/>
                    <a:pt x="117034" y="76235"/>
                  </a:cubicBezTo>
                  <a:cubicBezTo>
                    <a:pt x="108532" y="76235"/>
                    <a:pt x="94563" y="78653"/>
                    <a:pt x="72699" y="102829"/>
                  </a:cubicBezTo>
                  <a:cubicBezTo>
                    <a:pt x="62375" y="114313"/>
                    <a:pt x="50532" y="126401"/>
                    <a:pt x="38993" y="130934"/>
                  </a:cubicBezTo>
                  <a:lnTo>
                    <a:pt x="70574" y="340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EB60DB-D9BE-CC4E-A47F-EAB63565FD4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85968" y="5108999"/>
              <a:ext cx="314099" cy="12087"/>
            </a:xfrm>
            <a:custGeom>
              <a:avLst/>
              <a:gdLst>
                <a:gd name="connsiteX0" fmla="*/ 0 w 314099"/>
                <a:gd name="connsiteY0" fmla="*/ 0 h 12087"/>
                <a:gd name="connsiteX1" fmla="*/ 314099 w 314099"/>
                <a:gd name="connsiteY1" fmla="*/ 0 h 12087"/>
                <a:gd name="connsiteX2" fmla="*/ 314099 w 314099"/>
                <a:gd name="connsiteY2" fmla="*/ 12087 h 12087"/>
                <a:gd name="connsiteX3" fmla="*/ 0 w 314099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99" h="12087">
                  <a:moveTo>
                    <a:pt x="0" y="0"/>
                  </a:moveTo>
                  <a:lnTo>
                    <a:pt x="314099" y="0"/>
                  </a:lnTo>
                  <a:lnTo>
                    <a:pt x="314099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1BABAC-B987-A6E8-CF67-E2B804A7BC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95662" y="5267639"/>
              <a:ext cx="99904" cy="133573"/>
            </a:xfrm>
            <a:custGeom>
              <a:avLst/>
              <a:gdLst>
                <a:gd name="connsiteX0" fmla="*/ 76342 w 99904"/>
                <a:gd name="connsiteY0" fmla="*/ 62045 h 133573"/>
                <a:gd name="connsiteX1" fmla="*/ 86666 w 99904"/>
                <a:gd name="connsiteY1" fmla="*/ 56908 h 133573"/>
                <a:gd name="connsiteX2" fmla="*/ 77860 w 99904"/>
                <a:gd name="connsiteY2" fmla="*/ 52677 h 133573"/>
                <a:gd name="connsiteX3" fmla="*/ 28667 w 99904"/>
                <a:gd name="connsiteY3" fmla="*/ 52677 h 133573"/>
                <a:gd name="connsiteX4" fmla="*/ 80593 w 99904"/>
                <a:gd name="connsiteY4" fmla="*/ 9462 h 133573"/>
                <a:gd name="connsiteX5" fmla="*/ 90007 w 99904"/>
                <a:gd name="connsiteY5" fmla="*/ 9462 h 133573"/>
                <a:gd name="connsiteX6" fmla="*/ 100027 w 99904"/>
                <a:gd name="connsiteY6" fmla="*/ 4325 h 133573"/>
                <a:gd name="connsiteX7" fmla="*/ 90917 w 99904"/>
                <a:gd name="connsiteY7" fmla="*/ 94 h 133573"/>
                <a:gd name="connsiteX8" fmla="*/ 80289 w 99904"/>
                <a:gd name="connsiteY8" fmla="*/ 94 h 133573"/>
                <a:gd name="connsiteX9" fmla="*/ 123 w 99904"/>
                <a:gd name="connsiteY9" fmla="*/ 76551 h 133573"/>
                <a:gd name="connsiteX10" fmla="*/ 55085 w 99904"/>
                <a:gd name="connsiteY10" fmla="*/ 133667 h 133573"/>
                <a:gd name="connsiteX11" fmla="*/ 94561 w 99904"/>
                <a:gd name="connsiteY11" fmla="*/ 118255 h 133573"/>
                <a:gd name="connsiteX12" fmla="*/ 91525 w 99904"/>
                <a:gd name="connsiteY12" fmla="*/ 114024 h 133573"/>
                <a:gd name="connsiteX13" fmla="*/ 87577 w 99904"/>
                <a:gd name="connsiteY13" fmla="*/ 115837 h 133573"/>
                <a:gd name="connsiteX14" fmla="*/ 55693 w 99904"/>
                <a:gd name="connsiteY14" fmla="*/ 127019 h 133573"/>
                <a:gd name="connsiteX15" fmla="*/ 22897 w 99904"/>
                <a:gd name="connsiteY15" fmla="*/ 87733 h 133573"/>
                <a:gd name="connsiteX16" fmla="*/ 26238 w 99904"/>
                <a:gd name="connsiteY16" fmla="*/ 62045 h 133573"/>
                <a:gd name="connsiteX17" fmla="*/ 76342 w 99904"/>
                <a:gd name="connsiteY17" fmla="*/ 6204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3573">
                  <a:moveTo>
                    <a:pt x="76342" y="62045"/>
                  </a:moveTo>
                  <a:cubicBezTo>
                    <a:pt x="81200" y="62045"/>
                    <a:pt x="86666" y="62045"/>
                    <a:pt x="86666" y="56908"/>
                  </a:cubicBezTo>
                  <a:cubicBezTo>
                    <a:pt x="86666" y="52677"/>
                    <a:pt x="83022" y="52677"/>
                    <a:pt x="77860" y="52677"/>
                  </a:cubicBezTo>
                  <a:lnTo>
                    <a:pt x="28667" y="52677"/>
                  </a:lnTo>
                  <a:cubicBezTo>
                    <a:pt x="35955" y="26990"/>
                    <a:pt x="52960" y="9462"/>
                    <a:pt x="80593" y="9462"/>
                  </a:cubicBezTo>
                  <a:lnTo>
                    <a:pt x="90007" y="9462"/>
                  </a:lnTo>
                  <a:cubicBezTo>
                    <a:pt x="95169" y="9462"/>
                    <a:pt x="100027" y="9462"/>
                    <a:pt x="100027" y="4325"/>
                  </a:cubicBezTo>
                  <a:cubicBezTo>
                    <a:pt x="100027" y="94"/>
                    <a:pt x="96080" y="94"/>
                    <a:pt x="90917" y="94"/>
                  </a:cubicBezTo>
                  <a:lnTo>
                    <a:pt x="80289" y="94"/>
                  </a:lnTo>
                  <a:cubicBezTo>
                    <a:pt x="40813" y="94"/>
                    <a:pt x="123" y="30314"/>
                    <a:pt x="123" y="76551"/>
                  </a:cubicBezTo>
                  <a:cubicBezTo>
                    <a:pt x="123" y="109793"/>
                    <a:pt x="22897" y="133667"/>
                    <a:pt x="55085" y="133667"/>
                  </a:cubicBezTo>
                  <a:cubicBezTo>
                    <a:pt x="74823" y="133667"/>
                    <a:pt x="94561" y="121579"/>
                    <a:pt x="94561" y="118255"/>
                  </a:cubicBezTo>
                  <a:cubicBezTo>
                    <a:pt x="94561" y="117348"/>
                    <a:pt x="94258" y="114024"/>
                    <a:pt x="91525" y="114024"/>
                  </a:cubicBezTo>
                  <a:cubicBezTo>
                    <a:pt x="90917" y="114024"/>
                    <a:pt x="90310" y="114024"/>
                    <a:pt x="87577" y="115837"/>
                  </a:cubicBezTo>
                  <a:cubicBezTo>
                    <a:pt x="78164" y="121881"/>
                    <a:pt x="66928" y="127019"/>
                    <a:pt x="55693" y="127019"/>
                  </a:cubicBezTo>
                  <a:cubicBezTo>
                    <a:pt x="38080" y="127019"/>
                    <a:pt x="22897" y="114326"/>
                    <a:pt x="22897" y="87733"/>
                  </a:cubicBezTo>
                  <a:cubicBezTo>
                    <a:pt x="22897" y="77156"/>
                    <a:pt x="25327" y="65672"/>
                    <a:pt x="26238" y="62045"/>
                  </a:cubicBezTo>
                  <a:lnTo>
                    <a:pt x="76342" y="6204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3304E3-7460-F9FE-D797-2EA18EA5BFF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04425" y="4984190"/>
              <a:ext cx="201327" cy="206403"/>
            </a:xfrm>
            <a:custGeom>
              <a:avLst/>
              <a:gdLst>
                <a:gd name="connsiteX0" fmla="*/ 112487 w 201327"/>
                <a:gd name="connsiteY0" fmla="*/ 23961 h 206403"/>
                <a:gd name="connsiteX1" fmla="*/ 141335 w 201327"/>
                <a:gd name="connsiteY1" fmla="*/ 9456 h 206403"/>
                <a:gd name="connsiteX2" fmla="*/ 151356 w 201327"/>
                <a:gd name="connsiteY2" fmla="*/ 9456 h 206403"/>
                <a:gd name="connsiteX3" fmla="*/ 151356 w 201327"/>
                <a:gd name="connsiteY3" fmla="*/ 87 h 206403"/>
                <a:gd name="connsiteX4" fmla="*/ 100037 w 201327"/>
                <a:gd name="connsiteY4" fmla="*/ 994 h 206403"/>
                <a:gd name="connsiteX5" fmla="*/ 48415 w 201327"/>
                <a:gd name="connsiteY5" fmla="*/ 87 h 206403"/>
                <a:gd name="connsiteX6" fmla="*/ 48415 w 201327"/>
                <a:gd name="connsiteY6" fmla="*/ 9456 h 206403"/>
                <a:gd name="connsiteX7" fmla="*/ 58436 w 201327"/>
                <a:gd name="connsiteY7" fmla="*/ 9456 h 206403"/>
                <a:gd name="connsiteX8" fmla="*/ 87284 w 201327"/>
                <a:gd name="connsiteY8" fmla="*/ 23961 h 206403"/>
                <a:gd name="connsiteX9" fmla="*/ 87284 w 201327"/>
                <a:gd name="connsiteY9" fmla="*/ 158139 h 206403"/>
                <a:gd name="connsiteX10" fmla="*/ 45986 w 201327"/>
                <a:gd name="connsiteY10" fmla="*/ 81380 h 206403"/>
                <a:gd name="connsiteX11" fmla="*/ 18960 w 201327"/>
                <a:gd name="connsiteY11" fmla="*/ 39071 h 206403"/>
                <a:gd name="connsiteX12" fmla="*/ 7724 w 201327"/>
                <a:gd name="connsiteY12" fmla="*/ 39071 h 206403"/>
                <a:gd name="connsiteX13" fmla="*/ 133 w 201327"/>
                <a:gd name="connsiteY13" fmla="*/ 42396 h 206403"/>
                <a:gd name="connsiteX14" fmla="*/ 2866 w 201327"/>
                <a:gd name="connsiteY14" fmla="*/ 45720 h 206403"/>
                <a:gd name="connsiteX15" fmla="*/ 20782 w 201327"/>
                <a:gd name="connsiteY15" fmla="*/ 86819 h 206403"/>
                <a:gd name="connsiteX16" fmla="*/ 36268 w 201327"/>
                <a:gd name="connsiteY16" fmla="*/ 137891 h 206403"/>
                <a:gd name="connsiteX17" fmla="*/ 87284 w 201327"/>
                <a:gd name="connsiteY17" fmla="*/ 165694 h 206403"/>
                <a:gd name="connsiteX18" fmla="*/ 87284 w 201327"/>
                <a:gd name="connsiteY18" fmla="*/ 182617 h 206403"/>
                <a:gd name="connsiteX19" fmla="*/ 58436 w 201327"/>
                <a:gd name="connsiteY19" fmla="*/ 197123 h 206403"/>
                <a:gd name="connsiteX20" fmla="*/ 48415 w 201327"/>
                <a:gd name="connsiteY20" fmla="*/ 197123 h 206403"/>
                <a:gd name="connsiteX21" fmla="*/ 48415 w 201327"/>
                <a:gd name="connsiteY21" fmla="*/ 206491 h 206403"/>
                <a:gd name="connsiteX22" fmla="*/ 99734 w 201327"/>
                <a:gd name="connsiteY22" fmla="*/ 205584 h 206403"/>
                <a:gd name="connsiteX23" fmla="*/ 151356 w 201327"/>
                <a:gd name="connsiteY23" fmla="*/ 206491 h 206403"/>
                <a:gd name="connsiteX24" fmla="*/ 151356 w 201327"/>
                <a:gd name="connsiteY24" fmla="*/ 197123 h 206403"/>
                <a:gd name="connsiteX25" fmla="*/ 141335 w 201327"/>
                <a:gd name="connsiteY25" fmla="*/ 197123 h 206403"/>
                <a:gd name="connsiteX26" fmla="*/ 112487 w 201327"/>
                <a:gd name="connsiteY26" fmla="*/ 182617 h 206403"/>
                <a:gd name="connsiteX27" fmla="*/ 112487 w 201327"/>
                <a:gd name="connsiteY27" fmla="*/ 165694 h 206403"/>
                <a:gd name="connsiteX28" fmla="*/ 164717 w 201327"/>
                <a:gd name="connsiteY28" fmla="*/ 138193 h 206403"/>
                <a:gd name="connsiteX29" fmla="*/ 180811 w 201327"/>
                <a:gd name="connsiteY29" fmla="*/ 79566 h 206403"/>
                <a:gd name="connsiteX30" fmla="*/ 197513 w 201327"/>
                <a:gd name="connsiteY30" fmla="*/ 45720 h 206403"/>
                <a:gd name="connsiteX31" fmla="*/ 201460 w 201327"/>
                <a:gd name="connsiteY31" fmla="*/ 42396 h 206403"/>
                <a:gd name="connsiteX32" fmla="*/ 194172 w 201327"/>
                <a:gd name="connsiteY32" fmla="*/ 39071 h 206403"/>
                <a:gd name="connsiteX33" fmla="*/ 182633 w 201327"/>
                <a:gd name="connsiteY33" fmla="*/ 39071 h 206403"/>
                <a:gd name="connsiteX34" fmla="*/ 155607 w 201327"/>
                <a:gd name="connsiteY34" fmla="*/ 85006 h 206403"/>
                <a:gd name="connsiteX35" fmla="*/ 112487 w 201327"/>
                <a:gd name="connsiteY35" fmla="*/ 158139 h 206403"/>
                <a:gd name="connsiteX36" fmla="*/ 112487 w 201327"/>
                <a:gd name="connsiteY36" fmla="*/ 23961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87" y="23961"/>
                  </a:moveTo>
                  <a:cubicBezTo>
                    <a:pt x="112487" y="13686"/>
                    <a:pt x="112487" y="9456"/>
                    <a:pt x="141335" y="9456"/>
                  </a:cubicBezTo>
                  <a:lnTo>
                    <a:pt x="151356" y="9456"/>
                  </a:lnTo>
                  <a:lnTo>
                    <a:pt x="151356" y="87"/>
                  </a:lnTo>
                  <a:cubicBezTo>
                    <a:pt x="140424" y="994"/>
                    <a:pt x="112487" y="994"/>
                    <a:pt x="100037" y="994"/>
                  </a:cubicBezTo>
                  <a:cubicBezTo>
                    <a:pt x="87587" y="994"/>
                    <a:pt x="59347" y="994"/>
                    <a:pt x="48415" y="87"/>
                  </a:cubicBezTo>
                  <a:lnTo>
                    <a:pt x="48415" y="9456"/>
                  </a:lnTo>
                  <a:lnTo>
                    <a:pt x="58436" y="9456"/>
                  </a:lnTo>
                  <a:cubicBezTo>
                    <a:pt x="87284" y="9456"/>
                    <a:pt x="87284" y="13384"/>
                    <a:pt x="87284" y="23961"/>
                  </a:cubicBezTo>
                  <a:lnTo>
                    <a:pt x="87284" y="158139"/>
                  </a:lnTo>
                  <a:cubicBezTo>
                    <a:pt x="47504" y="147562"/>
                    <a:pt x="45986" y="101023"/>
                    <a:pt x="45986" y="81380"/>
                  </a:cubicBezTo>
                  <a:cubicBezTo>
                    <a:pt x="45682" y="44813"/>
                    <a:pt x="32321" y="39071"/>
                    <a:pt x="18960" y="39071"/>
                  </a:cubicBezTo>
                  <a:lnTo>
                    <a:pt x="7724" y="39071"/>
                  </a:lnTo>
                  <a:cubicBezTo>
                    <a:pt x="3169" y="39071"/>
                    <a:pt x="133" y="39071"/>
                    <a:pt x="133" y="42396"/>
                  </a:cubicBezTo>
                  <a:cubicBezTo>
                    <a:pt x="133" y="43907"/>
                    <a:pt x="1044" y="45418"/>
                    <a:pt x="2866" y="45720"/>
                  </a:cubicBezTo>
                  <a:cubicBezTo>
                    <a:pt x="12887" y="46929"/>
                    <a:pt x="20478" y="51159"/>
                    <a:pt x="20782" y="86819"/>
                  </a:cubicBezTo>
                  <a:cubicBezTo>
                    <a:pt x="20782" y="93770"/>
                    <a:pt x="21693" y="117644"/>
                    <a:pt x="36268" y="137891"/>
                  </a:cubicBezTo>
                  <a:cubicBezTo>
                    <a:pt x="48111" y="154210"/>
                    <a:pt x="66635" y="162974"/>
                    <a:pt x="87284" y="165694"/>
                  </a:cubicBezTo>
                  <a:lnTo>
                    <a:pt x="87284" y="182617"/>
                  </a:lnTo>
                  <a:cubicBezTo>
                    <a:pt x="87284" y="192892"/>
                    <a:pt x="87284" y="197123"/>
                    <a:pt x="58436" y="197123"/>
                  </a:cubicBezTo>
                  <a:lnTo>
                    <a:pt x="48415" y="197123"/>
                  </a:lnTo>
                  <a:lnTo>
                    <a:pt x="48415" y="206491"/>
                  </a:lnTo>
                  <a:cubicBezTo>
                    <a:pt x="59347" y="205584"/>
                    <a:pt x="87284" y="205584"/>
                    <a:pt x="99734" y="205584"/>
                  </a:cubicBezTo>
                  <a:cubicBezTo>
                    <a:pt x="112184" y="205584"/>
                    <a:pt x="140424" y="205584"/>
                    <a:pt x="151356" y="206491"/>
                  </a:cubicBezTo>
                  <a:lnTo>
                    <a:pt x="151356" y="197123"/>
                  </a:lnTo>
                  <a:lnTo>
                    <a:pt x="141335" y="197123"/>
                  </a:lnTo>
                  <a:cubicBezTo>
                    <a:pt x="112487" y="197123"/>
                    <a:pt x="112487" y="193194"/>
                    <a:pt x="112487" y="182617"/>
                  </a:cubicBezTo>
                  <a:lnTo>
                    <a:pt x="112487" y="165694"/>
                  </a:lnTo>
                  <a:cubicBezTo>
                    <a:pt x="134351" y="162974"/>
                    <a:pt x="152874" y="153908"/>
                    <a:pt x="164717" y="138193"/>
                  </a:cubicBezTo>
                  <a:cubicBezTo>
                    <a:pt x="180508" y="116737"/>
                    <a:pt x="180811" y="92863"/>
                    <a:pt x="180811" y="79566"/>
                  </a:cubicBezTo>
                  <a:cubicBezTo>
                    <a:pt x="180811" y="74731"/>
                    <a:pt x="181115" y="47835"/>
                    <a:pt x="197513" y="45720"/>
                  </a:cubicBezTo>
                  <a:cubicBezTo>
                    <a:pt x="199335" y="45418"/>
                    <a:pt x="201460" y="45115"/>
                    <a:pt x="201460" y="42396"/>
                  </a:cubicBezTo>
                  <a:cubicBezTo>
                    <a:pt x="201460" y="39071"/>
                    <a:pt x="199031" y="39071"/>
                    <a:pt x="194172" y="39071"/>
                  </a:cubicBezTo>
                  <a:lnTo>
                    <a:pt x="182633" y="39071"/>
                  </a:lnTo>
                  <a:cubicBezTo>
                    <a:pt x="170790" y="39071"/>
                    <a:pt x="155911" y="41187"/>
                    <a:pt x="155607" y="85006"/>
                  </a:cubicBezTo>
                  <a:cubicBezTo>
                    <a:pt x="155304" y="118248"/>
                    <a:pt x="145283" y="150281"/>
                    <a:pt x="112487" y="158139"/>
                  </a:cubicBezTo>
                  <a:lnTo>
                    <a:pt x="112487" y="2396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9319D-D11D-B1B5-CAAE-B4624451CD5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46467" y="5095460"/>
              <a:ext cx="77372" cy="140463"/>
            </a:xfrm>
            <a:custGeom>
              <a:avLst/>
              <a:gdLst>
                <a:gd name="connsiteX0" fmla="*/ 48180 w 77372"/>
                <a:gd name="connsiteY0" fmla="*/ 6012 h 140463"/>
                <a:gd name="connsiteX1" fmla="*/ 41803 w 77372"/>
                <a:gd name="connsiteY1" fmla="*/ 89 h 140463"/>
                <a:gd name="connsiteX2" fmla="*/ 141 w 77372"/>
                <a:gd name="connsiteY2" fmla="*/ 13627 h 140463"/>
                <a:gd name="connsiteX3" fmla="*/ 141 w 77372"/>
                <a:gd name="connsiteY3" fmla="*/ 21243 h 140463"/>
                <a:gd name="connsiteX4" fmla="*/ 30962 w 77372"/>
                <a:gd name="connsiteY4" fmla="*/ 15320 h 140463"/>
                <a:gd name="connsiteX5" fmla="*/ 30962 w 77372"/>
                <a:gd name="connsiteY5" fmla="*/ 123206 h 140463"/>
                <a:gd name="connsiteX6" fmla="*/ 9706 w 77372"/>
                <a:gd name="connsiteY6" fmla="*/ 132937 h 140463"/>
                <a:gd name="connsiteX7" fmla="*/ 1628 w 77372"/>
                <a:gd name="connsiteY7" fmla="*/ 132937 h 140463"/>
                <a:gd name="connsiteX8" fmla="*/ 1628 w 77372"/>
                <a:gd name="connsiteY8" fmla="*/ 140552 h 140463"/>
                <a:gd name="connsiteX9" fmla="*/ 39465 w 77372"/>
                <a:gd name="connsiteY9" fmla="*/ 139706 h 140463"/>
                <a:gd name="connsiteX10" fmla="*/ 77513 w 77372"/>
                <a:gd name="connsiteY10" fmla="*/ 140552 h 140463"/>
                <a:gd name="connsiteX11" fmla="*/ 77513 w 77372"/>
                <a:gd name="connsiteY11" fmla="*/ 132937 h 140463"/>
                <a:gd name="connsiteX12" fmla="*/ 69436 w 77372"/>
                <a:gd name="connsiteY12" fmla="*/ 132937 h 140463"/>
                <a:gd name="connsiteX13" fmla="*/ 48180 w 77372"/>
                <a:gd name="connsiteY13" fmla="*/ 123206 h 140463"/>
                <a:gd name="connsiteX14" fmla="*/ 48180 w 77372"/>
                <a:gd name="connsiteY14" fmla="*/ 6012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180" y="6012"/>
                  </a:moveTo>
                  <a:cubicBezTo>
                    <a:pt x="48180" y="300"/>
                    <a:pt x="47755" y="89"/>
                    <a:pt x="41803" y="89"/>
                  </a:cubicBezTo>
                  <a:cubicBezTo>
                    <a:pt x="28199" y="13416"/>
                    <a:pt x="8856" y="13627"/>
                    <a:pt x="141" y="13627"/>
                  </a:cubicBezTo>
                  <a:lnTo>
                    <a:pt x="141" y="21243"/>
                  </a:lnTo>
                  <a:cubicBezTo>
                    <a:pt x="5242" y="21243"/>
                    <a:pt x="19271" y="21243"/>
                    <a:pt x="30962" y="15320"/>
                  </a:cubicBezTo>
                  <a:lnTo>
                    <a:pt x="30962" y="123206"/>
                  </a:lnTo>
                  <a:cubicBezTo>
                    <a:pt x="30962" y="130187"/>
                    <a:pt x="30962" y="132937"/>
                    <a:pt x="9706" y="132937"/>
                  </a:cubicBezTo>
                  <a:lnTo>
                    <a:pt x="1628" y="132937"/>
                  </a:lnTo>
                  <a:lnTo>
                    <a:pt x="1628" y="140552"/>
                  </a:lnTo>
                  <a:cubicBezTo>
                    <a:pt x="5455" y="140341"/>
                    <a:pt x="31600" y="139706"/>
                    <a:pt x="39465" y="139706"/>
                  </a:cubicBezTo>
                  <a:cubicBezTo>
                    <a:pt x="46054" y="139706"/>
                    <a:pt x="72837" y="140341"/>
                    <a:pt x="77513" y="140552"/>
                  </a:cubicBezTo>
                  <a:lnTo>
                    <a:pt x="77513" y="132937"/>
                  </a:lnTo>
                  <a:lnTo>
                    <a:pt x="69436" y="132937"/>
                  </a:lnTo>
                  <a:cubicBezTo>
                    <a:pt x="48180" y="132937"/>
                    <a:pt x="48180" y="130187"/>
                    <a:pt x="48180" y="123206"/>
                  </a:cubicBezTo>
                  <a:lnTo>
                    <a:pt x="48180" y="601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CE2597-36A4-A9B3-C98D-861354D8B77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44008" y="5014410"/>
              <a:ext cx="201934" cy="201266"/>
            </a:xfrm>
            <a:custGeom>
              <a:avLst/>
              <a:gdLst>
                <a:gd name="connsiteX0" fmla="*/ 107340 w 201934"/>
                <a:gd name="connsiteY0" fmla="*/ 106764 h 201266"/>
                <a:gd name="connsiteX1" fmla="*/ 192061 w 201934"/>
                <a:gd name="connsiteY1" fmla="*/ 106764 h 201266"/>
                <a:gd name="connsiteX2" fmla="*/ 202082 w 201934"/>
                <a:gd name="connsiteY2" fmla="*/ 100720 h 201266"/>
                <a:gd name="connsiteX3" fmla="*/ 192061 w 201934"/>
                <a:gd name="connsiteY3" fmla="*/ 94676 h 201266"/>
                <a:gd name="connsiteX4" fmla="*/ 107340 w 201934"/>
                <a:gd name="connsiteY4" fmla="*/ 94676 h 201266"/>
                <a:gd name="connsiteX5" fmla="*/ 107340 w 201934"/>
                <a:gd name="connsiteY5" fmla="*/ 10060 h 201266"/>
                <a:gd name="connsiteX6" fmla="*/ 101266 w 201934"/>
                <a:gd name="connsiteY6" fmla="*/ 87 h 201266"/>
                <a:gd name="connsiteX7" fmla="*/ 95193 w 201934"/>
                <a:gd name="connsiteY7" fmla="*/ 10060 h 201266"/>
                <a:gd name="connsiteX8" fmla="*/ 95193 w 201934"/>
                <a:gd name="connsiteY8" fmla="*/ 94676 h 201266"/>
                <a:gd name="connsiteX9" fmla="*/ 10168 w 201934"/>
                <a:gd name="connsiteY9" fmla="*/ 94676 h 201266"/>
                <a:gd name="connsiteX10" fmla="*/ 147 w 201934"/>
                <a:gd name="connsiteY10" fmla="*/ 100720 h 201266"/>
                <a:gd name="connsiteX11" fmla="*/ 10168 w 201934"/>
                <a:gd name="connsiteY11" fmla="*/ 106764 h 201266"/>
                <a:gd name="connsiteX12" fmla="*/ 95193 w 201934"/>
                <a:gd name="connsiteY12" fmla="*/ 106764 h 201266"/>
                <a:gd name="connsiteX13" fmla="*/ 95193 w 201934"/>
                <a:gd name="connsiteY13" fmla="*/ 191381 h 201266"/>
                <a:gd name="connsiteX14" fmla="*/ 101266 w 201934"/>
                <a:gd name="connsiteY14" fmla="*/ 201353 h 201266"/>
                <a:gd name="connsiteX15" fmla="*/ 107340 w 201934"/>
                <a:gd name="connsiteY15" fmla="*/ 191381 h 201266"/>
                <a:gd name="connsiteX16" fmla="*/ 107340 w 201934"/>
                <a:gd name="connsiteY16" fmla="*/ 106764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01266">
                  <a:moveTo>
                    <a:pt x="107340" y="106764"/>
                  </a:moveTo>
                  <a:lnTo>
                    <a:pt x="192061" y="106764"/>
                  </a:lnTo>
                  <a:cubicBezTo>
                    <a:pt x="196312" y="106764"/>
                    <a:pt x="202082" y="106764"/>
                    <a:pt x="202082" y="100720"/>
                  </a:cubicBezTo>
                  <a:cubicBezTo>
                    <a:pt x="202082" y="94676"/>
                    <a:pt x="196312" y="94676"/>
                    <a:pt x="192061" y="94676"/>
                  </a:cubicBezTo>
                  <a:lnTo>
                    <a:pt x="107340" y="94676"/>
                  </a:lnTo>
                  <a:lnTo>
                    <a:pt x="107340" y="10060"/>
                  </a:lnTo>
                  <a:cubicBezTo>
                    <a:pt x="107340" y="5829"/>
                    <a:pt x="107340" y="87"/>
                    <a:pt x="101266" y="87"/>
                  </a:cubicBezTo>
                  <a:cubicBezTo>
                    <a:pt x="95193" y="87"/>
                    <a:pt x="95193" y="5829"/>
                    <a:pt x="95193" y="10060"/>
                  </a:cubicBezTo>
                  <a:lnTo>
                    <a:pt x="95193" y="94676"/>
                  </a:lnTo>
                  <a:lnTo>
                    <a:pt x="10168" y="94676"/>
                  </a:lnTo>
                  <a:cubicBezTo>
                    <a:pt x="5917" y="94676"/>
                    <a:pt x="147" y="94676"/>
                    <a:pt x="147" y="100720"/>
                  </a:cubicBezTo>
                  <a:cubicBezTo>
                    <a:pt x="147" y="106764"/>
                    <a:pt x="5917" y="106764"/>
                    <a:pt x="10168" y="106764"/>
                  </a:cubicBezTo>
                  <a:lnTo>
                    <a:pt x="95193" y="106764"/>
                  </a:lnTo>
                  <a:lnTo>
                    <a:pt x="95193" y="191381"/>
                  </a:lnTo>
                  <a:cubicBezTo>
                    <a:pt x="95193" y="195612"/>
                    <a:pt x="95193" y="201353"/>
                    <a:pt x="101266" y="201353"/>
                  </a:cubicBezTo>
                  <a:cubicBezTo>
                    <a:pt x="107340" y="201353"/>
                    <a:pt x="107340" y="195612"/>
                    <a:pt x="107340" y="191381"/>
                  </a:cubicBezTo>
                  <a:lnTo>
                    <a:pt x="107340" y="106764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9AC045-A080-49B7-0483-123238D9339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94128" y="4784885"/>
              <a:ext cx="100208" cy="201266"/>
            </a:xfrm>
            <a:custGeom>
              <a:avLst/>
              <a:gdLst>
                <a:gd name="connsiteX0" fmla="*/ 62409 w 100208"/>
                <a:gd name="connsiteY0" fmla="*/ 7938 h 201266"/>
                <a:gd name="connsiteX1" fmla="*/ 55425 w 100208"/>
                <a:gd name="connsiteY1" fmla="*/ 81 h 201266"/>
                <a:gd name="connsiteX2" fmla="*/ 158 w 100208"/>
                <a:gd name="connsiteY2" fmla="*/ 19422 h 201266"/>
                <a:gd name="connsiteX3" fmla="*/ 158 w 100208"/>
                <a:gd name="connsiteY3" fmla="*/ 28790 h 201266"/>
                <a:gd name="connsiteX4" fmla="*/ 39938 w 100208"/>
                <a:gd name="connsiteY4" fmla="*/ 20933 h 201266"/>
                <a:gd name="connsiteX5" fmla="*/ 39938 w 100208"/>
                <a:gd name="connsiteY5" fmla="*/ 177473 h 201266"/>
                <a:gd name="connsiteX6" fmla="*/ 11697 w 100208"/>
                <a:gd name="connsiteY6" fmla="*/ 191978 h 201266"/>
                <a:gd name="connsiteX7" fmla="*/ 1980 w 100208"/>
                <a:gd name="connsiteY7" fmla="*/ 191978 h 201266"/>
                <a:gd name="connsiteX8" fmla="*/ 1980 w 100208"/>
                <a:gd name="connsiteY8" fmla="*/ 201347 h 201266"/>
                <a:gd name="connsiteX9" fmla="*/ 51173 w 100208"/>
                <a:gd name="connsiteY9" fmla="*/ 200440 h 201266"/>
                <a:gd name="connsiteX10" fmla="*/ 100367 w 100208"/>
                <a:gd name="connsiteY10" fmla="*/ 201347 h 201266"/>
                <a:gd name="connsiteX11" fmla="*/ 100367 w 100208"/>
                <a:gd name="connsiteY11" fmla="*/ 191978 h 201266"/>
                <a:gd name="connsiteX12" fmla="*/ 90649 w 100208"/>
                <a:gd name="connsiteY12" fmla="*/ 191978 h 201266"/>
                <a:gd name="connsiteX13" fmla="*/ 62409 w 100208"/>
                <a:gd name="connsiteY13" fmla="*/ 177473 h 201266"/>
                <a:gd name="connsiteX14" fmla="*/ 62409 w 100208"/>
                <a:gd name="connsiteY14" fmla="*/ 7938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409" y="7938"/>
                  </a:moveTo>
                  <a:cubicBezTo>
                    <a:pt x="62409" y="685"/>
                    <a:pt x="62409" y="81"/>
                    <a:pt x="55425" y="81"/>
                  </a:cubicBezTo>
                  <a:cubicBezTo>
                    <a:pt x="36598" y="19422"/>
                    <a:pt x="9876" y="19422"/>
                    <a:pt x="158" y="19422"/>
                  </a:cubicBezTo>
                  <a:lnTo>
                    <a:pt x="158" y="28790"/>
                  </a:lnTo>
                  <a:cubicBezTo>
                    <a:pt x="6232" y="28790"/>
                    <a:pt x="24148" y="28790"/>
                    <a:pt x="39938" y="20933"/>
                  </a:cubicBezTo>
                  <a:lnTo>
                    <a:pt x="39938" y="177473"/>
                  </a:lnTo>
                  <a:cubicBezTo>
                    <a:pt x="39938" y="188352"/>
                    <a:pt x="39027" y="191978"/>
                    <a:pt x="11697" y="191978"/>
                  </a:cubicBezTo>
                  <a:lnTo>
                    <a:pt x="1980" y="191978"/>
                  </a:lnTo>
                  <a:lnTo>
                    <a:pt x="1980" y="201347"/>
                  </a:lnTo>
                  <a:cubicBezTo>
                    <a:pt x="12608" y="200440"/>
                    <a:pt x="39027" y="200440"/>
                    <a:pt x="51173" y="200440"/>
                  </a:cubicBezTo>
                  <a:cubicBezTo>
                    <a:pt x="63320" y="200440"/>
                    <a:pt x="89738" y="200440"/>
                    <a:pt x="100367" y="201347"/>
                  </a:cubicBezTo>
                  <a:lnTo>
                    <a:pt x="100367" y="191978"/>
                  </a:lnTo>
                  <a:lnTo>
                    <a:pt x="90649" y="191978"/>
                  </a:lnTo>
                  <a:cubicBezTo>
                    <a:pt x="63320" y="191978"/>
                    <a:pt x="62409" y="188654"/>
                    <a:pt x="62409" y="177473"/>
                  </a:cubicBezTo>
                  <a:lnTo>
                    <a:pt x="62409" y="793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475EA2-5BD3-4E76-DED7-EF574BC0F76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67103" y="5108999"/>
              <a:ext cx="151831" cy="12087"/>
            </a:xfrm>
            <a:custGeom>
              <a:avLst/>
              <a:gdLst>
                <a:gd name="connsiteX0" fmla="*/ 0 w 151831"/>
                <a:gd name="connsiteY0" fmla="*/ 0 h 12087"/>
                <a:gd name="connsiteX1" fmla="*/ 151831 w 151831"/>
                <a:gd name="connsiteY1" fmla="*/ 0 h 12087"/>
                <a:gd name="connsiteX2" fmla="*/ 151831 w 151831"/>
                <a:gd name="connsiteY2" fmla="*/ 12087 h 12087"/>
                <a:gd name="connsiteX3" fmla="*/ 0 w 151831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31" h="12087">
                  <a:moveTo>
                    <a:pt x="0" y="0"/>
                  </a:moveTo>
                  <a:lnTo>
                    <a:pt x="151831" y="0"/>
                  </a:lnTo>
                  <a:lnTo>
                    <a:pt x="151831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3200F5-64A6-72D1-CE34-F6F41F883FC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79856" y="5196622"/>
              <a:ext cx="126019" cy="207914"/>
            </a:xfrm>
            <a:custGeom>
              <a:avLst/>
              <a:gdLst>
                <a:gd name="connsiteX0" fmla="*/ 27488 w 126019"/>
                <a:gd name="connsiteY0" fmla="*/ 102238 h 207914"/>
                <a:gd name="connsiteX1" fmla="*/ 27488 w 126019"/>
                <a:gd name="connsiteY1" fmla="*/ 94985 h 207914"/>
                <a:gd name="connsiteX2" fmla="*/ 80629 w 126019"/>
                <a:gd name="connsiteY2" fmla="*/ 7649 h 207914"/>
                <a:gd name="connsiteX3" fmla="*/ 107351 w 126019"/>
                <a:gd name="connsiteY3" fmla="*/ 19737 h 207914"/>
                <a:gd name="connsiteX4" fmla="*/ 90649 w 126019"/>
                <a:gd name="connsiteY4" fmla="*/ 33336 h 207914"/>
                <a:gd name="connsiteX5" fmla="*/ 104618 w 126019"/>
                <a:gd name="connsiteY5" fmla="*/ 47238 h 207914"/>
                <a:gd name="connsiteX6" fmla="*/ 118586 w 126019"/>
                <a:gd name="connsiteY6" fmla="*/ 32732 h 207914"/>
                <a:gd name="connsiteX7" fmla="*/ 80021 w 126019"/>
                <a:gd name="connsiteY7" fmla="*/ 94 h 207914"/>
                <a:gd name="connsiteX8" fmla="*/ 158 w 126019"/>
                <a:gd name="connsiteY8" fmla="*/ 105865 h 207914"/>
                <a:gd name="connsiteX9" fmla="*/ 63624 w 126019"/>
                <a:gd name="connsiteY9" fmla="*/ 208009 h 207914"/>
                <a:gd name="connsiteX10" fmla="*/ 126178 w 126019"/>
                <a:gd name="connsiteY10" fmla="*/ 139711 h 207914"/>
                <a:gd name="connsiteX11" fmla="*/ 65446 w 126019"/>
                <a:gd name="connsiteY11" fmla="*/ 72320 h 207914"/>
                <a:gd name="connsiteX12" fmla="*/ 27488 w 126019"/>
                <a:gd name="connsiteY12" fmla="*/ 102238 h 207914"/>
                <a:gd name="connsiteX13" fmla="*/ 63624 w 126019"/>
                <a:gd name="connsiteY13" fmla="*/ 199547 h 207914"/>
                <a:gd name="connsiteX14" fmla="*/ 33561 w 126019"/>
                <a:gd name="connsiteY14" fmla="*/ 176882 h 207914"/>
                <a:gd name="connsiteX15" fmla="*/ 28095 w 126019"/>
                <a:gd name="connsiteY15" fmla="*/ 133063 h 207914"/>
                <a:gd name="connsiteX16" fmla="*/ 65142 w 126019"/>
                <a:gd name="connsiteY16" fmla="*/ 79271 h 207914"/>
                <a:gd name="connsiteX17" fmla="*/ 93382 w 126019"/>
                <a:gd name="connsiteY17" fmla="*/ 98007 h 207914"/>
                <a:gd name="connsiteX18" fmla="*/ 98848 w 126019"/>
                <a:gd name="connsiteY18" fmla="*/ 139409 h 207914"/>
                <a:gd name="connsiteX19" fmla="*/ 93686 w 126019"/>
                <a:gd name="connsiteY19" fmla="*/ 179904 h 207914"/>
                <a:gd name="connsiteX20" fmla="*/ 63624 w 126019"/>
                <a:gd name="connsiteY20" fmla="*/ 199547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019" h="207914">
                  <a:moveTo>
                    <a:pt x="27488" y="102238"/>
                  </a:moveTo>
                  <a:lnTo>
                    <a:pt x="27488" y="94985"/>
                  </a:lnTo>
                  <a:cubicBezTo>
                    <a:pt x="27488" y="18528"/>
                    <a:pt x="65142" y="7649"/>
                    <a:pt x="80629" y="7649"/>
                  </a:cubicBezTo>
                  <a:cubicBezTo>
                    <a:pt x="87916" y="7649"/>
                    <a:pt x="100670" y="9462"/>
                    <a:pt x="107351" y="19737"/>
                  </a:cubicBezTo>
                  <a:cubicBezTo>
                    <a:pt x="102796" y="19737"/>
                    <a:pt x="90649" y="19737"/>
                    <a:pt x="90649" y="33336"/>
                  </a:cubicBezTo>
                  <a:cubicBezTo>
                    <a:pt x="90649" y="42705"/>
                    <a:pt x="97937" y="47238"/>
                    <a:pt x="104618" y="47238"/>
                  </a:cubicBezTo>
                  <a:cubicBezTo>
                    <a:pt x="109476" y="47238"/>
                    <a:pt x="118586" y="44518"/>
                    <a:pt x="118586" y="32732"/>
                  </a:cubicBezTo>
                  <a:cubicBezTo>
                    <a:pt x="118586" y="14600"/>
                    <a:pt x="105225" y="94"/>
                    <a:pt x="80021" y="94"/>
                  </a:cubicBezTo>
                  <a:cubicBezTo>
                    <a:pt x="41153" y="94"/>
                    <a:pt x="158" y="39078"/>
                    <a:pt x="158" y="105865"/>
                  </a:cubicBezTo>
                  <a:cubicBezTo>
                    <a:pt x="158" y="186552"/>
                    <a:pt x="35383" y="208009"/>
                    <a:pt x="63624" y="208009"/>
                  </a:cubicBezTo>
                  <a:cubicBezTo>
                    <a:pt x="97330" y="208009"/>
                    <a:pt x="126178" y="179602"/>
                    <a:pt x="126178" y="139711"/>
                  </a:cubicBezTo>
                  <a:cubicBezTo>
                    <a:pt x="126178" y="101332"/>
                    <a:pt x="99152" y="72320"/>
                    <a:pt x="65446" y="72320"/>
                  </a:cubicBezTo>
                  <a:cubicBezTo>
                    <a:pt x="44797" y="72320"/>
                    <a:pt x="33561" y="87733"/>
                    <a:pt x="27488" y="102238"/>
                  </a:cubicBezTo>
                  <a:close/>
                  <a:moveTo>
                    <a:pt x="63624" y="199547"/>
                  </a:moveTo>
                  <a:cubicBezTo>
                    <a:pt x="44493" y="199547"/>
                    <a:pt x="35383" y="181415"/>
                    <a:pt x="33561" y="176882"/>
                  </a:cubicBezTo>
                  <a:cubicBezTo>
                    <a:pt x="28095" y="162679"/>
                    <a:pt x="28095" y="138502"/>
                    <a:pt x="28095" y="133063"/>
                  </a:cubicBezTo>
                  <a:cubicBezTo>
                    <a:pt x="28095" y="109491"/>
                    <a:pt x="37812" y="79271"/>
                    <a:pt x="65142" y="79271"/>
                  </a:cubicBezTo>
                  <a:cubicBezTo>
                    <a:pt x="70000" y="79271"/>
                    <a:pt x="83969" y="79271"/>
                    <a:pt x="93382" y="98007"/>
                  </a:cubicBezTo>
                  <a:cubicBezTo>
                    <a:pt x="98848" y="109189"/>
                    <a:pt x="98848" y="124601"/>
                    <a:pt x="98848" y="139409"/>
                  </a:cubicBezTo>
                  <a:cubicBezTo>
                    <a:pt x="98848" y="153915"/>
                    <a:pt x="98848" y="169025"/>
                    <a:pt x="93686" y="179904"/>
                  </a:cubicBezTo>
                  <a:cubicBezTo>
                    <a:pt x="84576" y="198036"/>
                    <a:pt x="70608" y="199547"/>
                    <a:pt x="63624" y="19954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5C2393-58E5-89D3-ECF8-8D39672524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72074" y="4980865"/>
              <a:ext cx="149097" cy="213051"/>
            </a:xfrm>
            <a:custGeom>
              <a:avLst/>
              <a:gdLst>
                <a:gd name="connsiteX0" fmla="*/ 70614 w 149097"/>
                <a:gd name="connsiteY0" fmla="*/ 3412 h 213051"/>
                <a:gd name="connsiteX1" fmla="*/ 66666 w 149097"/>
                <a:gd name="connsiteY1" fmla="*/ 87 h 213051"/>
                <a:gd name="connsiteX2" fmla="*/ 29620 w 149097"/>
                <a:gd name="connsiteY2" fmla="*/ 3109 h 213051"/>
                <a:gd name="connsiteX3" fmla="*/ 23850 w 149097"/>
                <a:gd name="connsiteY3" fmla="*/ 9153 h 213051"/>
                <a:gd name="connsiteX4" fmla="*/ 31138 w 149097"/>
                <a:gd name="connsiteY4" fmla="*/ 12780 h 213051"/>
                <a:gd name="connsiteX5" fmla="*/ 46321 w 149097"/>
                <a:gd name="connsiteY5" fmla="*/ 17917 h 213051"/>
                <a:gd name="connsiteX6" fmla="*/ 45410 w 149097"/>
                <a:gd name="connsiteY6" fmla="*/ 23961 h 213051"/>
                <a:gd name="connsiteX7" fmla="*/ 1379 w 149097"/>
                <a:gd name="connsiteY7" fmla="*/ 198029 h 213051"/>
                <a:gd name="connsiteX8" fmla="*/ 165 w 149097"/>
                <a:gd name="connsiteY8" fmla="*/ 204678 h 213051"/>
                <a:gd name="connsiteX9" fmla="*/ 8971 w 149097"/>
                <a:gd name="connsiteY9" fmla="*/ 213139 h 213051"/>
                <a:gd name="connsiteX10" fmla="*/ 20206 w 149097"/>
                <a:gd name="connsiteY10" fmla="*/ 205282 h 213051"/>
                <a:gd name="connsiteX11" fmla="*/ 25976 w 149097"/>
                <a:gd name="connsiteY11" fmla="*/ 182315 h 213051"/>
                <a:gd name="connsiteX12" fmla="*/ 32656 w 149097"/>
                <a:gd name="connsiteY12" fmla="*/ 155117 h 213051"/>
                <a:gd name="connsiteX13" fmla="*/ 37819 w 149097"/>
                <a:gd name="connsiteY13" fmla="*/ 134869 h 213051"/>
                <a:gd name="connsiteX14" fmla="*/ 41159 w 149097"/>
                <a:gd name="connsiteY14" fmla="*/ 121270 h 213051"/>
                <a:gd name="connsiteX15" fmla="*/ 61808 w 149097"/>
                <a:gd name="connsiteY15" fmla="*/ 93468 h 213051"/>
                <a:gd name="connsiteX16" fmla="*/ 90959 w 149097"/>
                <a:gd name="connsiteY16" fmla="*/ 82891 h 213051"/>
                <a:gd name="connsiteX17" fmla="*/ 107357 w 149097"/>
                <a:gd name="connsiteY17" fmla="*/ 104045 h 213051"/>
                <a:gd name="connsiteX18" fmla="*/ 88530 w 149097"/>
                <a:gd name="connsiteY18" fmla="*/ 171738 h 213051"/>
                <a:gd name="connsiteX19" fmla="*/ 84582 w 149097"/>
                <a:gd name="connsiteY19" fmla="*/ 188359 h 213051"/>
                <a:gd name="connsiteX20" fmla="*/ 109483 w 149097"/>
                <a:gd name="connsiteY20" fmla="*/ 213139 h 213051"/>
                <a:gd name="connsiteX21" fmla="*/ 149262 w 149097"/>
                <a:gd name="connsiteY21" fmla="*/ 166600 h 213051"/>
                <a:gd name="connsiteX22" fmla="*/ 145618 w 149097"/>
                <a:gd name="connsiteY22" fmla="*/ 163578 h 213051"/>
                <a:gd name="connsiteX23" fmla="*/ 141063 w 149097"/>
                <a:gd name="connsiteY23" fmla="*/ 169018 h 213051"/>
                <a:gd name="connsiteX24" fmla="*/ 110090 w 149097"/>
                <a:gd name="connsiteY24" fmla="*/ 206491 h 213051"/>
                <a:gd name="connsiteX25" fmla="*/ 102802 w 149097"/>
                <a:gd name="connsiteY25" fmla="*/ 196518 h 213051"/>
                <a:gd name="connsiteX26" fmla="*/ 108268 w 149097"/>
                <a:gd name="connsiteY26" fmla="*/ 175062 h 213051"/>
                <a:gd name="connsiteX27" fmla="*/ 126791 w 149097"/>
                <a:gd name="connsiteY27" fmla="*/ 108578 h 213051"/>
                <a:gd name="connsiteX28" fmla="*/ 91870 w 149097"/>
                <a:gd name="connsiteY28" fmla="*/ 76242 h 213051"/>
                <a:gd name="connsiteX29" fmla="*/ 46928 w 149097"/>
                <a:gd name="connsiteY29" fmla="*/ 99512 h 213051"/>
                <a:gd name="connsiteX30" fmla="*/ 70614 w 149097"/>
                <a:gd name="connsiteY30" fmla="*/ 3412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097" h="213051">
                  <a:moveTo>
                    <a:pt x="70614" y="3412"/>
                  </a:moveTo>
                  <a:cubicBezTo>
                    <a:pt x="70614" y="3109"/>
                    <a:pt x="70614" y="87"/>
                    <a:pt x="66666" y="87"/>
                  </a:cubicBezTo>
                  <a:cubicBezTo>
                    <a:pt x="59682" y="87"/>
                    <a:pt x="37515" y="2505"/>
                    <a:pt x="29620" y="3109"/>
                  </a:cubicBezTo>
                  <a:cubicBezTo>
                    <a:pt x="27190" y="3412"/>
                    <a:pt x="23850" y="3714"/>
                    <a:pt x="23850" y="9153"/>
                  </a:cubicBezTo>
                  <a:cubicBezTo>
                    <a:pt x="23850" y="12780"/>
                    <a:pt x="26583" y="12780"/>
                    <a:pt x="31138" y="12780"/>
                  </a:cubicBezTo>
                  <a:cubicBezTo>
                    <a:pt x="45714" y="12780"/>
                    <a:pt x="46321" y="14895"/>
                    <a:pt x="46321" y="17917"/>
                  </a:cubicBezTo>
                  <a:lnTo>
                    <a:pt x="45410" y="23961"/>
                  </a:lnTo>
                  <a:lnTo>
                    <a:pt x="1379" y="198029"/>
                  </a:lnTo>
                  <a:cubicBezTo>
                    <a:pt x="165" y="202260"/>
                    <a:pt x="165" y="202864"/>
                    <a:pt x="165" y="204678"/>
                  </a:cubicBezTo>
                  <a:cubicBezTo>
                    <a:pt x="165" y="211628"/>
                    <a:pt x="6238" y="213139"/>
                    <a:pt x="8971" y="213139"/>
                  </a:cubicBezTo>
                  <a:cubicBezTo>
                    <a:pt x="13829" y="213139"/>
                    <a:pt x="18688" y="209513"/>
                    <a:pt x="20206" y="205282"/>
                  </a:cubicBezTo>
                  <a:lnTo>
                    <a:pt x="25976" y="182315"/>
                  </a:lnTo>
                  <a:lnTo>
                    <a:pt x="32656" y="155117"/>
                  </a:lnTo>
                  <a:cubicBezTo>
                    <a:pt x="34478" y="148468"/>
                    <a:pt x="36300" y="141820"/>
                    <a:pt x="37819" y="134869"/>
                  </a:cubicBezTo>
                  <a:cubicBezTo>
                    <a:pt x="38426" y="133056"/>
                    <a:pt x="40855" y="123083"/>
                    <a:pt x="41159" y="121270"/>
                  </a:cubicBezTo>
                  <a:cubicBezTo>
                    <a:pt x="42070" y="118550"/>
                    <a:pt x="51483" y="101627"/>
                    <a:pt x="61808" y="93468"/>
                  </a:cubicBezTo>
                  <a:cubicBezTo>
                    <a:pt x="68488" y="88632"/>
                    <a:pt x="77902" y="82891"/>
                    <a:pt x="90959" y="82891"/>
                  </a:cubicBezTo>
                  <a:cubicBezTo>
                    <a:pt x="104017" y="82891"/>
                    <a:pt x="107357" y="93165"/>
                    <a:pt x="107357" y="104045"/>
                  </a:cubicBezTo>
                  <a:cubicBezTo>
                    <a:pt x="107357" y="120364"/>
                    <a:pt x="95818" y="153303"/>
                    <a:pt x="88530" y="171738"/>
                  </a:cubicBezTo>
                  <a:cubicBezTo>
                    <a:pt x="86101" y="178688"/>
                    <a:pt x="84582" y="182315"/>
                    <a:pt x="84582" y="188359"/>
                  </a:cubicBezTo>
                  <a:cubicBezTo>
                    <a:pt x="84582" y="202562"/>
                    <a:pt x="95211" y="213139"/>
                    <a:pt x="109483" y="213139"/>
                  </a:cubicBezTo>
                  <a:cubicBezTo>
                    <a:pt x="138027" y="213139"/>
                    <a:pt x="149262" y="169018"/>
                    <a:pt x="149262" y="166600"/>
                  </a:cubicBezTo>
                  <a:cubicBezTo>
                    <a:pt x="149262" y="163578"/>
                    <a:pt x="146529" y="163578"/>
                    <a:pt x="145618" y="163578"/>
                  </a:cubicBezTo>
                  <a:cubicBezTo>
                    <a:pt x="142582" y="163578"/>
                    <a:pt x="142582" y="164485"/>
                    <a:pt x="141063" y="169018"/>
                  </a:cubicBezTo>
                  <a:cubicBezTo>
                    <a:pt x="136508" y="185035"/>
                    <a:pt x="126791" y="206491"/>
                    <a:pt x="110090" y="206491"/>
                  </a:cubicBezTo>
                  <a:cubicBezTo>
                    <a:pt x="104928" y="206491"/>
                    <a:pt x="102802" y="203469"/>
                    <a:pt x="102802" y="196518"/>
                  </a:cubicBezTo>
                  <a:cubicBezTo>
                    <a:pt x="102802" y="188963"/>
                    <a:pt x="105535" y="181710"/>
                    <a:pt x="108268" y="175062"/>
                  </a:cubicBezTo>
                  <a:cubicBezTo>
                    <a:pt x="113127" y="162067"/>
                    <a:pt x="126791" y="126105"/>
                    <a:pt x="126791" y="108578"/>
                  </a:cubicBezTo>
                  <a:cubicBezTo>
                    <a:pt x="126791" y="88935"/>
                    <a:pt x="114645" y="76242"/>
                    <a:pt x="91870" y="76242"/>
                  </a:cubicBezTo>
                  <a:cubicBezTo>
                    <a:pt x="72740" y="76242"/>
                    <a:pt x="58164" y="85610"/>
                    <a:pt x="46928" y="99512"/>
                  </a:cubicBezTo>
                  <a:lnTo>
                    <a:pt x="70614" y="341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6D1C53-E96F-915A-68F4-3F1D94714DF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40533" y="4947565"/>
              <a:ext cx="53353" cy="109578"/>
            </a:xfrm>
            <a:custGeom>
              <a:avLst/>
              <a:gdLst>
                <a:gd name="connsiteX0" fmla="*/ 51611 w 53353"/>
                <a:gd name="connsiteY0" fmla="*/ 18487 h 109578"/>
                <a:gd name="connsiteX1" fmla="*/ 53524 w 53353"/>
                <a:gd name="connsiteY1" fmla="*/ 11718 h 109578"/>
                <a:gd name="connsiteX2" fmla="*/ 40982 w 53353"/>
                <a:gd name="connsiteY2" fmla="*/ 83 h 109578"/>
                <a:gd name="connsiteX3" fmla="*/ 29291 w 53353"/>
                <a:gd name="connsiteY3" fmla="*/ 10026 h 109578"/>
                <a:gd name="connsiteX4" fmla="*/ 1233 w 53353"/>
                <a:gd name="connsiteY4" fmla="*/ 101623 h 109578"/>
                <a:gd name="connsiteX5" fmla="*/ 170 w 53353"/>
                <a:gd name="connsiteY5" fmla="*/ 105008 h 109578"/>
                <a:gd name="connsiteX6" fmla="*/ 8460 w 53353"/>
                <a:gd name="connsiteY6" fmla="*/ 109661 h 109578"/>
                <a:gd name="connsiteX7" fmla="*/ 11649 w 53353"/>
                <a:gd name="connsiteY7" fmla="*/ 106065 h 109578"/>
                <a:gd name="connsiteX8" fmla="*/ 51611 w 53353"/>
                <a:gd name="connsiteY8" fmla="*/ 18487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611" y="18487"/>
                  </a:moveTo>
                  <a:cubicBezTo>
                    <a:pt x="53311" y="14891"/>
                    <a:pt x="53524" y="13199"/>
                    <a:pt x="53524" y="11718"/>
                  </a:cubicBezTo>
                  <a:cubicBezTo>
                    <a:pt x="53524" y="5160"/>
                    <a:pt x="47572" y="83"/>
                    <a:pt x="40982" y="83"/>
                  </a:cubicBezTo>
                  <a:cubicBezTo>
                    <a:pt x="32905" y="83"/>
                    <a:pt x="30354" y="6641"/>
                    <a:pt x="29291" y="10026"/>
                  </a:cubicBezTo>
                  <a:lnTo>
                    <a:pt x="1233" y="101623"/>
                  </a:lnTo>
                  <a:cubicBezTo>
                    <a:pt x="1021" y="102046"/>
                    <a:pt x="170" y="104796"/>
                    <a:pt x="170" y="105008"/>
                  </a:cubicBezTo>
                  <a:cubicBezTo>
                    <a:pt x="170" y="107546"/>
                    <a:pt x="6760" y="109661"/>
                    <a:pt x="8460" y="109661"/>
                  </a:cubicBezTo>
                  <a:cubicBezTo>
                    <a:pt x="9948" y="109661"/>
                    <a:pt x="10161" y="109238"/>
                    <a:pt x="11649" y="106065"/>
                  </a:cubicBezTo>
                  <a:lnTo>
                    <a:pt x="51611" y="184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EEE3B7-E650-E029-070A-39295A810A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12897" y="4776424"/>
              <a:ext cx="149704" cy="213051"/>
            </a:xfrm>
            <a:custGeom>
              <a:avLst/>
              <a:gdLst>
                <a:gd name="connsiteX0" fmla="*/ 105243 w 149704"/>
                <a:gd name="connsiteY0" fmla="*/ 193187 h 213051"/>
                <a:gd name="connsiteX1" fmla="*/ 105243 w 149704"/>
                <a:gd name="connsiteY1" fmla="*/ 213133 h 213051"/>
                <a:gd name="connsiteX2" fmla="*/ 149881 w 149704"/>
                <a:gd name="connsiteY2" fmla="*/ 209808 h 213051"/>
                <a:gd name="connsiteX3" fmla="*/ 149881 w 149704"/>
                <a:gd name="connsiteY3" fmla="*/ 200440 h 213051"/>
                <a:gd name="connsiteX4" fmla="*/ 126195 w 149704"/>
                <a:gd name="connsiteY4" fmla="*/ 183517 h 213051"/>
                <a:gd name="connsiteX5" fmla="*/ 126195 w 149704"/>
                <a:gd name="connsiteY5" fmla="*/ 81 h 213051"/>
                <a:gd name="connsiteX6" fmla="*/ 82468 w 149704"/>
                <a:gd name="connsiteY6" fmla="*/ 3405 h 213051"/>
                <a:gd name="connsiteX7" fmla="*/ 82468 w 149704"/>
                <a:gd name="connsiteY7" fmla="*/ 12773 h 213051"/>
                <a:gd name="connsiteX8" fmla="*/ 106154 w 149704"/>
                <a:gd name="connsiteY8" fmla="*/ 29696 h 213051"/>
                <a:gd name="connsiteX9" fmla="*/ 106154 w 149704"/>
                <a:gd name="connsiteY9" fmla="*/ 94972 h 213051"/>
                <a:gd name="connsiteX10" fmla="*/ 67892 w 149704"/>
                <a:gd name="connsiteY10" fmla="*/ 76235 h 213051"/>
                <a:gd name="connsiteX11" fmla="*/ 176 w 149704"/>
                <a:gd name="connsiteY11" fmla="*/ 144835 h 213051"/>
                <a:gd name="connsiteX12" fmla="*/ 64552 w 149704"/>
                <a:gd name="connsiteY12" fmla="*/ 213133 h 213051"/>
                <a:gd name="connsiteX13" fmla="*/ 105243 w 149704"/>
                <a:gd name="connsiteY13" fmla="*/ 193187 h 213051"/>
                <a:gd name="connsiteX14" fmla="*/ 105243 w 149704"/>
                <a:gd name="connsiteY14" fmla="*/ 112197 h 213051"/>
                <a:gd name="connsiteX15" fmla="*/ 105243 w 149704"/>
                <a:gd name="connsiteY15" fmla="*/ 174149 h 213051"/>
                <a:gd name="connsiteX16" fmla="*/ 101902 w 149704"/>
                <a:gd name="connsiteY16" fmla="*/ 185330 h 213051"/>
                <a:gd name="connsiteX17" fmla="*/ 66070 w 149704"/>
                <a:gd name="connsiteY17" fmla="*/ 206484 h 213051"/>
                <a:gd name="connsiteX18" fmla="*/ 34186 w 149704"/>
                <a:gd name="connsiteY18" fmla="*/ 187143 h 213051"/>
                <a:gd name="connsiteX19" fmla="*/ 25380 w 149704"/>
                <a:gd name="connsiteY19" fmla="*/ 145137 h 213051"/>
                <a:gd name="connsiteX20" fmla="*/ 34793 w 149704"/>
                <a:gd name="connsiteY20" fmla="*/ 102225 h 213051"/>
                <a:gd name="connsiteX21" fmla="*/ 69107 w 149704"/>
                <a:gd name="connsiteY21" fmla="*/ 82884 h 213051"/>
                <a:gd name="connsiteX22" fmla="*/ 101902 w 149704"/>
                <a:gd name="connsiteY22" fmla="*/ 101016 h 213051"/>
                <a:gd name="connsiteX23" fmla="*/ 105243 w 149704"/>
                <a:gd name="connsiteY23" fmla="*/ 112197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243" y="193187"/>
                  </a:moveTo>
                  <a:lnTo>
                    <a:pt x="105243" y="213133"/>
                  </a:lnTo>
                  <a:lnTo>
                    <a:pt x="149881" y="209808"/>
                  </a:lnTo>
                  <a:lnTo>
                    <a:pt x="149881" y="200440"/>
                  </a:lnTo>
                  <a:cubicBezTo>
                    <a:pt x="128625" y="200440"/>
                    <a:pt x="126195" y="198325"/>
                    <a:pt x="126195" y="183517"/>
                  </a:cubicBezTo>
                  <a:lnTo>
                    <a:pt x="126195" y="81"/>
                  </a:lnTo>
                  <a:lnTo>
                    <a:pt x="82468" y="3405"/>
                  </a:lnTo>
                  <a:lnTo>
                    <a:pt x="82468" y="12773"/>
                  </a:lnTo>
                  <a:cubicBezTo>
                    <a:pt x="103724" y="12773"/>
                    <a:pt x="106154" y="14889"/>
                    <a:pt x="106154" y="29696"/>
                  </a:cubicBezTo>
                  <a:lnTo>
                    <a:pt x="106154" y="94972"/>
                  </a:lnTo>
                  <a:cubicBezTo>
                    <a:pt x="97348" y="84093"/>
                    <a:pt x="84290" y="76235"/>
                    <a:pt x="67892" y="76235"/>
                  </a:cubicBezTo>
                  <a:cubicBezTo>
                    <a:pt x="32060" y="76235"/>
                    <a:pt x="176" y="105851"/>
                    <a:pt x="176" y="144835"/>
                  </a:cubicBezTo>
                  <a:cubicBezTo>
                    <a:pt x="176" y="183215"/>
                    <a:pt x="29935" y="213133"/>
                    <a:pt x="64552" y="213133"/>
                  </a:cubicBezTo>
                  <a:cubicBezTo>
                    <a:pt x="83986" y="213133"/>
                    <a:pt x="97651" y="202858"/>
                    <a:pt x="105243" y="193187"/>
                  </a:cubicBezTo>
                  <a:close/>
                  <a:moveTo>
                    <a:pt x="105243" y="112197"/>
                  </a:moveTo>
                  <a:lnTo>
                    <a:pt x="105243" y="174149"/>
                  </a:lnTo>
                  <a:cubicBezTo>
                    <a:pt x="105243" y="179588"/>
                    <a:pt x="105243" y="180193"/>
                    <a:pt x="101902" y="185330"/>
                  </a:cubicBezTo>
                  <a:cubicBezTo>
                    <a:pt x="92793" y="199836"/>
                    <a:pt x="79128" y="206484"/>
                    <a:pt x="66070" y="206484"/>
                  </a:cubicBezTo>
                  <a:cubicBezTo>
                    <a:pt x="52406" y="206484"/>
                    <a:pt x="41474" y="198627"/>
                    <a:pt x="34186" y="187143"/>
                  </a:cubicBezTo>
                  <a:cubicBezTo>
                    <a:pt x="26291" y="174753"/>
                    <a:pt x="25380" y="157528"/>
                    <a:pt x="25380" y="145137"/>
                  </a:cubicBezTo>
                  <a:cubicBezTo>
                    <a:pt x="25380" y="133956"/>
                    <a:pt x="25987" y="115824"/>
                    <a:pt x="34793" y="102225"/>
                  </a:cubicBezTo>
                  <a:cubicBezTo>
                    <a:pt x="41170" y="92856"/>
                    <a:pt x="52709" y="82884"/>
                    <a:pt x="69107" y="82884"/>
                  </a:cubicBezTo>
                  <a:cubicBezTo>
                    <a:pt x="79735" y="82884"/>
                    <a:pt x="92489" y="87417"/>
                    <a:pt x="101902" y="101016"/>
                  </a:cubicBezTo>
                  <a:cubicBezTo>
                    <a:pt x="105243" y="106153"/>
                    <a:pt x="105243" y="106758"/>
                    <a:pt x="105243" y="11219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EB152F-4B5E-AA69-7AD7-64A3D6D2C55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31903" y="4776424"/>
              <a:ext cx="67412" cy="209727"/>
            </a:xfrm>
            <a:custGeom>
              <a:avLst/>
              <a:gdLst>
                <a:gd name="connsiteX0" fmla="*/ 43910 w 67412"/>
                <a:gd name="connsiteY0" fmla="*/ 81 h 209727"/>
                <a:gd name="connsiteX1" fmla="*/ 183 w 67412"/>
                <a:gd name="connsiteY1" fmla="*/ 3405 h 209727"/>
                <a:gd name="connsiteX2" fmla="*/ 183 w 67412"/>
                <a:gd name="connsiteY2" fmla="*/ 12773 h 209727"/>
                <a:gd name="connsiteX3" fmla="*/ 23869 w 67412"/>
                <a:gd name="connsiteY3" fmla="*/ 29696 h 209727"/>
                <a:gd name="connsiteX4" fmla="*/ 23869 w 67412"/>
                <a:gd name="connsiteY4" fmla="*/ 186841 h 209727"/>
                <a:gd name="connsiteX5" fmla="*/ 183 w 67412"/>
                <a:gd name="connsiteY5" fmla="*/ 200440 h 209727"/>
                <a:gd name="connsiteX6" fmla="*/ 183 w 67412"/>
                <a:gd name="connsiteY6" fmla="*/ 209808 h 209727"/>
                <a:gd name="connsiteX7" fmla="*/ 33890 w 67412"/>
                <a:gd name="connsiteY7" fmla="*/ 208902 h 209727"/>
                <a:gd name="connsiteX8" fmla="*/ 67596 w 67412"/>
                <a:gd name="connsiteY8" fmla="*/ 209808 h 209727"/>
                <a:gd name="connsiteX9" fmla="*/ 67596 w 67412"/>
                <a:gd name="connsiteY9" fmla="*/ 200440 h 209727"/>
                <a:gd name="connsiteX10" fmla="*/ 43910 w 67412"/>
                <a:gd name="connsiteY10" fmla="*/ 186841 h 209727"/>
                <a:gd name="connsiteX11" fmla="*/ 43910 w 67412"/>
                <a:gd name="connsiteY11" fmla="*/ 81 h 20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09727">
                  <a:moveTo>
                    <a:pt x="43910" y="81"/>
                  </a:moveTo>
                  <a:lnTo>
                    <a:pt x="183" y="3405"/>
                  </a:lnTo>
                  <a:lnTo>
                    <a:pt x="183" y="12773"/>
                  </a:lnTo>
                  <a:cubicBezTo>
                    <a:pt x="21439" y="12773"/>
                    <a:pt x="23869" y="14889"/>
                    <a:pt x="23869" y="29696"/>
                  </a:cubicBezTo>
                  <a:lnTo>
                    <a:pt x="23869" y="186841"/>
                  </a:lnTo>
                  <a:cubicBezTo>
                    <a:pt x="23869" y="200440"/>
                    <a:pt x="20528" y="200440"/>
                    <a:pt x="183" y="200440"/>
                  </a:cubicBezTo>
                  <a:lnTo>
                    <a:pt x="183" y="209808"/>
                  </a:lnTo>
                  <a:cubicBezTo>
                    <a:pt x="10204" y="209506"/>
                    <a:pt x="26298" y="208902"/>
                    <a:pt x="33890" y="208902"/>
                  </a:cubicBezTo>
                  <a:cubicBezTo>
                    <a:pt x="41481" y="208902"/>
                    <a:pt x="56360" y="209506"/>
                    <a:pt x="67596" y="209808"/>
                  </a:cubicBezTo>
                  <a:lnTo>
                    <a:pt x="67596" y="200440"/>
                  </a:lnTo>
                  <a:cubicBezTo>
                    <a:pt x="47251" y="200440"/>
                    <a:pt x="43910" y="200440"/>
                    <a:pt x="43910" y="186841"/>
                  </a:cubicBezTo>
                  <a:lnTo>
                    <a:pt x="43910" y="8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096EBD-A7F7-42E6-027E-2194B4A06DA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215950" y="4852579"/>
              <a:ext cx="152741" cy="133573"/>
            </a:xfrm>
            <a:custGeom>
              <a:avLst/>
              <a:gdLst>
                <a:gd name="connsiteX0" fmla="*/ 23871 w 152741"/>
                <a:gd name="connsiteY0" fmla="*/ 29696 h 133573"/>
                <a:gd name="connsiteX1" fmla="*/ 23871 w 152741"/>
                <a:gd name="connsiteY1" fmla="*/ 110686 h 133573"/>
                <a:gd name="connsiteX2" fmla="*/ 186 w 152741"/>
                <a:gd name="connsiteY2" fmla="*/ 124285 h 133573"/>
                <a:gd name="connsiteX3" fmla="*/ 186 w 152741"/>
                <a:gd name="connsiteY3" fmla="*/ 133654 h 133573"/>
                <a:gd name="connsiteX4" fmla="*/ 34500 w 152741"/>
                <a:gd name="connsiteY4" fmla="*/ 132747 h 133573"/>
                <a:gd name="connsiteX5" fmla="*/ 68510 w 152741"/>
                <a:gd name="connsiteY5" fmla="*/ 133654 h 133573"/>
                <a:gd name="connsiteX6" fmla="*/ 68510 w 152741"/>
                <a:gd name="connsiteY6" fmla="*/ 124285 h 133573"/>
                <a:gd name="connsiteX7" fmla="*/ 44824 w 152741"/>
                <a:gd name="connsiteY7" fmla="*/ 110686 h 133573"/>
                <a:gd name="connsiteX8" fmla="*/ 44824 w 152741"/>
                <a:gd name="connsiteY8" fmla="*/ 55081 h 133573"/>
                <a:gd name="connsiteX9" fmla="*/ 85818 w 152741"/>
                <a:gd name="connsiteY9" fmla="*/ 6729 h 133573"/>
                <a:gd name="connsiteX10" fmla="*/ 108289 w 152741"/>
                <a:gd name="connsiteY10" fmla="*/ 40273 h 133573"/>
                <a:gd name="connsiteX11" fmla="*/ 108289 w 152741"/>
                <a:gd name="connsiteY11" fmla="*/ 110686 h 133573"/>
                <a:gd name="connsiteX12" fmla="*/ 84604 w 152741"/>
                <a:gd name="connsiteY12" fmla="*/ 124285 h 133573"/>
                <a:gd name="connsiteX13" fmla="*/ 84604 w 152741"/>
                <a:gd name="connsiteY13" fmla="*/ 133654 h 133573"/>
                <a:gd name="connsiteX14" fmla="*/ 118917 w 152741"/>
                <a:gd name="connsiteY14" fmla="*/ 132747 h 133573"/>
                <a:gd name="connsiteX15" fmla="*/ 152928 w 152741"/>
                <a:gd name="connsiteY15" fmla="*/ 133654 h 133573"/>
                <a:gd name="connsiteX16" fmla="*/ 152928 w 152741"/>
                <a:gd name="connsiteY16" fmla="*/ 124285 h 133573"/>
                <a:gd name="connsiteX17" fmla="*/ 129242 w 152741"/>
                <a:gd name="connsiteY17" fmla="*/ 115219 h 133573"/>
                <a:gd name="connsiteX18" fmla="*/ 129242 w 152741"/>
                <a:gd name="connsiteY18" fmla="*/ 57499 h 133573"/>
                <a:gd name="connsiteX19" fmla="*/ 119828 w 152741"/>
                <a:gd name="connsiteY19" fmla="*/ 11262 h 133573"/>
                <a:gd name="connsiteX20" fmla="*/ 87944 w 152741"/>
                <a:gd name="connsiteY20" fmla="*/ 81 h 133573"/>
                <a:gd name="connsiteX21" fmla="*/ 43002 w 152741"/>
                <a:gd name="connsiteY21" fmla="*/ 31812 h 133573"/>
                <a:gd name="connsiteX22" fmla="*/ 43002 w 152741"/>
                <a:gd name="connsiteY22" fmla="*/ 81 h 133573"/>
                <a:gd name="connsiteX23" fmla="*/ 186 w 152741"/>
                <a:gd name="connsiteY23" fmla="*/ 3405 h 133573"/>
                <a:gd name="connsiteX24" fmla="*/ 186 w 152741"/>
                <a:gd name="connsiteY24" fmla="*/ 12773 h 133573"/>
                <a:gd name="connsiteX25" fmla="*/ 23871 w 152741"/>
                <a:gd name="connsiteY25" fmla="*/ 29696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33573">
                  <a:moveTo>
                    <a:pt x="23871" y="29696"/>
                  </a:moveTo>
                  <a:lnTo>
                    <a:pt x="23871" y="110686"/>
                  </a:lnTo>
                  <a:cubicBezTo>
                    <a:pt x="23871" y="124285"/>
                    <a:pt x="20531" y="124285"/>
                    <a:pt x="186" y="124285"/>
                  </a:cubicBezTo>
                  <a:lnTo>
                    <a:pt x="186" y="133654"/>
                  </a:lnTo>
                  <a:cubicBezTo>
                    <a:pt x="10814" y="133351"/>
                    <a:pt x="26301" y="132747"/>
                    <a:pt x="34500" y="132747"/>
                  </a:cubicBezTo>
                  <a:cubicBezTo>
                    <a:pt x="42395" y="132747"/>
                    <a:pt x="58185" y="133351"/>
                    <a:pt x="68510" y="133654"/>
                  </a:cubicBezTo>
                  <a:lnTo>
                    <a:pt x="68510" y="124285"/>
                  </a:lnTo>
                  <a:cubicBezTo>
                    <a:pt x="48164" y="124285"/>
                    <a:pt x="44824" y="124285"/>
                    <a:pt x="44824" y="110686"/>
                  </a:cubicBezTo>
                  <a:lnTo>
                    <a:pt x="44824" y="55081"/>
                  </a:lnTo>
                  <a:cubicBezTo>
                    <a:pt x="44824" y="23652"/>
                    <a:pt x="66384" y="6729"/>
                    <a:pt x="85818" y="6729"/>
                  </a:cubicBezTo>
                  <a:cubicBezTo>
                    <a:pt x="104949" y="6729"/>
                    <a:pt x="108289" y="23048"/>
                    <a:pt x="108289" y="40273"/>
                  </a:cubicBezTo>
                  <a:lnTo>
                    <a:pt x="108289" y="110686"/>
                  </a:lnTo>
                  <a:cubicBezTo>
                    <a:pt x="108289" y="124285"/>
                    <a:pt x="104949" y="124285"/>
                    <a:pt x="84604" y="124285"/>
                  </a:cubicBezTo>
                  <a:lnTo>
                    <a:pt x="84604" y="133654"/>
                  </a:lnTo>
                  <a:cubicBezTo>
                    <a:pt x="95232" y="133351"/>
                    <a:pt x="110719" y="132747"/>
                    <a:pt x="118917" y="132747"/>
                  </a:cubicBezTo>
                  <a:cubicBezTo>
                    <a:pt x="126813" y="132747"/>
                    <a:pt x="142603" y="133351"/>
                    <a:pt x="152928" y="133654"/>
                  </a:cubicBezTo>
                  <a:lnTo>
                    <a:pt x="152928" y="124285"/>
                  </a:lnTo>
                  <a:cubicBezTo>
                    <a:pt x="137137" y="124285"/>
                    <a:pt x="129546" y="124285"/>
                    <a:pt x="129242" y="115219"/>
                  </a:cubicBezTo>
                  <a:lnTo>
                    <a:pt x="129242" y="57499"/>
                  </a:lnTo>
                  <a:cubicBezTo>
                    <a:pt x="129242" y="31510"/>
                    <a:pt x="129242" y="22141"/>
                    <a:pt x="119828" y="11262"/>
                  </a:cubicBezTo>
                  <a:cubicBezTo>
                    <a:pt x="115577" y="6125"/>
                    <a:pt x="105556" y="81"/>
                    <a:pt x="87944" y="81"/>
                  </a:cubicBezTo>
                  <a:cubicBezTo>
                    <a:pt x="65777" y="81"/>
                    <a:pt x="51505" y="13075"/>
                    <a:pt x="43002" y="31812"/>
                  </a:cubicBezTo>
                  <a:lnTo>
                    <a:pt x="43002" y="81"/>
                  </a:lnTo>
                  <a:lnTo>
                    <a:pt x="186" y="3405"/>
                  </a:lnTo>
                  <a:lnTo>
                    <a:pt x="186" y="12773"/>
                  </a:lnTo>
                  <a:cubicBezTo>
                    <a:pt x="21442" y="12773"/>
                    <a:pt x="23871" y="14889"/>
                    <a:pt x="23871" y="2969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A8A416-AEBD-7287-7C7C-1C263E3D70E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41637" y="4773100"/>
              <a:ext cx="151526" cy="275003"/>
            </a:xfrm>
            <a:custGeom>
              <a:avLst/>
              <a:gdLst>
                <a:gd name="connsiteX0" fmla="*/ 95543 w 151526"/>
                <a:gd name="connsiteY0" fmla="*/ 92252 h 275003"/>
                <a:gd name="connsiteX1" fmla="*/ 121658 w 151526"/>
                <a:gd name="connsiteY1" fmla="*/ 92252 h 275003"/>
                <a:gd name="connsiteX2" fmla="*/ 130767 w 151526"/>
                <a:gd name="connsiteY2" fmla="*/ 86208 h 275003"/>
                <a:gd name="connsiteX3" fmla="*/ 122569 w 151526"/>
                <a:gd name="connsiteY3" fmla="*/ 82884 h 275003"/>
                <a:gd name="connsiteX4" fmla="*/ 97365 w 151526"/>
                <a:gd name="connsiteY4" fmla="*/ 82884 h 275003"/>
                <a:gd name="connsiteX5" fmla="*/ 103742 w 151526"/>
                <a:gd name="connsiteY5" fmla="*/ 48433 h 275003"/>
                <a:gd name="connsiteX6" fmla="*/ 111029 w 151526"/>
                <a:gd name="connsiteY6" fmla="*/ 17004 h 275003"/>
                <a:gd name="connsiteX7" fmla="*/ 125302 w 151526"/>
                <a:gd name="connsiteY7" fmla="*/ 6729 h 275003"/>
                <a:gd name="connsiteX8" fmla="*/ 140181 w 151526"/>
                <a:gd name="connsiteY8" fmla="*/ 12169 h 275003"/>
                <a:gd name="connsiteX9" fmla="*/ 123783 w 151526"/>
                <a:gd name="connsiteY9" fmla="*/ 28488 h 275003"/>
                <a:gd name="connsiteX10" fmla="*/ 135019 w 151526"/>
                <a:gd name="connsiteY10" fmla="*/ 39065 h 275003"/>
                <a:gd name="connsiteX11" fmla="*/ 151720 w 151526"/>
                <a:gd name="connsiteY11" fmla="*/ 20933 h 275003"/>
                <a:gd name="connsiteX12" fmla="*/ 125302 w 151526"/>
                <a:gd name="connsiteY12" fmla="*/ 81 h 275003"/>
                <a:gd name="connsiteX13" fmla="*/ 86737 w 151526"/>
                <a:gd name="connsiteY13" fmla="*/ 35438 h 275003"/>
                <a:gd name="connsiteX14" fmla="*/ 76716 w 151526"/>
                <a:gd name="connsiteY14" fmla="*/ 82884 h 275003"/>
                <a:gd name="connsiteX15" fmla="*/ 55763 w 151526"/>
                <a:gd name="connsiteY15" fmla="*/ 82884 h 275003"/>
                <a:gd name="connsiteX16" fmla="*/ 46653 w 151526"/>
                <a:gd name="connsiteY16" fmla="*/ 88626 h 275003"/>
                <a:gd name="connsiteX17" fmla="*/ 55156 w 151526"/>
                <a:gd name="connsiteY17" fmla="*/ 92252 h 275003"/>
                <a:gd name="connsiteX18" fmla="*/ 75197 w 151526"/>
                <a:gd name="connsiteY18" fmla="*/ 92252 h 275003"/>
                <a:gd name="connsiteX19" fmla="*/ 52423 w 151526"/>
                <a:gd name="connsiteY19" fmla="*/ 211622 h 275003"/>
                <a:gd name="connsiteX20" fmla="*/ 26004 w 151526"/>
                <a:gd name="connsiteY20" fmla="*/ 268435 h 275003"/>
                <a:gd name="connsiteX21" fmla="*/ 11429 w 151526"/>
                <a:gd name="connsiteY21" fmla="*/ 262996 h 275003"/>
                <a:gd name="connsiteX22" fmla="*/ 28130 w 151526"/>
                <a:gd name="connsiteY22" fmla="*/ 246677 h 275003"/>
                <a:gd name="connsiteX23" fmla="*/ 16894 w 151526"/>
                <a:gd name="connsiteY23" fmla="*/ 236100 h 275003"/>
                <a:gd name="connsiteX24" fmla="*/ 193 w 151526"/>
                <a:gd name="connsiteY24" fmla="*/ 254232 h 275003"/>
                <a:gd name="connsiteX25" fmla="*/ 26004 w 151526"/>
                <a:gd name="connsiteY25" fmla="*/ 275084 h 275003"/>
                <a:gd name="connsiteX26" fmla="*/ 60318 w 151526"/>
                <a:gd name="connsiteY26" fmla="*/ 245770 h 275003"/>
                <a:gd name="connsiteX27" fmla="*/ 77323 w 151526"/>
                <a:gd name="connsiteY27" fmla="*/ 188050 h 275003"/>
                <a:gd name="connsiteX28" fmla="*/ 95543 w 151526"/>
                <a:gd name="connsiteY28" fmla="*/ 92252 h 2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526" h="275003">
                  <a:moveTo>
                    <a:pt x="95543" y="92252"/>
                  </a:moveTo>
                  <a:lnTo>
                    <a:pt x="121658" y="92252"/>
                  </a:lnTo>
                  <a:cubicBezTo>
                    <a:pt x="127731" y="92252"/>
                    <a:pt x="130767" y="92252"/>
                    <a:pt x="130767" y="86208"/>
                  </a:cubicBezTo>
                  <a:cubicBezTo>
                    <a:pt x="130767" y="82884"/>
                    <a:pt x="127731" y="82884"/>
                    <a:pt x="122569" y="82884"/>
                  </a:cubicBezTo>
                  <a:lnTo>
                    <a:pt x="97365" y="82884"/>
                  </a:lnTo>
                  <a:lnTo>
                    <a:pt x="103742" y="48433"/>
                  </a:lnTo>
                  <a:cubicBezTo>
                    <a:pt x="104956" y="42087"/>
                    <a:pt x="109208" y="20630"/>
                    <a:pt x="111029" y="17004"/>
                  </a:cubicBezTo>
                  <a:cubicBezTo>
                    <a:pt x="113762" y="11262"/>
                    <a:pt x="118925" y="6729"/>
                    <a:pt x="125302" y="6729"/>
                  </a:cubicBezTo>
                  <a:cubicBezTo>
                    <a:pt x="126516" y="6729"/>
                    <a:pt x="134411" y="6729"/>
                    <a:pt x="140181" y="12169"/>
                  </a:cubicBezTo>
                  <a:cubicBezTo>
                    <a:pt x="126820" y="13377"/>
                    <a:pt x="123783" y="23955"/>
                    <a:pt x="123783" y="28488"/>
                  </a:cubicBezTo>
                  <a:cubicBezTo>
                    <a:pt x="123783" y="35438"/>
                    <a:pt x="129249" y="39065"/>
                    <a:pt x="135019" y="39065"/>
                  </a:cubicBezTo>
                  <a:cubicBezTo>
                    <a:pt x="142914" y="39065"/>
                    <a:pt x="151720" y="32416"/>
                    <a:pt x="151720" y="20933"/>
                  </a:cubicBezTo>
                  <a:cubicBezTo>
                    <a:pt x="151720" y="7031"/>
                    <a:pt x="137752" y="81"/>
                    <a:pt x="125302" y="81"/>
                  </a:cubicBezTo>
                  <a:cubicBezTo>
                    <a:pt x="114977" y="81"/>
                    <a:pt x="95846" y="5520"/>
                    <a:pt x="86737" y="35438"/>
                  </a:cubicBezTo>
                  <a:cubicBezTo>
                    <a:pt x="84915" y="41784"/>
                    <a:pt x="84004" y="44806"/>
                    <a:pt x="76716" y="82884"/>
                  </a:cubicBezTo>
                  <a:lnTo>
                    <a:pt x="55763" y="82884"/>
                  </a:lnTo>
                  <a:cubicBezTo>
                    <a:pt x="49994" y="82884"/>
                    <a:pt x="46653" y="82884"/>
                    <a:pt x="46653" y="88626"/>
                  </a:cubicBezTo>
                  <a:cubicBezTo>
                    <a:pt x="46653" y="92252"/>
                    <a:pt x="49386" y="92252"/>
                    <a:pt x="55156" y="92252"/>
                  </a:cubicBezTo>
                  <a:lnTo>
                    <a:pt x="75197" y="92252"/>
                  </a:lnTo>
                  <a:lnTo>
                    <a:pt x="52423" y="211622"/>
                  </a:lnTo>
                  <a:cubicBezTo>
                    <a:pt x="46957" y="240935"/>
                    <a:pt x="41795" y="268435"/>
                    <a:pt x="26004" y="268435"/>
                  </a:cubicBezTo>
                  <a:cubicBezTo>
                    <a:pt x="24790" y="268435"/>
                    <a:pt x="17198" y="268435"/>
                    <a:pt x="11429" y="262996"/>
                  </a:cubicBezTo>
                  <a:cubicBezTo>
                    <a:pt x="25397" y="262089"/>
                    <a:pt x="28130" y="251210"/>
                    <a:pt x="28130" y="246677"/>
                  </a:cubicBezTo>
                  <a:cubicBezTo>
                    <a:pt x="28130" y="239726"/>
                    <a:pt x="22664" y="236100"/>
                    <a:pt x="16894" y="236100"/>
                  </a:cubicBezTo>
                  <a:cubicBezTo>
                    <a:pt x="8999" y="236100"/>
                    <a:pt x="193" y="242748"/>
                    <a:pt x="193" y="254232"/>
                  </a:cubicBezTo>
                  <a:cubicBezTo>
                    <a:pt x="193" y="267831"/>
                    <a:pt x="13554" y="275084"/>
                    <a:pt x="26004" y="275084"/>
                  </a:cubicBezTo>
                  <a:cubicBezTo>
                    <a:pt x="42706" y="275084"/>
                    <a:pt x="54852" y="257254"/>
                    <a:pt x="60318" y="245770"/>
                  </a:cubicBezTo>
                  <a:cubicBezTo>
                    <a:pt x="70035" y="226732"/>
                    <a:pt x="77019" y="190165"/>
                    <a:pt x="77323" y="188050"/>
                  </a:cubicBezTo>
                  <a:lnTo>
                    <a:pt x="95543" y="9225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F8BA84-997A-FD15-D7AC-865CDE785F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585265" y="4891018"/>
              <a:ext cx="98629" cy="144694"/>
            </a:xfrm>
            <a:custGeom>
              <a:avLst/>
              <a:gdLst>
                <a:gd name="connsiteX0" fmla="*/ 98827 w 98629"/>
                <a:gd name="connsiteY0" fmla="*/ 73064 h 144694"/>
                <a:gd name="connsiteX1" fmla="*/ 86286 w 98629"/>
                <a:gd name="connsiteY1" fmla="*/ 18275 h 144694"/>
                <a:gd name="connsiteX2" fmla="*/ 49513 w 98629"/>
                <a:gd name="connsiteY2" fmla="*/ 82 h 144694"/>
                <a:gd name="connsiteX3" fmla="*/ 198 w 98629"/>
                <a:gd name="connsiteY3" fmla="*/ 73064 h 144694"/>
                <a:gd name="connsiteX4" fmla="*/ 49513 w 98629"/>
                <a:gd name="connsiteY4" fmla="*/ 144776 h 144694"/>
                <a:gd name="connsiteX5" fmla="*/ 98827 w 98629"/>
                <a:gd name="connsiteY5" fmla="*/ 73064 h 144694"/>
                <a:gd name="connsiteX6" fmla="*/ 49513 w 98629"/>
                <a:gd name="connsiteY6" fmla="*/ 138853 h 144694"/>
                <a:gd name="connsiteX7" fmla="*/ 22517 w 98629"/>
                <a:gd name="connsiteY7" fmla="*/ 115795 h 144694"/>
                <a:gd name="connsiteX8" fmla="*/ 19541 w 98629"/>
                <a:gd name="connsiteY8" fmla="*/ 70314 h 144694"/>
                <a:gd name="connsiteX9" fmla="*/ 22730 w 98629"/>
                <a:gd name="connsiteY9" fmla="*/ 27159 h 144694"/>
                <a:gd name="connsiteX10" fmla="*/ 49513 w 98629"/>
                <a:gd name="connsiteY10" fmla="*/ 6005 h 144694"/>
                <a:gd name="connsiteX11" fmla="*/ 75870 w 98629"/>
                <a:gd name="connsiteY11" fmla="*/ 25256 h 144694"/>
                <a:gd name="connsiteX12" fmla="*/ 79484 w 98629"/>
                <a:gd name="connsiteY12" fmla="*/ 70314 h 144694"/>
                <a:gd name="connsiteX13" fmla="*/ 76721 w 98629"/>
                <a:gd name="connsiteY13" fmla="*/ 114949 h 144694"/>
                <a:gd name="connsiteX14" fmla="*/ 49513 w 98629"/>
                <a:gd name="connsiteY14" fmla="*/ 138853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827" y="73064"/>
                  </a:moveTo>
                  <a:cubicBezTo>
                    <a:pt x="98827" y="49794"/>
                    <a:pt x="96064" y="33083"/>
                    <a:pt x="86286" y="18275"/>
                  </a:cubicBezTo>
                  <a:cubicBezTo>
                    <a:pt x="79696" y="8544"/>
                    <a:pt x="66518" y="82"/>
                    <a:pt x="49513" y="82"/>
                  </a:cubicBezTo>
                  <a:cubicBezTo>
                    <a:pt x="198" y="82"/>
                    <a:pt x="198" y="57833"/>
                    <a:pt x="198" y="73064"/>
                  </a:cubicBezTo>
                  <a:cubicBezTo>
                    <a:pt x="198" y="88295"/>
                    <a:pt x="198" y="144776"/>
                    <a:pt x="49513" y="144776"/>
                  </a:cubicBezTo>
                  <a:cubicBezTo>
                    <a:pt x="98827" y="144776"/>
                    <a:pt x="98827" y="88295"/>
                    <a:pt x="98827" y="73064"/>
                  </a:cubicBezTo>
                  <a:close/>
                  <a:moveTo>
                    <a:pt x="49513" y="138853"/>
                  </a:moveTo>
                  <a:cubicBezTo>
                    <a:pt x="39735" y="138853"/>
                    <a:pt x="26768" y="133141"/>
                    <a:pt x="22517" y="115795"/>
                  </a:cubicBezTo>
                  <a:cubicBezTo>
                    <a:pt x="19541" y="103314"/>
                    <a:pt x="19541" y="85968"/>
                    <a:pt x="19541" y="70314"/>
                  </a:cubicBezTo>
                  <a:cubicBezTo>
                    <a:pt x="19541" y="54871"/>
                    <a:pt x="19541" y="38794"/>
                    <a:pt x="22730" y="27159"/>
                  </a:cubicBezTo>
                  <a:cubicBezTo>
                    <a:pt x="27193" y="10448"/>
                    <a:pt x="40797" y="6005"/>
                    <a:pt x="49513" y="6005"/>
                  </a:cubicBezTo>
                  <a:cubicBezTo>
                    <a:pt x="60991" y="6005"/>
                    <a:pt x="72044" y="12986"/>
                    <a:pt x="75870" y="25256"/>
                  </a:cubicBezTo>
                  <a:cubicBezTo>
                    <a:pt x="79271" y="36679"/>
                    <a:pt x="79484" y="51910"/>
                    <a:pt x="79484" y="70314"/>
                  </a:cubicBezTo>
                  <a:cubicBezTo>
                    <a:pt x="79484" y="85968"/>
                    <a:pt x="79484" y="101622"/>
                    <a:pt x="76721" y="114949"/>
                  </a:cubicBezTo>
                  <a:cubicBezTo>
                    <a:pt x="72469" y="134199"/>
                    <a:pt x="58015" y="138853"/>
                    <a:pt x="49513" y="138853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FAF24A-E586-BD63-F42F-8A7B2B142DA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02572" y="5108999"/>
              <a:ext cx="807865" cy="12087"/>
            </a:xfrm>
            <a:custGeom>
              <a:avLst/>
              <a:gdLst>
                <a:gd name="connsiteX0" fmla="*/ 0 w 807865"/>
                <a:gd name="connsiteY0" fmla="*/ 0 h 12087"/>
                <a:gd name="connsiteX1" fmla="*/ 807865 w 807865"/>
                <a:gd name="connsiteY1" fmla="*/ 0 h 12087"/>
                <a:gd name="connsiteX2" fmla="*/ 807865 w 807865"/>
                <a:gd name="connsiteY2" fmla="*/ 12087 h 12087"/>
                <a:gd name="connsiteX3" fmla="*/ 0 w 807865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865" h="12087">
                  <a:moveTo>
                    <a:pt x="0" y="0"/>
                  </a:moveTo>
                  <a:lnTo>
                    <a:pt x="807865" y="0"/>
                  </a:lnTo>
                  <a:lnTo>
                    <a:pt x="807865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39BC0F-EA6C-685D-D6B1-E68CCAB69E4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982118" y="5188160"/>
              <a:ext cx="149704" cy="213051"/>
            </a:xfrm>
            <a:custGeom>
              <a:avLst/>
              <a:gdLst>
                <a:gd name="connsiteX0" fmla="*/ 105245 w 149704"/>
                <a:gd name="connsiteY0" fmla="*/ 193201 h 213051"/>
                <a:gd name="connsiteX1" fmla="*/ 105245 w 149704"/>
                <a:gd name="connsiteY1" fmla="*/ 213146 h 213051"/>
                <a:gd name="connsiteX2" fmla="*/ 149883 w 149704"/>
                <a:gd name="connsiteY2" fmla="*/ 209822 h 213051"/>
                <a:gd name="connsiteX3" fmla="*/ 149883 w 149704"/>
                <a:gd name="connsiteY3" fmla="*/ 200454 h 213051"/>
                <a:gd name="connsiteX4" fmla="*/ 126198 w 149704"/>
                <a:gd name="connsiteY4" fmla="*/ 183530 h 213051"/>
                <a:gd name="connsiteX5" fmla="*/ 126198 w 149704"/>
                <a:gd name="connsiteY5" fmla="*/ 94 h 213051"/>
                <a:gd name="connsiteX6" fmla="*/ 82470 w 149704"/>
                <a:gd name="connsiteY6" fmla="*/ 3418 h 213051"/>
                <a:gd name="connsiteX7" fmla="*/ 82470 w 149704"/>
                <a:gd name="connsiteY7" fmla="*/ 12787 h 213051"/>
                <a:gd name="connsiteX8" fmla="*/ 106156 w 149704"/>
                <a:gd name="connsiteY8" fmla="*/ 29710 h 213051"/>
                <a:gd name="connsiteX9" fmla="*/ 106156 w 149704"/>
                <a:gd name="connsiteY9" fmla="*/ 94985 h 213051"/>
                <a:gd name="connsiteX10" fmla="*/ 67895 w 149704"/>
                <a:gd name="connsiteY10" fmla="*/ 76249 h 213051"/>
                <a:gd name="connsiteX11" fmla="*/ 178 w 149704"/>
                <a:gd name="connsiteY11" fmla="*/ 144849 h 213051"/>
                <a:gd name="connsiteX12" fmla="*/ 64554 w 149704"/>
                <a:gd name="connsiteY12" fmla="*/ 213146 h 213051"/>
                <a:gd name="connsiteX13" fmla="*/ 105245 w 149704"/>
                <a:gd name="connsiteY13" fmla="*/ 193201 h 213051"/>
                <a:gd name="connsiteX14" fmla="*/ 105245 w 149704"/>
                <a:gd name="connsiteY14" fmla="*/ 112211 h 213051"/>
                <a:gd name="connsiteX15" fmla="*/ 105245 w 149704"/>
                <a:gd name="connsiteY15" fmla="*/ 174162 h 213051"/>
                <a:gd name="connsiteX16" fmla="*/ 101905 w 149704"/>
                <a:gd name="connsiteY16" fmla="*/ 185344 h 213051"/>
                <a:gd name="connsiteX17" fmla="*/ 66073 w 149704"/>
                <a:gd name="connsiteY17" fmla="*/ 206498 h 213051"/>
                <a:gd name="connsiteX18" fmla="*/ 34188 w 149704"/>
                <a:gd name="connsiteY18" fmla="*/ 187157 h 213051"/>
                <a:gd name="connsiteX19" fmla="*/ 25382 w 149704"/>
                <a:gd name="connsiteY19" fmla="*/ 145151 h 213051"/>
                <a:gd name="connsiteX20" fmla="*/ 34796 w 149704"/>
                <a:gd name="connsiteY20" fmla="*/ 102238 h 213051"/>
                <a:gd name="connsiteX21" fmla="*/ 69109 w 149704"/>
                <a:gd name="connsiteY21" fmla="*/ 82897 h 213051"/>
                <a:gd name="connsiteX22" fmla="*/ 101905 w 149704"/>
                <a:gd name="connsiteY22" fmla="*/ 101029 h 213051"/>
                <a:gd name="connsiteX23" fmla="*/ 105245 w 149704"/>
                <a:gd name="connsiteY23" fmla="*/ 112211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245" y="193201"/>
                  </a:moveTo>
                  <a:lnTo>
                    <a:pt x="105245" y="213146"/>
                  </a:lnTo>
                  <a:lnTo>
                    <a:pt x="149883" y="209822"/>
                  </a:lnTo>
                  <a:lnTo>
                    <a:pt x="149883" y="200454"/>
                  </a:lnTo>
                  <a:cubicBezTo>
                    <a:pt x="128627" y="200454"/>
                    <a:pt x="126198" y="198338"/>
                    <a:pt x="126198" y="183530"/>
                  </a:cubicBezTo>
                  <a:lnTo>
                    <a:pt x="126198" y="94"/>
                  </a:lnTo>
                  <a:lnTo>
                    <a:pt x="82470" y="3418"/>
                  </a:lnTo>
                  <a:lnTo>
                    <a:pt x="82470" y="12787"/>
                  </a:lnTo>
                  <a:cubicBezTo>
                    <a:pt x="103727" y="12787"/>
                    <a:pt x="106156" y="14902"/>
                    <a:pt x="106156" y="29710"/>
                  </a:cubicBezTo>
                  <a:lnTo>
                    <a:pt x="106156" y="94985"/>
                  </a:lnTo>
                  <a:cubicBezTo>
                    <a:pt x="97350" y="84106"/>
                    <a:pt x="84292" y="76249"/>
                    <a:pt x="67895" y="76249"/>
                  </a:cubicBezTo>
                  <a:cubicBezTo>
                    <a:pt x="32063" y="76249"/>
                    <a:pt x="178" y="105865"/>
                    <a:pt x="178" y="144849"/>
                  </a:cubicBezTo>
                  <a:cubicBezTo>
                    <a:pt x="178" y="183228"/>
                    <a:pt x="29937" y="213146"/>
                    <a:pt x="64554" y="213146"/>
                  </a:cubicBezTo>
                  <a:cubicBezTo>
                    <a:pt x="83989" y="213146"/>
                    <a:pt x="97653" y="202871"/>
                    <a:pt x="105245" y="193201"/>
                  </a:cubicBezTo>
                  <a:close/>
                  <a:moveTo>
                    <a:pt x="105245" y="112211"/>
                  </a:moveTo>
                  <a:lnTo>
                    <a:pt x="105245" y="174162"/>
                  </a:lnTo>
                  <a:cubicBezTo>
                    <a:pt x="105245" y="179602"/>
                    <a:pt x="105245" y="180206"/>
                    <a:pt x="101905" y="185344"/>
                  </a:cubicBezTo>
                  <a:cubicBezTo>
                    <a:pt x="92795" y="199849"/>
                    <a:pt x="79130" y="206498"/>
                    <a:pt x="66073" y="206498"/>
                  </a:cubicBezTo>
                  <a:cubicBezTo>
                    <a:pt x="52408" y="206498"/>
                    <a:pt x="41476" y="198641"/>
                    <a:pt x="34188" y="187157"/>
                  </a:cubicBezTo>
                  <a:cubicBezTo>
                    <a:pt x="26293" y="174767"/>
                    <a:pt x="25382" y="157541"/>
                    <a:pt x="25382" y="145151"/>
                  </a:cubicBezTo>
                  <a:cubicBezTo>
                    <a:pt x="25382" y="133969"/>
                    <a:pt x="25989" y="115837"/>
                    <a:pt x="34796" y="102238"/>
                  </a:cubicBezTo>
                  <a:cubicBezTo>
                    <a:pt x="41172" y="92870"/>
                    <a:pt x="52712" y="82897"/>
                    <a:pt x="69109" y="82897"/>
                  </a:cubicBezTo>
                  <a:cubicBezTo>
                    <a:pt x="79737" y="82897"/>
                    <a:pt x="92491" y="87430"/>
                    <a:pt x="101905" y="101029"/>
                  </a:cubicBezTo>
                  <a:cubicBezTo>
                    <a:pt x="105245" y="106167"/>
                    <a:pt x="105245" y="106771"/>
                    <a:pt x="105245" y="11221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04FA6-F215-6A59-2B8F-2EA6A9E0D8E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01124" y="5188160"/>
              <a:ext cx="67412" cy="209727"/>
            </a:xfrm>
            <a:custGeom>
              <a:avLst/>
              <a:gdLst>
                <a:gd name="connsiteX0" fmla="*/ 43913 w 67412"/>
                <a:gd name="connsiteY0" fmla="*/ 94 h 209727"/>
                <a:gd name="connsiteX1" fmla="*/ 185 w 67412"/>
                <a:gd name="connsiteY1" fmla="*/ 3418 h 209727"/>
                <a:gd name="connsiteX2" fmla="*/ 185 w 67412"/>
                <a:gd name="connsiteY2" fmla="*/ 12787 h 209727"/>
                <a:gd name="connsiteX3" fmla="*/ 23871 w 67412"/>
                <a:gd name="connsiteY3" fmla="*/ 29710 h 209727"/>
                <a:gd name="connsiteX4" fmla="*/ 23871 w 67412"/>
                <a:gd name="connsiteY4" fmla="*/ 186855 h 209727"/>
                <a:gd name="connsiteX5" fmla="*/ 185 w 67412"/>
                <a:gd name="connsiteY5" fmla="*/ 200454 h 209727"/>
                <a:gd name="connsiteX6" fmla="*/ 185 w 67412"/>
                <a:gd name="connsiteY6" fmla="*/ 209822 h 209727"/>
                <a:gd name="connsiteX7" fmla="*/ 33892 w 67412"/>
                <a:gd name="connsiteY7" fmla="*/ 208915 h 209727"/>
                <a:gd name="connsiteX8" fmla="*/ 67598 w 67412"/>
                <a:gd name="connsiteY8" fmla="*/ 209822 h 209727"/>
                <a:gd name="connsiteX9" fmla="*/ 67598 w 67412"/>
                <a:gd name="connsiteY9" fmla="*/ 200454 h 209727"/>
                <a:gd name="connsiteX10" fmla="*/ 43913 w 67412"/>
                <a:gd name="connsiteY10" fmla="*/ 186855 h 209727"/>
                <a:gd name="connsiteX11" fmla="*/ 43913 w 67412"/>
                <a:gd name="connsiteY11" fmla="*/ 94 h 20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09727">
                  <a:moveTo>
                    <a:pt x="43913" y="94"/>
                  </a:moveTo>
                  <a:lnTo>
                    <a:pt x="185" y="3418"/>
                  </a:lnTo>
                  <a:lnTo>
                    <a:pt x="185" y="12787"/>
                  </a:lnTo>
                  <a:cubicBezTo>
                    <a:pt x="21442" y="12787"/>
                    <a:pt x="23871" y="14902"/>
                    <a:pt x="23871" y="29710"/>
                  </a:cubicBezTo>
                  <a:lnTo>
                    <a:pt x="23871" y="186855"/>
                  </a:lnTo>
                  <a:cubicBezTo>
                    <a:pt x="23871" y="200454"/>
                    <a:pt x="20531" y="200454"/>
                    <a:pt x="185" y="200454"/>
                  </a:cubicBezTo>
                  <a:lnTo>
                    <a:pt x="185" y="209822"/>
                  </a:lnTo>
                  <a:cubicBezTo>
                    <a:pt x="10206" y="209520"/>
                    <a:pt x="26300" y="208915"/>
                    <a:pt x="33892" y="208915"/>
                  </a:cubicBezTo>
                  <a:cubicBezTo>
                    <a:pt x="41483" y="208915"/>
                    <a:pt x="56363" y="209520"/>
                    <a:pt x="67598" y="209822"/>
                  </a:cubicBezTo>
                  <a:lnTo>
                    <a:pt x="67598" y="200454"/>
                  </a:lnTo>
                  <a:cubicBezTo>
                    <a:pt x="47253" y="200454"/>
                    <a:pt x="43913" y="200454"/>
                    <a:pt x="43913" y="186855"/>
                  </a:cubicBezTo>
                  <a:lnTo>
                    <a:pt x="43913" y="94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04D44D-5B74-3965-2233-75556C07C7E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85171" y="5264315"/>
              <a:ext cx="152741" cy="133573"/>
            </a:xfrm>
            <a:custGeom>
              <a:avLst/>
              <a:gdLst>
                <a:gd name="connsiteX0" fmla="*/ 23874 w 152741"/>
                <a:gd name="connsiteY0" fmla="*/ 29710 h 133573"/>
                <a:gd name="connsiteX1" fmla="*/ 23874 w 152741"/>
                <a:gd name="connsiteY1" fmla="*/ 110700 h 133573"/>
                <a:gd name="connsiteX2" fmla="*/ 188 w 152741"/>
                <a:gd name="connsiteY2" fmla="*/ 124299 h 133573"/>
                <a:gd name="connsiteX3" fmla="*/ 188 w 152741"/>
                <a:gd name="connsiteY3" fmla="*/ 133667 h 133573"/>
                <a:gd name="connsiteX4" fmla="*/ 34502 w 152741"/>
                <a:gd name="connsiteY4" fmla="*/ 132761 h 133573"/>
                <a:gd name="connsiteX5" fmla="*/ 68512 w 152741"/>
                <a:gd name="connsiteY5" fmla="*/ 133667 h 133573"/>
                <a:gd name="connsiteX6" fmla="*/ 68512 w 152741"/>
                <a:gd name="connsiteY6" fmla="*/ 124299 h 133573"/>
                <a:gd name="connsiteX7" fmla="*/ 44826 w 152741"/>
                <a:gd name="connsiteY7" fmla="*/ 110700 h 133573"/>
                <a:gd name="connsiteX8" fmla="*/ 44826 w 152741"/>
                <a:gd name="connsiteY8" fmla="*/ 55095 h 133573"/>
                <a:gd name="connsiteX9" fmla="*/ 85821 w 152741"/>
                <a:gd name="connsiteY9" fmla="*/ 6743 h 133573"/>
                <a:gd name="connsiteX10" fmla="*/ 108292 w 152741"/>
                <a:gd name="connsiteY10" fmla="*/ 40287 h 133573"/>
                <a:gd name="connsiteX11" fmla="*/ 108292 w 152741"/>
                <a:gd name="connsiteY11" fmla="*/ 110700 h 133573"/>
                <a:gd name="connsiteX12" fmla="*/ 84606 w 152741"/>
                <a:gd name="connsiteY12" fmla="*/ 124299 h 133573"/>
                <a:gd name="connsiteX13" fmla="*/ 84606 w 152741"/>
                <a:gd name="connsiteY13" fmla="*/ 133667 h 133573"/>
                <a:gd name="connsiteX14" fmla="*/ 118920 w 152741"/>
                <a:gd name="connsiteY14" fmla="*/ 132761 h 133573"/>
                <a:gd name="connsiteX15" fmla="*/ 152930 w 152741"/>
                <a:gd name="connsiteY15" fmla="*/ 133667 h 133573"/>
                <a:gd name="connsiteX16" fmla="*/ 152930 w 152741"/>
                <a:gd name="connsiteY16" fmla="*/ 124299 h 133573"/>
                <a:gd name="connsiteX17" fmla="*/ 129244 w 152741"/>
                <a:gd name="connsiteY17" fmla="*/ 115233 h 133573"/>
                <a:gd name="connsiteX18" fmla="*/ 129244 w 152741"/>
                <a:gd name="connsiteY18" fmla="*/ 57512 h 133573"/>
                <a:gd name="connsiteX19" fmla="*/ 119831 w 152741"/>
                <a:gd name="connsiteY19" fmla="*/ 11276 h 133573"/>
                <a:gd name="connsiteX20" fmla="*/ 87946 w 152741"/>
                <a:gd name="connsiteY20" fmla="*/ 94 h 133573"/>
                <a:gd name="connsiteX21" fmla="*/ 43004 w 152741"/>
                <a:gd name="connsiteY21" fmla="*/ 31825 h 133573"/>
                <a:gd name="connsiteX22" fmla="*/ 43004 w 152741"/>
                <a:gd name="connsiteY22" fmla="*/ 94 h 133573"/>
                <a:gd name="connsiteX23" fmla="*/ 188 w 152741"/>
                <a:gd name="connsiteY23" fmla="*/ 3418 h 133573"/>
                <a:gd name="connsiteX24" fmla="*/ 188 w 152741"/>
                <a:gd name="connsiteY24" fmla="*/ 12787 h 133573"/>
                <a:gd name="connsiteX25" fmla="*/ 23874 w 152741"/>
                <a:gd name="connsiteY25" fmla="*/ 29710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33573">
                  <a:moveTo>
                    <a:pt x="23874" y="29710"/>
                  </a:moveTo>
                  <a:lnTo>
                    <a:pt x="23874" y="110700"/>
                  </a:lnTo>
                  <a:cubicBezTo>
                    <a:pt x="23874" y="124299"/>
                    <a:pt x="20533" y="124299"/>
                    <a:pt x="188" y="124299"/>
                  </a:cubicBezTo>
                  <a:lnTo>
                    <a:pt x="188" y="133667"/>
                  </a:lnTo>
                  <a:cubicBezTo>
                    <a:pt x="10816" y="133365"/>
                    <a:pt x="26303" y="132761"/>
                    <a:pt x="34502" y="132761"/>
                  </a:cubicBezTo>
                  <a:cubicBezTo>
                    <a:pt x="42397" y="132761"/>
                    <a:pt x="58187" y="133365"/>
                    <a:pt x="68512" y="133667"/>
                  </a:cubicBezTo>
                  <a:lnTo>
                    <a:pt x="68512" y="124299"/>
                  </a:lnTo>
                  <a:cubicBezTo>
                    <a:pt x="48167" y="124299"/>
                    <a:pt x="44826" y="124299"/>
                    <a:pt x="44826" y="110700"/>
                  </a:cubicBezTo>
                  <a:lnTo>
                    <a:pt x="44826" y="55095"/>
                  </a:lnTo>
                  <a:cubicBezTo>
                    <a:pt x="44826" y="23666"/>
                    <a:pt x="66386" y="6743"/>
                    <a:pt x="85821" y="6743"/>
                  </a:cubicBezTo>
                  <a:cubicBezTo>
                    <a:pt x="104951" y="6743"/>
                    <a:pt x="108292" y="23062"/>
                    <a:pt x="108292" y="40287"/>
                  </a:cubicBezTo>
                  <a:lnTo>
                    <a:pt x="108292" y="110700"/>
                  </a:lnTo>
                  <a:cubicBezTo>
                    <a:pt x="108292" y="124299"/>
                    <a:pt x="104951" y="124299"/>
                    <a:pt x="84606" y="124299"/>
                  </a:cubicBezTo>
                  <a:lnTo>
                    <a:pt x="84606" y="133667"/>
                  </a:lnTo>
                  <a:cubicBezTo>
                    <a:pt x="95234" y="133365"/>
                    <a:pt x="110721" y="132761"/>
                    <a:pt x="118920" y="132761"/>
                  </a:cubicBezTo>
                  <a:cubicBezTo>
                    <a:pt x="126815" y="132761"/>
                    <a:pt x="142605" y="133365"/>
                    <a:pt x="152930" y="133667"/>
                  </a:cubicBezTo>
                  <a:lnTo>
                    <a:pt x="152930" y="124299"/>
                  </a:lnTo>
                  <a:cubicBezTo>
                    <a:pt x="137139" y="124299"/>
                    <a:pt x="129548" y="124299"/>
                    <a:pt x="129244" y="115233"/>
                  </a:cubicBezTo>
                  <a:lnTo>
                    <a:pt x="129244" y="57512"/>
                  </a:lnTo>
                  <a:cubicBezTo>
                    <a:pt x="129244" y="31523"/>
                    <a:pt x="129244" y="22155"/>
                    <a:pt x="119831" y="11276"/>
                  </a:cubicBezTo>
                  <a:cubicBezTo>
                    <a:pt x="115579" y="6138"/>
                    <a:pt x="105559" y="94"/>
                    <a:pt x="87946" y="94"/>
                  </a:cubicBezTo>
                  <a:cubicBezTo>
                    <a:pt x="65779" y="94"/>
                    <a:pt x="51507" y="13089"/>
                    <a:pt x="43004" y="31825"/>
                  </a:cubicBezTo>
                  <a:lnTo>
                    <a:pt x="43004" y="94"/>
                  </a:lnTo>
                  <a:lnTo>
                    <a:pt x="188" y="3418"/>
                  </a:lnTo>
                  <a:lnTo>
                    <a:pt x="188" y="12787"/>
                  </a:lnTo>
                  <a:cubicBezTo>
                    <a:pt x="21444" y="12787"/>
                    <a:pt x="23874" y="14902"/>
                    <a:pt x="23874" y="2971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14D3A3-3E79-B5C5-E7F7-A2A8B5A32E3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06911" y="5264315"/>
              <a:ext cx="125108" cy="192200"/>
            </a:xfrm>
            <a:custGeom>
              <a:avLst/>
              <a:gdLst>
                <a:gd name="connsiteX0" fmla="*/ 125304 w 125108"/>
                <a:gd name="connsiteY0" fmla="*/ 3418 h 192200"/>
                <a:gd name="connsiteX1" fmla="*/ 122267 w 125108"/>
                <a:gd name="connsiteY1" fmla="*/ 396 h 192200"/>
                <a:gd name="connsiteX2" fmla="*/ 101618 w 125108"/>
                <a:gd name="connsiteY2" fmla="*/ 21248 h 192200"/>
                <a:gd name="connsiteX3" fmla="*/ 73378 w 125108"/>
                <a:gd name="connsiteY3" fmla="*/ 94 h 192200"/>
                <a:gd name="connsiteX4" fmla="*/ 195 w 125108"/>
                <a:gd name="connsiteY4" fmla="*/ 88639 h 192200"/>
                <a:gd name="connsiteX5" fmla="*/ 40279 w 125108"/>
                <a:gd name="connsiteY5" fmla="*/ 136991 h 192200"/>
                <a:gd name="connsiteX6" fmla="*/ 76111 w 125108"/>
                <a:gd name="connsiteY6" fmla="*/ 118859 h 192200"/>
                <a:gd name="connsiteX7" fmla="*/ 62446 w 125108"/>
                <a:gd name="connsiteY7" fmla="*/ 172953 h 192200"/>
                <a:gd name="connsiteX8" fmla="*/ 40582 w 125108"/>
                <a:gd name="connsiteY8" fmla="*/ 182926 h 192200"/>
                <a:gd name="connsiteX9" fmla="*/ 33598 w 125108"/>
                <a:gd name="connsiteY9" fmla="*/ 188970 h 192200"/>
                <a:gd name="connsiteX10" fmla="*/ 37546 w 125108"/>
                <a:gd name="connsiteY10" fmla="*/ 192294 h 192200"/>
                <a:gd name="connsiteX11" fmla="*/ 67912 w 125108"/>
                <a:gd name="connsiteY11" fmla="*/ 191388 h 192200"/>
                <a:gd name="connsiteX12" fmla="*/ 99189 w 125108"/>
                <a:gd name="connsiteY12" fmla="*/ 192294 h 192200"/>
                <a:gd name="connsiteX13" fmla="*/ 104655 w 125108"/>
                <a:gd name="connsiteY13" fmla="*/ 186250 h 192200"/>
                <a:gd name="connsiteX14" fmla="*/ 96760 w 125108"/>
                <a:gd name="connsiteY14" fmla="*/ 182926 h 192200"/>
                <a:gd name="connsiteX15" fmla="*/ 82184 w 125108"/>
                <a:gd name="connsiteY15" fmla="*/ 178091 h 192200"/>
                <a:gd name="connsiteX16" fmla="*/ 83399 w 125108"/>
                <a:gd name="connsiteY16" fmla="*/ 171442 h 192200"/>
                <a:gd name="connsiteX17" fmla="*/ 125304 w 125108"/>
                <a:gd name="connsiteY17" fmla="*/ 3418 h 192200"/>
                <a:gd name="connsiteX18" fmla="*/ 41190 w 125108"/>
                <a:gd name="connsiteY18" fmla="*/ 130343 h 192200"/>
                <a:gd name="connsiteX19" fmla="*/ 21755 w 125108"/>
                <a:gd name="connsiteY19" fmla="*/ 101936 h 192200"/>
                <a:gd name="connsiteX20" fmla="*/ 35724 w 125108"/>
                <a:gd name="connsiteY20" fmla="*/ 41798 h 192200"/>
                <a:gd name="connsiteX21" fmla="*/ 73378 w 125108"/>
                <a:gd name="connsiteY21" fmla="*/ 6743 h 192200"/>
                <a:gd name="connsiteX22" fmla="*/ 97367 w 125108"/>
                <a:gd name="connsiteY22" fmla="*/ 33336 h 192200"/>
                <a:gd name="connsiteX23" fmla="*/ 79755 w 125108"/>
                <a:gd name="connsiteY23" fmla="*/ 102540 h 192200"/>
                <a:gd name="connsiteX24" fmla="*/ 41190 w 125108"/>
                <a:gd name="connsiteY24" fmla="*/ 130343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304" y="3418"/>
                  </a:moveTo>
                  <a:cubicBezTo>
                    <a:pt x="125304" y="2210"/>
                    <a:pt x="124393" y="396"/>
                    <a:pt x="122267" y="396"/>
                  </a:cubicBezTo>
                  <a:cubicBezTo>
                    <a:pt x="118927" y="396"/>
                    <a:pt x="106780" y="12484"/>
                    <a:pt x="101618" y="21248"/>
                  </a:cubicBezTo>
                  <a:cubicBezTo>
                    <a:pt x="94938" y="4929"/>
                    <a:pt x="83095" y="94"/>
                    <a:pt x="73378" y="94"/>
                  </a:cubicBezTo>
                  <a:cubicBezTo>
                    <a:pt x="37546" y="94"/>
                    <a:pt x="195" y="44820"/>
                    <a:pt x="195" y="88639"/>
                  </a:cubicBezTo>
                  <a:cubicBezTo>
                    <a:pt x="195" y="118255"/>
                    <a:pt x="18111" y="136991"/>
                    <a:pt x="40279" y="136991"/>
                  </a:cubicBezTo>
                  <a:cubicBezTo>
                    <a:pt x="53336" y="136991"/>
                    <a:pt x="65179" y="129739"/>
                    <a:pt x="76111" y="118859"/>
                  </a:cubicBezTo>
                  <a:cubicBezTo>
                    <a:pt x="73378" y="129436"/>
                    <a:pt x="63357" y="170234"/>
                    <a:pt x="62446" y="172953"/>
                  </a:cubicBezTo>
                  <a:cubicBezTo>
                    <a:pt x="60017" y="181415"/>
                    <a:pt x="57587" y="182624"/>
                    <a:pt x="40582" y="182926"/>
                  </a:cubicBezTo>
                  <a:cubicBezTo>
                    <a:pt x="36635" y="182926"/>
                    <a:pt x="33598" y="182926"/>
                    <a:pt x="33598" y="188970"/>
                  </a:cubicBezTo>
                  <a:cubicBezTo>
                    <a:pt x="33598" y="189272"/>
                    <a:pt x="33598" y="192294"/>
                    <a:pt x="37546" y="192294"/>
                  </a:cubicBezTo>
                  <a:cubicBezTo>
                    <a:pt x="47263" y="192294"/>
                    <a:pt x="57891" y="191388"/>
                    <a:pt x="67912" y="191388"/>
                  </a:cubicBezTo>
                  <a:cubicBezTo>
                    <a:pt x="78236" y="191388"/>
                    <a:pt x="89168" y="192294"/>
                    <a:pt x="99189" y="192294"/>
                  </a:cubicBezTo>
                  <a:cubicBezTo>
                    <a:pt x="100707" y="192294"/>
                    <a:pt x="104655" y="192294"/>
                    <a:pt x="104655" y="186250"/>
                  </a:cubicBezTo>
                  <a:cubicBezTo>
                    <a:pt x="104655" y="182926"/>
                    <a:pt x="101618" y="182926"/>
                    <a:pt x="96760" y="182926"/>
                  </a:cubicBezTo>
                  <a:cubicBezTo>
                    <a:pt x="82184" y="182926"/>
                    <a:pt x="82184" y="180811"/>
                    <a:pt x="82184" y="178091"/>
                  </a:cubicBezTo>
                  <a:cubicBezTo>
                    <a:pt x="82184" y="175975"/>
                    <a:pt x="82791" y="174162"/>
                    <a:pt x="83399" y="171442"/>
                  </a:cubicBezTo>
                  <a:lnTo>
                    <a:pt x="125304" y="3418"/>
                  </a:lnTo>
                  <a:close/>
                  <a:moveTo>
                    <a:pt x="41190" y="130343"/>
                  </a:moveTo>
                  <a:cubicBezTo>
                    <a:pt x="22970" y="130343"/>
                    <a:pt x="21755" y="107074"/>
                    <a:pt x="21755" y="101936"/>
                  </a:cubicBezTo>
                  <a:cubicBezTo>
                    <a:pt x="21755" y="87430"/>
                    <a:pt x="30561" y="54490"/>
                    <a:pt x="35724" y="41798"/>
                  </a:cubicBezTo>
                  <a:cubicBezTo>
                    <a:pt x="45137" y="19435"/>
                    <a:pt x="60928" y="6743"/>
                    <a:pt x="73378" y="6743"/>
                  </a:cubicBezTo>
                  <a:cubicBezTo>
                    <a:pt x="93116" y="6743"/>
                    <a:pt x="97367" y="31221"/>
                    <a:pt x="97367" y="33336"/>
                  </a:cubicBezTo>
                  <a:cubicBezTo>
                    <a:pt x="97367" y="35150"/>
                    <a:pt x="80666" y="101332"/>
                    <a:pt x="79755" y="102540"/>
                  </a:cubicBezTo>
                  <a:cubicBezTo>
                    <a:pt x="75200" y="111002"/>
                    <a:pt x="58195" y="130343"/>
                    <a:pt x="41190" y="130343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117213-0F93-FFE2-7B6B-4AFBA48D75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53369" y="5785430"/>
              <a:ext cx="201327" cy="206403"/>
            </a:xfrm>
            <a:custGeom>
              <a:avLst/>
              <a:gdLst>
                <a:gd name="connsiteX0" fmla="*/ 112440 w 201327"/>
                <a:gd name="connsiteY0" fmla="*/ 23988 h 206403"/>
                <a:gd name="connsiteX1" fmla="*/ 141288 w 201327"/>
                <a:gd name="connsiteY1" fmla="*/ 9482 h 206403"/>
                <a:gd name="connsiteX2" fmla="*/ 151308 w 201327"/>
                <a:gd name="connsiteY2" fmla="*/ 9482 h 206403"/>
                <a:gd name="connsiteX3" fmla="*/ 151308 w 201327"/>
                <a:gd name="connsiteY3" fmla="*/ 114 h 206403"/>
                <a:gd name="connsiteX4" fmla="*/ 99990 w 201327"/>
                <a:gd name="connsiteY4" fmla="*/ 1020 h 206403"/>
                <a:gd name="connsiteX5" fmla="*/ 48367 w 201327"/>
                <a:gd name="connsiteY5" fmla="*/ 114 h 206403"/>
                <a:gd name="connsiteX6" fmla="*/ 48367 w 201327"/>
                <a:gd name="connsiteY6" fmla="*/ 9482 h 206403"/>
                <a:gd name="connsiteX7" fmla="*/ 58388 w 201327"/>
                <a:gd name="connsiteY7" fmla="*/ 9482 h 206403"/>
                <a:gd name="connsiteX8" fmla="*/ 87236 w 201327"/>
                <a:gd name="connsiteY8" fmla="*/ 23988 h 206403"/>
                <a:gd name="connsiteX9" fmla="*/ 87236 w 201327"/>
                <a:gd name="connsiteY9" fmla="*/ 158165 h 206403"/>
                <a:gd name="connsiteX10" fmla="*/ 45938 w 201327"/>
                <a:gd name="connsiteY10" fmla="*/ 81406 h 206403"/>
                <a:gd name="connsiteX11" fmla="*/ 18912 w 201327"/>
                <a:gd name="connsiteY11" fmla="*/ 39098 h 206403"/>
                <a:gd name="connsiteX12" fmla="*/ 7677 w 201327"/>
                <a:gd name="connsiteY12" fmla="*/ 39098 h 206403"/>
                <a:gd name="connsiteX13" fmla="*/ 85 w 201327"/>
                <a:gd name="connsiteY13" fmla="*/ 42422 h 206403"/>
                <a:gd name="connsiteX14" fmla="*/ 2818 w 201327"/>
                <a:gd name="connsiteY14" fmla="*/ 45746 h 206403"/>
                <a:gd name="connsiteX15" fmla="*/ 20734 w 201327"/>
                <a:gd name="connsiteY15" fmla="*/ 86846 h 206403"/>
                <a:gd name="connsiteX16" fmla="*/ 36221 w 201327"/>
                <a:gd name="connsiteY16" fmla="*/ 137918 h 206403"/>
                <a:gd name="connsiteX17" fmla="*/ 87236 w 201327"/>
                <a:gd name="connsiteY17" fmla="*/ 165720 h 206403"/>
                <a:gd name="connsiteX18" fmla="*/ 87236 w 201327"/>
                <a:gd name="connsiteY18" fmla="*/ 182643 h 206403"/>
                <a:gd name="connsiteX19" fmla="*/ 58388 w 201327"/>
                <a:gd name="connsiteY19" fmla="*/ 197149 h 206403"/>
                <a:gd name="connsiteX20" fmla="*/ 48367 w 201327"/>
                <a:gd name="connsiteY20" fmla="*/ 197149 h 206403"/>
                <a:gd name="connsiteX21" fmla="*/ 48367 w 201327"/>
                <a:gd name="connsiteY21" fmla="*/ 206517 h 206403"/>
                <a:gd name="connsiteX22" fmla="*/ 99686 w 201327"/>
                <a:gd name="connsiteY22" fmla="*/ 205611 h 206403"/>
                <a:gd name="connsiteX23" fmla="*/ 151308 w 201327"/>
                <a:gd name="connsiteY23" fmla="*/ 206517 h 206403"/>
                <a:gd name="connsiteX24" fmla="*/ 151308 w 201327"/>
                <a:gd name="connsiteY24" fmla="*/ 197149 h 206403"/>
                <a:gd name="connsiteX25" fmla="*/ 141288 w 201327"/>
                <a:gd name="connsiteY25" fmla="*/ 197149 h 206403"/>
                <a:gd name="connsiteX26" fmla="*/ 112440 w 201327"/>
                <a:gd name="connsiteY26" fmla="*/ 182643 h 206403"/>
                <a:gd name="connsiteX27" fmla="*/ 112440 w 201327"/>
                <a:gd name="connsiteY27" fmla="*/ 165720 h 206403"/>
                <a:gd name="connsiteX28" fmla="*/ 164670 w 201327"/>
                <a:gd name="connsiteY28" fmla="*/ 138220 h 206403"/>
                <a:gd name="connsiteX29" fmla="*/ 180764 w 201327"/>
                <a:gd name="connsiteY29" fmla="*/ 79593 h 206403"/>
                <a:gd name="connsiteX30" fmla="*/ 197465 w 201327"/>
                <a:gd name="connsiteY30" fmla="*/ 45746 h 206403"/>
                <a:gd name="connsiteX31" fmla="*/ 201413 w 201327"/>
                <a:gd name="connsiteY31" fmla="*/ 42422 h 206403"/>
                <a:gd name="connsiteX32" fmla="*/ 194125 w 201327"/>
                <a:gd name="connsiteY32" fmla="*/ 39098 h 206403"/>
                <a:gd name="connsiteX33" fmla="*/ 182586 w 201327"/>
                <a:gd name="connsiteY33" fmla="*/ 39098 h 206403"/>
                <a:gd name="connsiteX34" fmla="*/ 155560 w 201327"/>
                <a:gd name="connsiteY34" fmla="*/ 85032 h 206403"/>
                <a:gd name="connsiteX35" fmla="*/ 112440 w 201327"/>
                <a:gd name="connsiteY35" fmla="*/ 158165 h 206403"/>
                <a:gd name="connsiteX36" fmla="*/ 112440 w 201327"/>
                <a:gd name="connsiteY36" fmla="*/ 23988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40" y="23988"/>
                  </a:moveTo>
                  <a:cubicBezTo>
                    <a:pt x="112440" y="13713"/>
                    <a:pt x="112440" y="9482"/>
                    <a:pt x="141288" y="9482"/>
                  </a:cubicBezTo>
                  <a:lnTo>
                    <a:pt x="151308" y="9482"/>
                  </a:lnTo>
                  <a:lnTo>
                    <a:pt x="151308" y="114"/>
                  </a:lnTo>
                  <a:cubicBezTo>
                    <a:pt x="140377" y="1020"/>
                    <a:pt x="112440" y="1020"/>
                    <a:pt x="99990" y="1020"/>
                  </a:cubicBezTo>
                  <a:cubicBezTo>
                    <a:pt x="87540" y="1020"/>
                    <a:pt x="59299" y="1020"/>
                    <a:pt x="48367" y="114"/>
                  </a:cubicBezTo>
                  <a:lnTo>
                    <a:pt x="48367" y="9482"/>
                  </a:lnTo>
                  <a:lnTo>
                    <a:pt x="58388" y="9482"/>
                  </a:lnTo>
                  <a:cubicBezTo>
                    <a:pt x="87236" y="9482"/>
                    <a:pt x="87236" y="13411"/>
                    <a:pt x="87236" y="23988"/>
                  </a:cubicBezTo>
                  <a:lnTo>
                    <a:pt x="87236" y="158165"/>
                  </a:lnTo>
                  <a:cubicBezTo>
                    <a:pt x="47456" y="147588"/>
                    <a:pt x="45938" y="101049"/>
                    <a:pt x="45938" y="81406"/>
                  </a:cubicBezTo>
                  <a:cubicBezTo>
                    <a:pt x="45634" y="44840"/>
                    <a:pt x="32273" y="39098"/>
                    <a:pt x="18912" y="39098"/>
                  </a:cubicBezTo>
                  <a:lnTo>
                    <a:pt x="7677" y="39098"/>
                  </a:lnTo>
                  <a:cubicBezTo>
                    <a:pt x="3122" y="39098"/>
                    <a:pt x="85" y="39098"/>
                    <a:pt x="85" y="42422"/>
                  </a:cubicBezTo>
                  <a:cubicBezTo>
                    <a:pt x="85" y="43933"/>
                    <a:pt x="996" y="45444"/>
                    <a:pt x="2818" y="45746"/>
                  </a:cubicBezTo>
                  <a:cubicBezTo>
                    <a:pt x="12839" y="46955"/>
                    <a:pt x="20430" y="51186"/>
                    <a:pt x="20734" y="86846"/>
                  </a:cubicBezTo>
                  <a:cubicBezTo>
                    <a:pt x="20734" y="93796"/>
                    <a:pt x="21645" y="117670"/>
                    <a:pt x="36221" y="137918"/>
                  </a:cubicBezTo>
                  <a:cubicBezTo>
                    <a:pt x="48064" y="154236"/>
                    <a:pt x="66587" y="163000"/>
                    <a:pt x="87236" y="165720"/>
                  </a:cubicBezTo>
                  <a:lnTo>
                    <a:pt x="87236" y="182643"/>
                  </a:lnTo>
                  <a:cubicBezTo>
                    <a:pt x="87236" y="192918"/>
                    <a:pt x="87236" y="197149"/>
                    <a:pt x="58388" y="197149"/>
                  </a:cubicBezTo>
                  <a:lnTo>
                    <a:pt x="48367" y="197149"/>
                  </a:lnTo>
                  <a:lnTo>
                    <a:pt x="48367" y="206517"/>
                  </a:lnTo>
                  <a:cubicBezTo>
                    <a:pt x="59299" y="205611"/>
                    <a:pt x="87236" y="205611"/>
                    <a:pt x="99686" y="205611"/>
                  </a:cubicBezTo>
                  <a:cubicBezTo>
                    <a:pt x="112136" y="205611"/>
                    <a:pt x="140377" y="205611"/>
                    <a:pt x="151308" y="206517"/>
                  </a:cubicBezTo>
                  <a:lnTo>
                    <a:pt x="151308" y="197149"/>
                  </a:lnTo>
                  <a:lnTo>
                    <a:pt x="141288" y="197149"/>
                  </a:lnTo>
                  <a:cubicBezTo>
                    <a:pt x="112440" y="197149"/>
                    <a:pt x="112440" y="193220"/>
                    <a:pt x="112440" y="182643"/>
                  </a:cubicBezTo>
                  <a:lnTo>
                    <a:pt x="112440" y="165720"/>
                  </a:lnTo>
                  <a:cubicBezTo>
                    <a:pt x="134303" y="163000"/>
                    <a:pt x="152827" y="153934"/>
                    <a:pt x="164670" y="138220"/>
                  </a:cubicBezTo>
                  <a:cubicBezTo>
                    <a:pt x="180460" y="116764"/>
                    <a:pt x="180764" y="92890"/>
                    <a:pt x="180764" y="79593"/>
                  </a:cubicBezTo>
                  <a:cubicBezTo>
                    <a:pt x="180764" y="74758"/>
                    <a:pt x="181067" y="47862"/>
                    <a:pt x="197465" y="45746"/>
                  </a:cubicBezTo>
                  <a:cubicBezTo>
                    <a:pt x="199287" y="45444"/>
                    <a:pt x="201413" y="45142"/>
                    <a:pt x="201413" y="42422"/>
                  </a:cubicBezTo>
                  <a:cubicBezTo>
                    <a:pt x="201413" y="39098"/>
                    <a:pt x="198983" y="39098"/>
                    <a:pt x="194125" y="39098"/>
                  </a:cubicBezTo>
                  <a:lnTo>
                    <a:pt x="182586" y="39098"/>
                  </a:lnTo>
                  <a:cubicBezTo>
                    <a:pt x="170743" y="39098"/>
                    <a:pt x="155863" y="41213"/>
                    <a:pt x="155560" y="85032"/>
                  </a:cubicBezTo>
                  <a:cubicBezTo>
                    <a:pt x="155256" y="118275"/>
                    <a:pt x="145235" y="150308"/>
                    <a:pt x="112440" y="158165"/>
                  </a:cubicBezTo>
                  <a:lnTo>
                    <a:pt x="112440" y="2398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9DE736-9716-3210-C32F-890F8CE30B9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82445" y="5748806"/>
              <a:ext cx="53353" cy="109578"/>
            </a:xfrm>
            <a:custGeom>
              <a:avLst/>
              <a:gdLst>
                <a:gd name="connsiteX0" fmla="*/ 51533 w 53353"/>
                <a:gd name="connsiteY0" fmla="*/ 18514 h 109578"/>
                <a:gd name="connsiteX1" fmla="*/ 53446 w 53353"/>
                <a:gd name="connsiteY1" fmla="*/ 11744 h 109578"/>
                <a:gd name="connsiteX2" fmla="*/ 40905 w 53353"/>
                <a:gd name="connsiteY2" fmla="*/ 110 h 109578"/>
                <a:gd name="connsiteX3" fmla="*/ 29214 w 53353"/>
                <a:gd name="connsiteY3" fmla="*/ 10052 h 109578"/>
                <a:gd name="connsiteX4" fmla="*/ 1156 w 53353"/>
                <a:gd name="connsiteY4" fmla="*/ 101649 h 109578"/>
                <a:gd name="connsiteX5" fmla="*/ 93 w 53353"/>
                <a:gd name="connsiteY5" fmla="*/ 105034 h 109578"/>
                <a:gd name="connsiteX6" fmla="*/ 8383 w 53353"/>
                <a:gd name="connsiteY6" fmla="*/ 109688 h 109578"/>
                <a:gd name="connsiteX7" fmla="*/ 11571 w 53353"/>
                <a:gd name="connsiteY7" fmla="*/ 106092 h 109578"/>
                <a:gd name="connsiteX8" fmla="*/ 51533 w 53353"/>
                <a:gd name="connsiteY8" fmla="*/ 18514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533" y="18514"/>
                  </a:moveTo>
                  <a:cubicBezTo>
                    <a:pt x="53234" y="14918"/>
                    <a:pt x="53446" y="13225"/>
                    <a:pt x="53446" y="11744"/>
                  </a:cubicBezTo>
                  <a:cubicBezTo>
                    <a:pt x="53446" y="5187"/>
                    <a:pt x="47494" y="110"/>
                    <a:pt x="40905" y="110"/>
                  </a:cubicBezTo>
                  <a:cubicBezTo>
                    <a:pt x="32828" y="110"/>
                    <a:pt x="30277" y="6667"/>
                    <a:pt x="29214" y="10052"/>
                  </a:cubicBezTo>
                  <a:lnTo>
                    <a:pt x="1156" y="101649"/>
                  </a:lnTo>
                  <a:cubicBezTo>
                    <a:pt x="943" y="102072"/>
                    <a:pt x="93" y="104822"/>
                    <a:pt x="93" y="105034"/>
                  </a:cubicBezTo>
                  <a:cubicBezTo>
                    <a:pt x="93" y="107572"/>
                    <a:pt x="6682" y="109688"/>
                    <a:pt x="8383" y="109688"/>
                  </a:cubicBezTo>
                  <a:cubicBezTo>
                    <a:pt x="9871" y="109688"/>
                    <a:pt x="10083" y="109265"/>
                    <a:pt x="11571" y="106092"/>
                  </a:cubicBezTo>
                  <a:lnTo>
                    <a:pt x="51533" y="18514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277543-110C-73DA-FA38-D55D6E252B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95412" y="5926080"/>
              <a:ext cx="77372" cy="140463"/>
            </a:xfrm>
            <a:custGeom>
              <a:avLst/>
              <a:gdLst>
                <a:gd name="connsiteX0" fmla="*/ 48132 w 77372"/>
                <a:gd name="connsiteY0" fmla="*/ 6039 h 140463"/>
                <a:gd name="connsiteX1" fmla="*/ 41755 w 77372"/>
                <a:gd name="connsiteY1" fmla="*/ 116 h 140463"/>
                <a:gd name="connsiteX2" fmla="*/ 93 w 77372"/>
                <a:gd name="connsiteY2" fmla="*/ 13655 h 140463"/>
                <a:gd name="connsiteX3" fmla="*/ 93 w 77372"/>
                <a:gd name="connsiteY3" fmla="*/ 21270 h 140463"/>
                <a:gd name="connsiteX4" fmla="*/ 30915 w 77372"/>
                <a:gd name="connsiteY4" fmla="*/ 15347 h 140463"/>
                <a:gd name="connsiteX5" fmla="*/ 30915 w 77372"/>
                <a:gd name="connsiteY5" fmla="*/ 123233 h 140463"/>
                <a:gd name="connsiteX6" fmla="*/ 9658 w 77372"/>
                <a:gd name="connsiteY6" fmla="*/ 132964 h 140463"/>
                <a:gd name="connsiteX7" fmla="*/ 1581 w 77372"/>
                <a:gd name="connsiteY7" fmla="*/ 132964 h 140463"/>
                <a:gd name="connsiteX8" fmla="*/ 1581 w 77372"/>
                <a:gd name="connsiteY8" fmla="*/ 140579 h 140463"/>
                <a:gd name="connsiteX9" fmla="*/ 39417 w 77372"/>
                <a:gd name="connsiteY9" fmla="*/ 139733 h 140463"/>
                <a:gd name="connsiteX10" fmla="*/ 77466 w 77372"/>
                <a:gd name="connsiteY10" fmla="*/ 140579 h 140463"/>
                <a:gd name="connsiteX11" fmla="*/ 77466 w 77372"/>
                <a:gd name="connsiteY11" fmla="*/ 132964 h 140463"/>
                <a:gd name="connsiteX12" fmla="*/ 69388 w 77372"/>
                <a:gd name="connsiteY12" fmla="*/ 132964 h 140463"/>
                <a:gd name="connsiteX13" fmla="*/ 48132 w 77372"/>
                <a:gd name="connsiteY13" fmla="*/ 123233 h 140463"/>
                <a:gd name="connsiteX14" fmla="*/ 48132 w 77372"/>
                <a:gd name="connsiteY14" fmla="*/ 6039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132" y="6039"/>
                  </a:moveTo>
                  <a:cubicBezTo>
                    <a:pt x="48132" y="328"/>
                    <a:pt x="47707" y="116"/>
                    <a:pt x="41755" y="116"/>
                  </a:cubicBezTo>
                  <a:cubicBezTo>
                    <a:pt x="28151" y="13443"/>
                    <a:pt x="8808" y="13655"/>
                    <a:pt x="93" y="13655"/>
                  </a:cubicBezTo>
                  <a:lnTo>
                    <a:pt x="93" y="21270"/>
                  </a:lnTo>
                  <a:cubicBezTo>
                    <a:pt x="5194" y="21270"/>
                    <a:pt x="19224" y="21270"/>
                    <a:pt x="30915" y="15347"/>
                  </a:cubicBezTo>
                  <a:lnTo>
                    <a:pt x="30915" y="123233"/>
                  </a:lnTo>
                  <a:cubicBezTo>
                    <a:pt x="30915" y="130214"/>
                    <a:pt x="30915" y="132964"/>
                    <a:pt x="9658" y="132964"/>
                  </a:cubicBezTo>
                  <a:lnTo>
                    <a:pt x="1581" y="132964"/>
                  </a:lnTo>
                  <a:lnTo>
                    <a:pt x="1581" y="140579"/>
                  </a:lnTo>
                  <a:cubicBezTo>
                    <a:pt x="5407" y="140368"/>
                    <a:pt x="31552" y="139733"/>
                    <a:pt x="39417" y="139733"/>
                  </a:cubicBezTo>
                  <a:cubicBezTo>
                    <a:pt x="46007" y="139733"/>
                    <a:pt x="72789" y="140368"/>
                    <a:pt x="77466" y="140579"/>
                  </a:cubicBezTo>
                  <a:lnTo>
                    <a:pt x="77466" y="132964"/>
                  </a:lnTo>
                  <a:lnTo>
                    <a:pt x="69388" y="132964"/>
                  </a:lnTo>
                  <a:cubicBezTo>
                    <a:pt x="48132" y="132964"/>
                    <a:pt x="48132" y="130214"/>
                    <a:pt x="48132" y="123233"/>
                  </a:cubicBezTo>
                  <a:lnTo>
                    <a:pt x="48132" y="603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10CE08-9634-4204-B6EB-45AF506D794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09822" y="5880926"/>
              <a:ext cx="201934" cy="70715"/>
            </a:xfrm>
            <a:custGeom>
              <a:avLst/>
              <a:gdLst>
                <a:gd name="connsiteX0" fmla="*/ 191710 w 201934"/>
                <a:gd name="connsiteY0" fmla="*/ 12202 h 70715"/>
                <a:gd name="connsiteX1" fmla="*/ 202035 w 201934"/>
                <a:gd name="connsiteY1" fmla="*/ 6158 h 70715"/>
                <a:gd name="connsiteX2" fmla="*/ 192014 w 201934"/>
                <a:gd name="connsiteY2" fmla="*/ 114 h 70715"/>
                <a:gd name="connsiteX3" fmla="*/ 10121 w 201934"/>
                <a:gd name="connsiteY3" fmla="*/ 114 h 70715"/>
                <a:gd name="connsiteX4" fmla="*/ 100 w 201934"/>
                <a:gd name="connsiteY4" fmla="*/ 6158 h 70715"/>
                <a:gd name="connsiteX5" fmla="*/ 10425 w 201934"/>
                <a:gd name="connsiteY5" fmla="*/ 12202 h 70715"/>
                <a:gd name="connsiteX6" fmla="*/ 191710 w 201934"/>
                <a:gd name="connsiteY6" fmla="*/ 12202 h 70715"/>
                <a:gd name="connsiteX7" fmla="*/ 192014 w 201934"/>
                <a:gd name="connsiteY7" fmla="*/ 70829 h 70715"/>
                <a:gd name="connsiteX8" fmla="*/ 202035 w 201934"/>
                <a:gd name="connsiteY8" fmla="*/ 64785 h 70715"/>
                <a:gd name="connsiteX9" fmla="*/ 191710 w 201934"/>
                <a:gd name="connsiteY9" fmla="*/ 58741 h 70715"/>
                <a:gd name="connsiteX10" fmla="*/ 10425 w 201934"/>
                <a:gd name="connsiteY10" fmla="*/ 58741 h 70715"/>
                <a:gd name="connsiteX11" fmla="*/ 100 w 201934"/>
                <a:gd name="connsiteY11" fmla="*/ 64785 h 70715"/>
                <a:gd name="connsiteX12" fmla="*/ 10121 w 201934"/>
                <a:gd name="connsiteY12" fmla="*/ 70829 h 70715"/>
                <a:gd name="connsiteX13" fmla="*/ 192014 w 201934"/>
                <a:gd name="connsiteY13" fmla="*/ 70829 h 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0715">
                  <a:moveTo>
                    <a:pt x="191710" y="12202"/>
                  </a:moveTo>
                  <a:cubicBezTo>
                    <a:pt x="196265" y="12202"/>
                    <a:pt x="202035" y="12202"/>
                    <a:pt x="202035" y="6158"/>
                  </a:cubicBezTo>
                  <a:cubicBezTo>
                    <a:pt x="202035" y="114"/>
                    <a:pt x="196265" y="114"/>
                    <a:pt x="192014" y="114"/>
                  </a:cubicBezTo>
                  <a:lnTo>
                    <a:pt x="10121" y="114"/>
                  </a:lnTo>
                  <a:cubicBezTo>
                    <a:pt x="5870" y="114"/>
                    <a:pt x="100" y="114"/>
                    <a:pt x="100" y="6158"/>
                  </a:cubicBezTo>
                  <a:cubicBezTo>
                    <a:pt x="100" y="12202"/>
                    <a:pt x="5870" y="12202"/>
                    <a:pt x="10425" y="12202"/>
                  </a:cubicBezTo>
                  <a:lnTo>
                    <a:pt x="191710" y="12202"/>
                  </a:lnTo>
                  <a:close/>
                  <a:moveTo>
                    <a:pt x="192014" y="70829"/>
                  </a:moveTo>
                  <a:cubicBezTo>
                    <a:pt x="196265" y="70829"/>
                    <a:pt x="202035" y="70829"/>
                    <a:pt x="202035" y="64785"/>
                  </a:cubicBezTo>
                  <a:cubicBezTo>
                    <a:pt x="202035" y="58741"/>
                    <a:pt x="196265" y="58741"/>
                    <a:pt x="191710" y="58741"/>
                  </a:cubicBezTo>
                  <a:lnTo>
                    <a:pt x="10425" y="58741"/>
                  </a:lnTo>
                  <a:cubicBezTo>
                    <a:pt x="5870" y="58741"/>
                    <a:pt x="100" y="58741"/>
                    <a:pt x="100" y="64785"/>
                  </a:cubicBezTo>
                  <a:cubicBezTo>
                    <a:pt x="100" y="70829"/>
                    <a:pt x="5870" y="70829"/>
                    <a:pt x="10121" y="70829"/>
                  </a:cubicBezTo>
                  <a:lnTo>
                    <a:pt x="192014" y="7082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C017A6-F216-D9D8-A97B-7D0F79657B4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61933" y="5653819"/>
              <a:ext cx="125108" cy="192200"/>
            </a:xfrm>
            <a:custGeom>
              <a:avLst/>
              <a:gdLst>
                <a:gd name="connsiteX0" fmla="*/ 125220 w 125108"/>
                <a:gd name="connsiteY0" fmla="*/ 3431 h 192200"/>
                <a:gd name="connsiteX1" fmla="*/ 122184 w 125108"/>
                <a:gd name="connsiteY1" fmla="*/ 409 h 192200"/>
                <a:gd name="connsiteX2" fmla="*/ 101535 w 125108"/>
                <a:gd name="connsiteY2" fmla="*/ 21261 h 192200"/>
                <a:gd name="connsiteX3" fmla="*/ 73294 w 125108"/>
                <a:gd name="connsiteY3" fmla="*/ 107 h 192200"/>
                <a:gd name="connsiteX4" fmla="*/ 112 w 125108"/>
                <a:gd name="connsiteY4" fmla="*/ 88652 h 192200"/>
                <a:gd name="connsiteX5" fmla="*/ 40195 w 125108"/>
                <a:gd name="connsiteY5" fmla="*/ 137004 h 192200"/>
                <a:gd name="connsiteX6" fmla="*/ 76027 w 125108"/>
                <a:gd name="connsiteY6" fmla="*/ 118872 h 192200"/>
                <a:gd name="connsiteX7" fmla="*/ 62362 w 125108"/>
                <a:gd name="connsiteY7" fmla="*/ 172966 h 192200"/>
                <a:gd name="connsiteX8" fmla="*/ 40499 w 125108"/>
                <a:gd name="connsiteY8" fmla="*/ 182939 h 192200"/>
                <a:gd name="connsiteX9" fmla="*/ 33515 w 125108"/>
                <a:gd name="connsiteY9" fmla="*/ 188983 h 192200"/>
                <a:gd name="connsiteX10" fmla="*/ 37462 w 125108"/>
                <a:gd name="connsiteY10" fmla="*/ 192307 h 192200"/>
                <a:gd name="connsiteX11" fmla="*/ 67828 w 125108"/>
                <a:gd name="connsiteY11" fmla="*/ 191401 h 192200"/>
                <a:gd name="connsiteX12" fmla="*/ 99105 w 125108"/>
                <a:gd name="connsiteY12" fmla="*/ 192307 h 192200"/>
                <a:gd name="connsiteX13" fmla="*/ 104571 w 125108"/>
                <a:gd name="connsiteY13" fmla="*/ 186263 h 192200"/>
                <a:gd name="connsiteX14" fmla="*/ 96676 w 125108"/>
                <a:gd name="connsiteY14" fmla="*/ 182939 h 192200"/>
                <a:gd name="connsiteX15" fmla="*/ 82100 w 125108"/>
                <a:gd name="connsiteY15" fmla="*/ 178104 h 192200"/>
                <a:gd name="connsiteX16" fmla="*/ 83315 w 125108"/>
                <a:gd name="connsiteY16" fmla="*/ 171455 h 192200"/>
                <a:gd name="connsiteX17" fmla="*/ 125220 w 125108"/>
                <a:gd name="connsiteY17" fmla="*/ 3431 h 192200"/>
                <a:gd name="connsiteX18" fmla="*/ 41106 w 125108"/>
                <a:gd name="connsiteY18" fmla="*/ 130356 h 192200"/>
                <a:gd name="connsiteX19" fmla="*/ 21672 w 125108"/>
                <a:gd name="connsiteY19" fmla="*/ 101949 h 192200"/>
                <a:gd name="connsiteX20" fmla="*/ 35640 w 125108"/>
                <a:gd name="connsiteY20" fmla="*/ 41811 h 192200"/>
                <a:gd name="connsiteX21" fmla="*/ 73294 w 125108"/>
                <a:gd name="connsiteY21" fmla="*/ 6755 h 192200"/>
                <a:gd name="connsiteX22" fmla="*/ 97283 w 125108"/>
                <a:gd name="connsiteY22" fmla="*/ 33349 h 192200"/>
                <a:gd name="connsiteX23" fmla="*/ 79671 w 125108"/>
                <a:gd name="connsiteY23" fmla="*/ 102553 h 192200"/>
                <a:gd name="connsiteX24" fmla="*/ 41106 w 125108"/>
                <a:gd name="connsiteY24" fmla="*/ 130356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220" y="3431"/>
                  </a:moveTo>
                  <a:cubicBezTo>
                    <a:pt x="125220" y="2222"/>
                    <a:pt x="124309" y="409"/>
                    <a:pt x="122184" y="409"/>
                  </a:cubicBezTo>
                  <a:cubicBezTo>
                    <a:pt x="118843" y="409"/>
                    <a:pt x="106697" y="12497"/>
                    <a:pt x="101535" y="21261"/>
                  </a:cubicBezTo>
                  <a:cubicBezTo>
                    <a:pt x="94854" y="4942"/>
                    <a:pt x="83011" y="107"/>
                    <a:pt x="73294" y="107"/>
                  </a:cubicBezTo>
                  <a:cubicBezTo>
                    <a:pt x="37462" y="107"/>
                    <a:pt x="112" y="44833"/>
                    <a:pt x="112" y="88652"/>
                  </a:cubicBezTo>
                  <a:cubicBezTo>
                    <a:pt x="112" y="118268"/>
                    <a:pt x="18028" y="137004"/>
                    <a:pt x="40195" y="137004"/>
                  </a:cubicBezTo>
                  <a:cubicBezTo>
                    <a:pt x="53253" y="137004"/>
                    <a:pt x="65095" y="129751"/>
                    <a:pt x="76027" y="118872"/>
                  </a:cubicBezTo>
                  <a:cubicBezTo>
                    <a:pt x="73294" y="129449"/>
                    <a:pt x="63273" y="170246"/>
                    <a:pt x="62362" y="172966"/>
                  </a:cubicBezTo>
                  <a:cubicBezTo>
                    <a:pt x="59933" y="181428"/>
                    <a:pt x="57504" y="182637"/>
                    <a:pt x="40499" y="182939"/>
                  </a:cubicBezTo>
                  <a:cubicBezTo>
                    <a:pt x="36551" y="182939"/>
                    <a:pt x="33515" y="182939"/>
                    <a:pt x="33515" y="188983"/>
                  </a:cubicBezTo>
                  <a:cubicBezTo>
                    <a:pt x="33515" y="189285"/>
                    <a:pt x="33515" y="192307"/>
                    <a:pt x="37462" y="192307"/>
                  </a:cubicBezTo>
                  <a:cubicBezTo>
                    <a:pt x="47179" y="192307"/>
                    <a:pt x="57807" y="191401"/>
                    <a:pt x="67828" y="191401"/>
                  </a:cubicBezTo>
                  <a:cubicBezTo>
                    <a:pt x="78153" y="191401"/>
                    <a:pt x="89085" y="192307"/>
                    <a:pt x="99105" y="192307"/>
                  </a:cubicBezTo>
                  <a:cubicBezTo>
                    <a:pt x="100624" y="192307"/>
                    <a:pt x="104571" y="192307"/>
                    <a:pt x="104571" y="186263"/>
                  </a:cubicBezTo>
                  <a:cubicBezTo>
                    <a:pt x="104571" y="182939"/>
                    <a:pt x="101535" y="182939"/>
                    <a:pt x="96676" y="182939"/>
                  </a:cubicBezTo>
                  <a:cubicBezTo>
                    <a:pt x="82100" y="182939"/>
                    <a:pt x="82100" y="180823"/>
                    <a:pt x="82100" y="178104"/>
                  </a:cubicBezTo>
                  <a:cubicBezTo>
                    <a:pt x="82100" y="175988"/>
                    <a:pt x="82708" y="174175"/>
                    <a:pt x="83315" y="171455"/>
                  </a:cubicBezTo>
                  <a:lnTo>
                    <a:pt x="125220" y="3431"/>
                  </a:lnTo>
                  <a:close/>
                  <a:moveTo>
                    <a:pt x="41106" y="130356"/>
                  </a:moveTo>
                  <a:cubicBezTo>
                    <a:pt x="22886" y="130356"/>
                    <a:pt x="21672" y="107086"/>
                    <a:pt x="21672" y="101949"/>
                  </a:cubicBezTo>
                  <a:cubicBezTo>
                    <a:pt x="21672" y="87443"/>
                    <a:pt x="30478" y="54503"/>
                    <a:pt x="35640" y="41811"/>
                  </a:cubicBezTo>
                  <a:cubicBezTo>
                    <a:pt x="45054" y="19448"/>
                    <a:pt x="60844" y="6755"/>
                    <a:pt x="73294" y="6755"/>
                  </a:cubicBezTo>
                  <a:cubicBezTo>
                    <a:pt x="93032" y="6755"/>
                    <a:pt x="97283" y="31234"/>
                    <a:pt x="97283" y="33349"/>
                  </a:cubicBezTo>
                  <a:cubicBezTo>
                    <a:pt x="97283" y="35162"/>
                    <a:pt x="80582" y="101345"/>
                    <a:pt x="79671" y="102553"/>
                  </a:cubicBezTo>
                  <a:cubicBezTo>
                    <a:pt x="75116" y="111015"/>
                    <a:pt x="58111" y="130356"/>
                    <a:pt x="41106" y="13035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F66920-9A2F-913A-DA1E-6C620021F4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12941" y="5577665"/>
              <a:ext cx="137558" cy="213051"/>
            </a:xfrm>
            <a:custGeom>
              <a:avLst/>
              <a:gdLst>
                <a:gd name="connsiteX0" fmla="*/ 70566 w 137558"/>
                <a:gd name="connsiteY0" fmla="*/ 3431 h 213051"/>
                <a:gd name="connsiteX1" fmla="*/ 66618 w 137558"/>
                <a:gd name="connsiteY1" fmla="*/ 107 h 213051"/>
                <a:gd name="connsiteX2" fmla="*/ 29572 w 137558"/>
                <a:gd name="connsiteY2" fmla="*/ 3129 h 213051"/>
                <a:gd name="connsiteX3" fmla="*/ 23802 w 137558"/>
                <a:gd name="connsiteY3" fmla="*/ 9173 h 213051"/>
                <a:gd name="connsiteX4" fmla="*/ 31090 w 137558"/>
                <a:gd name="connsiteY4" fmla="*/ 12800 h 213051"/>
                <a:gd name="connsiteX5" fmla="*/ 46273 w 137558"/>
                <a:gd name="connsiteY5" fmla="*/ 17937 h 213051"/>
                <a:gd name="connsiteX6" fmla="*/ 45362 w 137558"/>
                <a:gd name="connsiteY6" fmla="*/ 23981 h 213051"/>
                <a:gd name="connsiteX7" fmla="*/ 1331 w 137558"/>
                <a:gd name="connsiteY7" fmla="*/ 198049 h 213051"/>
                <a:gd name="connsiteX8" fmla="*/ 117 w 137558"/>
                <a:gd name="connsiteY8" fmla="*/ 204697 h 213051"/>
                <a:gd name="connsiteX9" fmla="*/ 8923 w 137558"/>
                <a:gd name="connsiteY9" fmla="*/ 213159 h 213051"/>
                <a:gd name="connsiteX10" fmla="*/ 19247 w 137558"/>
                <a:gd name="connsiteY10" fmla="*/ 206813 h 213051"/>
                <a:gd name="connsiteX11" fmla="*/ 36252 w 137558"/>
                <a:gd name="connsiteY11" fmla="*/ 140631 h 213051"/>
                <a:gd name="connsiteX12" fmla="*/ 71477 w 137558"/>
                <a:gd name="connsiteY12" fmla="*/ 166318 h 213051"/>
                <a:gd name="connsiteX13" fmla="*/ 70566 w 137558"/>
                <a:gd name="connsiteY13" fmla="*/ 172664 h 213051"/>
                <a:gd name="connsiteX14" fmla="*/ 69351 w 137558"/>
                <a:gd name="connsiteY14" fmla="*/ 183241 h 213051"/>
                <a:gd name="connsiteX15" fmla="*/ 97288 w 137558"/>
                <a:gd name="connsiteY15" fmla="*/ 213159 h 213051"/>
                <a:gd name="connsiteX16" fmla="*/ 121278 w 137558"/>
                <a:gd name="connsiteY16" fmla="*/ 197142 h 213051"/>
                <a:gd name="connsiteX17" fmla="*/ 132209 w 137558"/>
                <a:gd name="connsiteY17" fmla="*/ 166620 h 213051"/>
                <a:gd name="connsiteX18" fmla="*/ 128565 w 137558"/>
                <a:gd name="connsiteY18" fmla="*/ 163598 h 213051"/>
                <a:gd name="connsiteX19" fmla="*/ 124314 w 137558"/>
                <a:gd name="connsiteY19" fmla="*/ 169038 h 213051"/>
                <a:gd name="connsiteX20" fmla="*/ 97896 w 137558"/>
                <a:gd name="connsiteY20" fmla="*/ 206511 h 213051"/>
                <a:gd name="connsiteX21" fmla="*/ 88178 w 137558"/>
                <a:gd name="connsiteY21" fmla="*/ 192307 h 213051"/>
                <a:gd name="connsiteX22" fmla="*/ 90608 w 137558"/>
                <a:gd name="connsiteY22" fmla="*/ 175384 h 213051"/>
                <a:gd name="connsiteX23" fmla="*/ 91822 w 137558"/>
                <a:gd name="connsiteY23" fmla="*/ 166016 h 213051"/>
                <a:gd name="connsiteX24" fmla="*/ 46881 w 137558"/>
                <a:gd name="connsiteY24" fmla="*/ 134284 h 213051"/>
                <a:gd name="connsiteX25" fmla="*/ 72995 w 137558"/>
                <a:gd name="connsiteY25" fmla="*/ 111922 h 213051"/>
                <a:gd name="connsiteX26" fmla="*/ 116419 w 137558"/>
                <a:gd name="connsiteY26" fmla="*/ 82910 h 213051"/>
                <a:gd name="connsiteX27" fmla="*/ 119152 w 137558"/>
                <a:gd name="connsiteY27" fmla="*/ 83212 h 213051"/>
                <a:gd name="connsiteX28" fmla="*/ 125529 w 137558"/>
                <a:gd name="connsiteY28" fmla="*/ 85630 h 213051"/>
                <a:gd name="connsiteX29" fmla="*/ 126743 w 137558"/>
                <a:gd name="connsiteY29" fmla="*/ 86839 h 213051"/>
                <a:gd name="connsiteX30" fmla="*/ 109435 w 137558"/>
                <a:gd name="connsiteY30" fmla="*/ 103158 h 213051"/>
                <a:gd name="connsiteX31" fmla="*/ 120974 w 137558"/>
                <a:gd name="connsiteY31" fmla="*/ 113735 h 213051"/>
                <a:gd name="connsiteX32" fmla="*/ 137675 w 137558"/>
                <a:gd name="connsiteY32" fmla="*/ 95300 h 213051"/>
                <a:gd name="connsiteX33" fmla="*/ 117026 w 137558"/>
                <a:gd name="connsiteY33" fmla="*/ 76262 h 213051"/>
                <a:gd name="connsiteX34" fmla="*/ 72692 w 137558"/>
                <a:gd name="connsiteY34" fmla="*/ 102856 h 213051"/>
                <a:gd name="connsiteX35" fmla="*/ 38985 w 137558"/>
                <a:gd name="connsiteY35" fmla="*/ 130960 h 213051"/>
                <a:gd name="connsiteX36" fmla="*/ 70566 w 137558"/>
                <a:gd name="connsiteY36" fmla="*/ 3431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3051">
                  <a:moveTo>
                    <a:pt x="70566" y="3431"/>
                  </a:moveTo>
                  <a:cubicBezTo>
                    <a:pt x="70566" y="3129"/>
                    <a:pt x="70566" y="107"/>
                    <a:pt x="66618" y="107"/>
                  </a:cubicBezTo>
                  <a:cubicBezTo>
                    <a:pt x="59634" y="107"/>
                    <a:pt x="37467" y="2525"/>
                    <a:pt x="29572" y="3129"/>
                  </a:cubicBezTo>
                  <a:cubicBezTo>
                    <a:pt x="27143" y="3431"/>
                    <a:pt x="23802" y="3733"/>
                    <a:pt x="23802" y="9173"/>
                  </a:cubicBezTo>
                  <a:cubicBezTo>
                    <a:pt x="23802" y="12800"/>
                    <a:pt x="26535" y="12800"/>
                    <a:pt x="31090" y="12800"/>
                  </a:cubicBezTo>
                  <a:cubicBezTo>
                    <a:pt x="45666" y="12800"/>
                    <a:pt x="46273" y="14915"/>
                    <a:pt x="46273" y="17937"/>
                  </a:cubicBezTo>
                  <a:lnTo>
                    <a:pt x="45362" y="23981"/>
                  </a:lnTo>
                  <a:lnTo>
                    <a:pt x="1331" y="198049"/>
                  </a:lnTo>
                  <a:cubicBezTo>
                    <a:pt x="117" y="202280"/>
                    <a:pt x="117" y="202884"/>
                    <a:pt x="117" y="204697"/>
                  </a:cubicBezTo>
                  <a:cubicBezTo>
                    <a:pt x="117" y="211648"/>
                    <a:pt x="6190" y="213159"/>
                    <a:pt x="8923" y="213159"/>
                  </a:cubicBezTo>
                  <a:cubicBezTo>
                    <a:pt x="12870" y="213159"/>
                    <a:pt x="17425" y="210439"/>
                    <a:pt x="19247" y="206813"/>
                  </a:cubicBezTo>
                  <a:cubicBezTo>
                    <a:pt x="20766" y="204093"/>
                    <a:pt x="34430" y="148186"/>
                    <a:pt x="36252" y="140631"/>
                  </a:cubicBezTo>
                  <a:cubicBezTo>
                    <a:pt x="46577" y="141537"/>
                    <a:pt x="71477" y="146373"/>
                    <a:pt x="71477" y="166318"/>
                  </a:cubicBezTo>
                  <a:cubicBezTo>
                    <a:pt x="71477" y="168433"/>
                    <a:pt x="71477" y="169642"/>
                    <a:pt x="70566" y="172664"/>
                  </a:cubicBezTo>
                  <a:cubicBezTo>
                    <a:pt x="69959" y="176290"/>
                    <a:pt x="69351" y="179917"/>
                    <a:pt x="69351" y="183241"/>
                  </a:cubicBezTo>
                  <a:cubicBezTo>
                    <a:pt x="69351" y="201071"/>
                    <a:pt x="81498" y="213159"/>
                    <a:pt x="97288" y="213159"/>
                  </a:cubicBezTo>
                  <a:cubicBezTo>
                    <a:pt x="106398" y="213159"/>
                    <a:pt x="114597" y="208324"/>
                    <a:pt x="121278" y="197142"/>
                  </a:cubicBezTo>
                  <a:cubicBezTo>
                    <a:pt x="128869" y="183845"/>
                    <a:pt x="132209" y="167224"/>
                    <a:pt x="132209" y="166620"/>
                  </a:cubicBezTo>
                  <a:cubicBezTo>
                    <a:pt x="132209" y="163598"/>
                    <a:pt x="129476" y="163598"/>
                    <a:pt x="128565" y="163598"/>
                  </a:cubicBezTo>
                  <a:cubicBezTo>
                    <a:pt x="125529" y="163598"/>
                    <a:pt x="125225" y="164807"/>
                    <a:pt x="124314" y="169038"/>
                  </a:cubicBezTo>
                  <a:cubicBezTo>
                    <a:pt x="118241" y="191098"/>
                    <a:pt x="111257" y="206511"/>
                    <a:pt x="97896" y="206511"/>
                  </a:cubicBezTo>
                  <a:cubicBezTo>
                    <a:pt x="92126" y="206511"/>
                    <a:pt x="88178" y="203186"/>
                    <a:pt x="88178" y="192307"/>
                  </a:cubicBezTo>
                  <a:cubicBezTo>
                    <a:pt x="88178" y="187170"/>
                    <a:pt x="89393" y="180219"/>
                    <a:pt x="90608" y="175384"/>
                  </a:cubicBezTo>
                  <a:cubicBezTo>
                    <a:pt x="91822" y="170246"/>
                    <a:pt x="91822" y="169038"/>
                    <a:pt x="91822" y="166016"/>
                  </a:cubicBezTo>
                  <a:cubicBezTo>
                    <a:pt x="91822" y="146373"/>
                    <a:pt x="72692" y="137609"/>
                    <a:pt x="46881" y="134284"/>
                  </a:cubicBezTo>
                  <a:cubicBezTo>
                    <a:pt x="56294" y="128845"/>
                    <a:pt x="66011" y="119174"/>
                    <a:pt x="72995" y="111922"/>
                  </a:cubicBezTo>
                  <a:cubicBezTo>
                    <a:pt x="87571" y="95905"/>
                    <a:pt x="101540" y="82910"/>
                    <a:pt x="116419" y="82910"/>
                  </a:cubicBezTo>
                  <a:cubicBezTo>
                    <a:pt x="118241" y="82910"/>
                    <a:pt x="118545" y="82910"/>
                    <a:pt x="119152" y="83212"/>
                  </a:cubicBezTo>
                  <a:cubicBezTo>
                    <a:pt x="122796" y="83817"/>
                    <a:pt x="123099" y="83817"/>
                    <a:pt x="125529" y="85630"/>
                  </a:cubicBezTo>
                  <a:cubicBezTo>
                    <a:pt x="126136" y="85932"/>
                    <a:pt x="126136" y="86234"/>
                    <a:pt x="126743" y="86839"/>
                  </a:cubicBezTo>
                  <a:cubicBezTo>
                    <a:pt x="112168" y="87745"/>
                    <a:pt x="109435" y="99531"/>
                    <a:pt x="109435" y="103158"/>
                  </a:cubicBezTo>
                  <a:cubicBezTo>
                    <a:pt x="109435" y="107993"/>
                    <a:pt x="112775" y="113735"/>
                    <a:pt x="120974" y="113735"/>
                  </a:cubicBezTo>
                  <a:cubicBezTo>
                    <a:pt x="128869" y="113735"/>
                    <a:pt x="137675" y="107086"/>
                    <a:pt x="137675" y="95300"/>
                  </a:cubicBezTo>
                  <a:cubicBezTo>
                    <a:pt x="137675" y="86234"/>
                    <a:pt x="130691" y="76262"/>
                    <a:pt x="117026" y="76262"/>
                  </a:cubicBezTo>
                  <a:cubicBezTo>
                    <a:pt x="108524" y="76262"/>
                    <a:pt x="94555" y="78679"/>
                    <a:pt x="72692" y="102856"/>
                  </a:cubicBezTo>
                  <a:cubicBezTo>
                    <a:pt x="62367" y="114339"/>
                    <a:pt x="50524" y="126427"/>
                    <a:pt x="38985" y="130960"/>
                  </a:cubicBezTo>
                  <a:lnTo>
                    <a:pt x="70566" y="343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AFF25E8-51BF-BF82-1678-5329E7C89D2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49786" y="5910240"/>
              <a:ext cx="314099" cy="12087"/>
            </a:xfrm>
            <a:custGeom>
              <a:avLst/>
              <a:gdLst>
                <a:gd name="connsiteX0" fmla="*/ 0 w 314099"/>
                <a:gd name="connsiteY0" fmla="*/ 0 h 12087"/>
                <a:gd name="connsiteX1" fmla="*/ 314100 w 314099"/>
                <a:gd name="connsiteY1" fmla="*/ 0 h 12087"/>
                <a:gd name="connsiteX2" fmla="*/ 314100 w 314099"/>
                <a:gd name="connsiteY2" fmla="*/ 12087 h 12087"/>
                <a:gd name="connsiteX3" fmla="*/ 0 w 314099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99" h="12087">
                  <a:moveTo>
                    <a:pt x="0" y="0"/>
                  </a:moveTo>
                  <a:lnTo>
                    <a:pt x="314100" y="0"/>
                  </a:lnTo>
                  <a:lnTo>
                    <a:pt x="314100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0FB2A3-3DD9-46D9-08E1-8FDFB8FFA9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82046" y="5997863"/>
              <a:ext cx="126019" cy="207914"/>
            </a:xfrm>
            <a:custGeom>
              <a:avLst/>
              <a:gdLst>
                <a:gd name="connsiteX0" fmla="*/ 75421 w 126019"/>
                <a:gd name="connsiteY0" fmla="*/ 95012 h 207914"/>
                <a:gd name="connsiteX1" fmla="*/ 117933 w 126019"/>
                <a:gd name="connsiteY1" fmla="*/ 41824 h 207914"/>
                <a:gd name="connsiteX2" fmla="*/ 62059 w 126019"/>
                <a:gd name="connsiteY2" fmla="*/ 121 h 207914"/>
                <a:gd name="connsiteX3" fmla="*/ 8311 w 126019"/>
                <a:gd name="connsiteY3" fmla="*/ 41220 h 207914"/>
                <a:gd name="connsiteX4" fmla="*/ 23798 w 126019"/>
                <a:gd name="connsiteY4" fmla="*/ 56934 h 207914"/>
                <a:gd name="connsiteX5" fmla="*/ 39285 w 126019"/>
                <a:gd name="connsiteY5" fmla="*/ 41522 h 207914"/>
                <a:gd name="connsiteX6" fmla="*/ 20458 w 126019"/>
                <a:gd name="connsiteY6" fmla="*/ 26412 h 207914"/>
                <a:gd name="connsiteX7" fmla="*/ 60845 w 126019"/>
                <a:gd name="connsiteY7" fmla="*/ 7676 h 207914"/>
                <a:gd name="connsiteX8" fmla="*/ 89996 w 126019"/>
                <a:gd name="connsiteY8" fmla="*/ 41522 h 207914"/>
                <a:gd name="connsiteX9" fmla="*/ 81494 w 126019"/>
                <a:gd name="connsiteY9" fmla="*/ 75973 h 207914"/>
                <a:gd name="connsiteX10" fmla="*/ 54468 w 126019"/>
                <a:gd name="connsiteY10" fmla="*/ 91688 h 207914"/>
                <a:gd name="connsiteX11" fmla="*/ 42625 w 126019"/>
                <a:gd name="connsiteY11" fmla="*/ 92594 h 207914"/>
                <a:gd name="connsiteX12" fmla="*/ 38070 w 126019"/>
                <a:gd name="connsiteY12" fmla="*/ 96221 h 207914"/>
                <a:gd name="connsiteX13" fmla="*/ 45358 w 126019"/>
                <a:gd name="connsiteY13" fmla="*/ 99545 h 207914"/>
                <a:gd name="connsiteX14" fmla="*/ 58719 w 126019"/>
                <a:gd name="connsiteY14" fmla="*/ 99545 h 207914"/>
                <a:gd name="connsiteX15" fmla="*/ 94855 w 126019"/>
                <a:gd name="connsiteY15" fmla="*/ 149710 h 207914"/>
                <a:gd name="connsiteX16" fmla="*/ 60541 w 126019"/>
                <a:gd name="connsiteY16" fmla="*/ 199574 h 207914"/>
                <a:gd name="connsiteX17" fmla="*/ 14081 w 126019"/>
                <a:gd name="connsiteY17" fmla="*/ 176606 h 207914"/>
                <a:gd name="connsiteX18" fmla="*/ 34123 w 126019"/>
                <a:gd name="connsiteY18" fmla="*/ 159985 h 207914"/>
                <a:gd name="connsiteX19" fmla="*/ 17118 w 126019"/>
                <a:gd name="connsiteY19" fmla="*/ 143062 h 207914"/>
                <a:gd name="connsiteX20" fmla="*/ 113 w 126019"/>
                <a:gd name="connsiteY20" fmla="*/ 160590 h 207914"/>
                <a:gd name="connsiteX21" fmla="*/ 61452 w 126019"/>
                <a:gd name="connsiteY21" fmla="*/ 208035 h 207914"/>
                <a:gd name="connsiteX22" fmla="*/ 126132 w 126019"/>
                <a:gd name="connsiteY22" fmla="*/ 149710 h 207914"/>
                <a:gd name="connsiteX23" fmla="*/ 75421 w 126019"/>
                <a:gd name="connsiteY23" fmla="*/ 95012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19" h="207914">
                  <a:moveTo>
                    <a:pt x="75421" y="95012"/>
                  </a:moveTo>
                  <a:cubicBezTo>
                    <a:pt x="100321" y="86852"/>
                    <a:pt x="117933" y="65698"/>
                    <a:pt x="117933" y="41824"/>
                  </a:cubicBezTo>
                  <a:cubicBezTo>
                    <a:pt x="117933" y="17044"/>
                    <a:pt x="91211" y="121"/>
                    <a:pt x="62059" y="121"/>
                  </a:cubicBezTo>
                  <a:cubicBezTo>
                    <a:pt x="31390" y="121"/>
                    <a:pt x="8311" y="18253"/>
                    <a:pt x="8311" y="41220"/>
                  </a:cubicBezTo>
                  <a:cubicBezTo>
                    <a:pt x="8311" y="51193"/>
                    <a:pt x="14992" y="56934"/>
                    <a:pt x="23798" y="56934"/>
                  </a:cubicBezTo>
                  <a:cubicBezTo>
                    <a:pt x="33212" y="56934"/>
                    <a:pt x="39285" y="50286"/>
                    <a:pt x="39285" y="41522"/>
                  </a:cubicBezTo>
                  <a:cubicBezTo>
                    <a:pt x="39285" y="26412"/>
                    <a:pt x="25013" y="26412"/>
                    <a:pt x="20458" y="26412"/>
                  </a:cubicBezTo>
                  <a:cubicBezTo>
                    <a:pt x="29871" y="11604"/>
                    <a:pt x="49913" y="7676"/>
                    <a:pt x="60845" y="7676"/>
                  </a:cubicBezTo>
                  <a:cubicBezTo>
                    <a:pt x="73295" y="7676"/>
                    <a:pt x="89996" y="14324"/>
                    <a:pt x="89996" y="41522"/>
                  </a:cubicBezTo>
                  <a:cubicBezTo>
                    <a:pt x="89996" y="45149"/>
                    <a:pt x="89389" y="62676"/>
                    <a:pt x="81494" y="75973"/>
                  </a:cubicBezTo>
                  <a:cubicBezTo>
                    <a:pt x="72384" y="90479"/>
                    <a:pt x="62059" y="91385"/>
                    <a:pt x="54468" y="91688"/>
                  </a:cubicBezTo>
                  <a:cubicBezTo>
                    <a:pt x="52039" y="91990"/>
                    <a:pt x="44751" y="92594"/>
                    <a:pt x="42625" y="92594"/>
                  </a:cubicBezTo>
                  <a:cubicBezTo>
                    <a:pt x="40196" y="92896"/>
                    <a:pt x="38070" y="93199"/>
                    <a:pt x="38070" y="96221"/>
                  </a:cubicBezTo>
                  <a:cubicBezTo>
                    <a:pt x="38070" y="99545"/>
                    <a:pt x="40196" y="99545"/>
                    <a:pt x="45358" y="99545"/>
                  </a:cubicBezTo>
                  <a:lnTo>
                    <a:pt x="58719" y="99545"/>
                  </a:lnTo>
                  <a:cubicBezTo>
                    <a:pt x="83619" y="99545"/>
                    <a:pt x="94855" y="120095"/>
                    <a:pt x="94855" y="149710"/>
                  </a:cubicBezTo>
                  <a:cubicBezTo>
                    <a:pt x="94855" y="190810"/>
                    <a:pt x="73902" y="199574"/>
                    <a:pt x="60541" y="199574"/>
                  </a:cubicBezTo>
                  <a:cubicBezTo>
                    <a:pt x="47484" y="199574"/>
                    <a:pt x="24709" y="194436"/>
                    <a:pt x="14081" y="176606"/>
                  </a:cubicBezTo>
                  <a:cubicBezTo>
                    <a:pt x="24709" y="178117"/>
                    <a:pt x="34123" y="171469"/>
                    <a:pt x="34123" y="159985"/>
                  </a:cubicBezTo>
                  <a:cubicBezTo>
                    <a:pt x="34123" y="149106"/>
                    <a:pt x="25924" y="143062"/>
                    <a:pt x="17118" y="143062"/>
                  </a:cubicBezTo>
                  <a:cubicBezTo>
                    <a:pt x="9830" y="143062"/>
                    <a:pt x="113" y="147293"/>
                    <a:pt x="113" y="160590"/>
                  </a:cubicBezTo>
                  <a:cubicBezTo>
                    <a:pt x="113" y="188090"/>
                    <a:pt x="28353" y="208035"/>
                    <a:pt x="61452" y="208035"/>
                  </a:cubicBezTo>
                  <a:cubicBezTo>
                    <a:pt x="98499" y="208035"/>
                    <a:pt x="126132" y="180535"/>
                    <a:pt x="126132" y="149710"/>
                  </a:cubicBezTo>
                  <a:cubicBezTo>
                    <a:pt x="126132" y="124930"/>
                    <a:pt x="107001" y="101358"/>
                    <a:pt x="75421" y="95012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D32EDF-5753-855D-BA63-8CC32D85B7D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35395" y="6068880"/>
              <a:ext cx="99904" cy="133573"/>
            </a:xfrm>
            <a:custGeom>
              <a:avLst/>
              <a:gdLst>
                <a:gd name="connsiteX0" fmla="*/ 76336 w 99904"/>
                <a:gd name="connsiteY0" fmla="*/ 62072 h 133573"/>
                <a:gd name="connsiteX1" fmla="*/ 86661 w 99904"/>
                <a:gd name="connsiteY1" fmla="*/ 56934 h 133573"/>
                <a:gd name="connsiteX2" fmla="*/ 77855 w 99904"/>
                <a:gd name="connsiteY2" fmla="*/ 52704 h 133573"/>
                <a:gd name="connsiteX3" fmla="*/ 28662 w 99904"/>
                <a:gd name="connsiteY3" fmla="*/ 52704 h 133573"/>
                <a:gd name="connsiteX4" fmla="*/ 80588 w 99904"/>
                <a:gd name="connsiteY4" fmla="*/ 9489 h 133573"/>
                <a:gd name="connsiteX5" fmla="*/ 90001 w 99904"/>
                <a:gd name="connsiteY5" fmla="*/ 9489 h 133573"/>
                <a:gd name="connsiteX6" fmla="*/ 100022 w 99904"/>
                <a:gd name="connsiteY6" fmla="*/ 4351 h 133573"/>
                <a:gd name="connsiteX7" fmla="*/ 90912 w 99904"/>
                <a:gd name="connsiteY7" fmla="*/ 121 h 133573"/>
                <a:gd name="connsiteX8" fmla="*/ 80284 w 99904"/>
                <a:gd name="connsiteY8" fmla="*/ 121 h 133573"/>
                <a:gd name="connsiteX9" fmla="*/ 117 w 99904"/>
                <a:gd name="connsiteY9" fmla="*/ 76578 h 133573"/>
                <a:gd name="connsiteX10" fmla="*/ 55080 w 99904"/>
                <a:gd name="connsiteY10" fmla="*/ 133694 h 133573"/>
                <a:gd name="connsiteX11" fmla="*/ 94556 w 99904"/>
                <a:gd name="connsiteY11" fmla="*/ 118281 h 133573"/>
                <a:gd name="connsiteX12" fmla="*/ 91520 w 99904"/>
                <a:gd name="connsiteY12" fmla="*/ 114051 h 133573"/>
                <a:gd name="connsiteX13" fmla="*/ 87572 w 99904"/>
                <a:gd name="connsiteY13" fmla="*/ 115864 h 133573"/>
                <a:gd name="connsiteX14" fmla="*/ 55688 w 99904"/>
                <a:gd name="connsiteY14" fmla="*/ 127045 h 133573"/>
                <a:gd name="connsiteX15" fmla="*/ 22892 w 99904"/>
                <a:gd name="connsiteY15" fmla="*/ 87759 h 133573"/>
                <a:gd name="connsiteX16" fmla="*/ 26232 w 99904"/>
                <a:gd name="connsiteY16" fmla="*/ 62072 h 133573"/>
                <a:gd name="connsiteX17" fmla="*/ 76336 w 99904"/>
                <a:gd name="connsiteY17" fmla="*/ 62072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3573">
                  <a:moveTo>
                    <a:pt x="76336" y="62072"/>
                  </a:moveTo>
                  <a:cubicBezTo>
                    <a:pt x="81195" y="62072"/>
                    <a:pt x="86661" y="62072"/>
                    <a:pt x="86661" y="56934"/>
                  </a:cubicBezTo>
                  <a:cubicBezTo>
                    <a:pt x="86661" y="52704"/>
                    <a:pt x="83017" y="52704"/>
                    <a:pt x="77855" y="52704"/>
                  </a:cubicBezTo>
                  <a:lnTo>
                    <a:pt x="28662" y="52704"/>
                  </a:lnTo>
                  <a:cubicBezTo>
                    <a:pt x="35950" y="27017"/>
                    <a:pt x="52955" y="9489"/>
                    <a:pt x="80588" y="9489"/>
                  </a:cubicBezTo>
                  <a:lnTo>
                    <a:pt x="90001" y="9489"/>
                  </a:lnTo>
                  <a:cubicBezTo>
                    <a:pt x="95163" y="9489"/>
                    <a:pt x="100022" y="9489"/>
                    <a:pt x="100022" y="4351"/>
                  </a:cubicBezTo>
                  <a:cubicBezTo>
                    <a:pt x="100022" y="121"/>
                    <a:pt x="96074" y="121"/>
                    <a:pt x="90912" y="121"/>
                  </a:cubicBezTo>
                  <a:lnTo>
                    <a:pt x="80284" y="121"/>
                  </a:lnTo>
                  <a:cubicBezTo>
                    <a:pt x="40808" y="121"/>
                    <a:pt x="117" y="30341"/>
                    <a:pt x="117" y="76578"/>
                  </a:cubicBezTo>
                  <a:cubicBezTo>
                    <a:pt x="117" y="109820"/>
                    <a:pt x="22892" y="133694"/>
                    <a:pt x="55080" y="133694"/>
                  </a:cubicBezTo>
                  <a:cubicBezTo>
                    <a:pt x="74818" y="133694"/>
                    <a:pt x="94556" y="121606"/>
                    <a:pt x="94556" y="118281"/>
                  </a:cubicBezTo>
                  <a:cubicBezTo>
                    <a:pt x="94556" y="117375"/>
                    <a:pt x="94253" y="114051"/>
                    <a:pt x="91520" y="114051"/>
                  </a:cubicBezTo>
                  <a:cubicBezTo>
                    <a:pt x="90912" y="114051"/>
                    <a:pt x="90305" y="114051"/>
                    <a:pt x="87572" y="115864"/>
                  </a:cubicBezTo>
                  <a:cubicBezTo>
                    <a:pt x="78158" y="121908"/>
                    <a:pt x="66923" y="127045"/>
                    <a:pt x="55688" y="127045"/>
                  </a:cubicBezTo>
                  <a:cubicBezTo>
                    <a:pt x="38075" y="127045"/>
                    <a:pt x="22892" y="114353"/>
                    <a:pt x="22892" y="87759"/>
                  </a:cubicBezTo>
                  <a:cubicBezTo>
                    <a:pt x="22892" y="77182"/>
                    <a:pt x="25321" y="65698"/>
                    <a:pt x="26232" y="62072"/>
                  </a:cubicBezTo>
                  <a:lnTo>
                    <a:pt x="76336" y="6207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386D7A9-806D-A880-789C-CF1184280AA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80997" y="5765183"/>
              <a:ext cx="70449" cy="302201"/>
            </a:xfrm>
            <a:custGeom>
              <a:avLst/>
              <a:gdLst>
                <a:gd name="connsiteX0" fmla="*/ 70574 w 70449"/>
                <a:gd name="connsiteY0" fmla="*/ 299293 h 302201"/>
                <a:gd name="connsiteX1" fmla="*/ 65412 w 70449"/>
                <a:gd name="connsiteY1" fmla="*/ 292645 h 302201"/>
                <a:gd name="connsiteX2" fmla="*/ 17737 w 70449"/>
                <a:gd name="connsiteY2" fmla="*/ 151214 h 302201"/>
                <a:gd name="connsiteX3" fmla="*/ 66627 w 70449"/>
                <a:gd name="connsiteY3" fmla="*/ 8273 h 302201"/>
                <a:gd name="connsiteX4" fmla="*/ 70574 w 70449"/>
                <a:gd name="connsiteY4" fmla="*/ 3136 h 302201"/>
                <a:gd name="connsiteX5" fmla="*/ 67538 w 70449"/>
                <a:gd name="connsiteY5" fmla="*/ 114 h 302201"/>
                <a:gd name="connsiteX6" fmla="*/ 19256 w 70449"/>
                <a:gd name="connsiteY6" fmla="*/ 59043 h 302201"/>
                <a:gd name="connsiteX7" fmla="*/ 125 w 70449"/>
                <a:gd name="connsiteY7" fmla="*/ 151214 h 302201"/>
                <a:gd name="connsiteX8" fmla="*/ 20167 w 70449"/>
                <a:gd name="connsiteY8" fmla="*/ 245501 h 302201"/>
                <a:gd name="connsiteX9" fmla="*/ 67538 w 70449"/>
                <a:gd name="connsiteY9" fmla="*/ 302315 h 302201"/>
                <a:gd name="connsiteX10" fmla="*/ 70574 w 70449"/>
                <a:gd name="connsiteY10" fmla="*/ 299293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574" y="299293"/>
                  </a:moveTo>
                  <a:cubicBezTo>
                    <a:pt x="70574" y="298387"/>
                    <a:pt x="70574" y="297782"/>
                    <a:pt x="65412" y="292645"/>
                  </a:cubicBezTo>
                  <a:cubicBezTo>
                    <a:pt x="27455" y="254567"/>
                    <a:pt x="17737" y="197451"/>
                    <a:pt x="17737" y="151214"/>
                  </a:cubicBezTo>
                  <a:cubicBezTo>
                    <a:pt x="17737" y="98631"/>
                    <a:pt x="29277" y="46048"/>
                    <a:pt x="66627" y="8273"/>
                  </a:cubicBezTo>
                  <a:cubicBezTo>
                    <a:pt x="70574" y="4647"/>
                    <a:pt x="70574" y="4042"/>
                    <a:pt x="70574" y="3136"/>
                  </a:cubicBezTo>
                  <a:cubicBezTo>
                    <a:pt x="70574" y="1020"/>
                    <a:pt x="69360" y="114"/>
                    <a:pt x="67538" y="114"/>
                  </a:cubicBezTo>
                  <a:cubicBezTo>
                    <a:pt x="64501" y="114"/>
                    <a:pt x="37172" y="20663"/>
                    <a:pt x="19256" y="59043"/>
                  </a:cubicBezTo>
                  <a:cubicBezTo>
                    <a:pt x="3769" y="92285"/>
                    <a:pt x="125" y="125830"/>
                    <a:pt x="125" y="151214"/>
                  </a:cubicBezTo>
                  <a:cubicBezTo>
                    <a:pt x="125" y="174786"/>
                    <a:pt x="3465" y="211353"/>
                    <a:pt x="20167" y="245501"/>
                  </a:cubicBezTo>
                  <a:cubicBezTo>
                    <a:pt x="38386" y="282672"/>
                    <a:pt x="64501" y="302315"/>
                    <a:pt x="67538" y="302315"/>
                  </a:cubicBezTo>
                  <a:cubicBezTo>
                    <a:pt x="69360" y="302315"/>
                    <a:pt x="70574" y="301409"/>
                    <a:pt x="70574" y="299293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2520A6-F166-0182-AFC7-B119CC6D327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86334" y="5785430"/>
              <a:ext cx="201327" cy="206403"/>
            </a:xfrm>
            <a:custGeom>
              <a:avLst/>
              <a:gdLst>
                <a:gd name="connsiteX0" fmla="*/ 112484 w 201327"/>
                <a:gd name="connsiteY0" fmla="*/ 23988 h 206403"/>
                <a:gd name="connsiteX1" fmla="*/ 141331 w 201327"/>
                <a:gd name="connsiteY1" fmla="*/ 9482 h 206403"/>
                <a:gd name="connsiteX2" fmla="*/ 151352 w 201327"/>
                <a:gd name="connsiteY2" fmla="*/ 9482 h 206403"/>
                <a:gd name="connsiteX3" fmla="*/ 151352 w 201327"/>
                <a:gd name="connsiteY3" fmla="*/ 114 h 206403"/>
                <a:gd name="connsiteX4" fmla="*/ 100033 w 201327"/>
                <a:gd name="connsiteY4" fmla="*/ 1020 h 206403"/>
                <a:gd name="connsiteX5" fmla="*/ 48411 w 201327"/>
                <a:gd name="connsiteY5" fmla="*/ 114 h 206403"/>
                <a:gd name="connsiteX6" fmla="*/ 48411 w 201327"/>
                <a:gd name="connsiteY6" fmla="*/ 9482 h 206403"/>
                <a:gd name="connsiteX7" fmla="*/ 58432 w 201327"/>
                <a:gd name="connsiteY7" fmla="*/ 9482 h 206403"/>
                <a:gd name="connsiteX8" fmla="*/ 87280 w 201327"/>
                <a:gd name="connsiteY8" fmla="*/ 23988 h 206403"/>
                <a:gd name="connsiteX9" fmla="*/ 87280 w 201327"/>
                <a:gd name="connsiteY9" fmla="*/ 158165 h 206403"/>
                <a:gd name="connsiteX10" fmla="*/ 45982 w 201327"/>
                <a:gd name="connsiteY10" fmla="*/ 81406 h 206403"/>
                <a:gd name="connsiteX11" fmla="*/ 18956 w 201327"/>
                <a:gd name="connsiteY11" fmla="*/ 39098 h 206403"/>
                <a:gd name="connsiteX12" fmla="*/ 7720 w 201327"/>
                <a:gd name="connsiteY12" fmla="*/ 39098 h 206403"/>
                <a:gd name="connsiteX13" fmla="*/ 129 w 201327"/>
                <a:gd name="connsiteY13" fmla="*/ 42422 h 206403"/>
                <a:gd name="connsiteX14" fmla="*/ 2862 w 201327"/>
                <a:gd name="connsiteY14" fmla="*/ 45746 h 206403"/>
                <a:gd name="connsiteX15" fmla="*/ 20778 w 201327"/>
                <a:gd name="connsiteY15" fmla="*/ 86846 h 206403"/>
                <a:gd name="connsiteX16" fmla="*/ 36265 w 201327"/>
                <a:gd name="connsiteY16" fmla="*/ 137918 h 206403"/>
                <a:gd name="connsiteX17" fmla="*/ 87280 w 201327"/>
                <a:gd name="connsiteY17" fmla="*/ 165720 h 206403"/>
                <a:gd name="connsiteX18" fmla="*/ 87280 w 201327"/>
                <a:gd name="connsiteY18" fmla="*/ 182643 h 206403"/>
                <a:gd name="connsiteX19" fmla="*/ 58432 w 201327"/>
                <a:gd name="connsiteY19" fmla="*/ 197149 h 206403"/>
                <a:gd name="connsiteX20" fmla="*/ 48411 w 201327"/>
                <a:gd name="connsiteY20" fmla="*/ 197149 h 206403"/>
                <a:gd name="connsiteX21" fmla="*/ 48411 w 201327"/>
                <a:gd name="connsiteY21" fmla="*/ 206517 h 206403"/>
                <a:gd name="connsiteX22" fmla="*/ 99730 w 201327"/>
                <a:gd name="connsiteY22" fmla="*/ 205611 h 206403"/>
                <a:gd name="connsiteX23" fmla="*/ 151352 w 201327"/>
                <a:gd name="connsiteY23" fmla="*/ 206517 h 206403"/>
                <a:gd name="connsiteX24" fmla="*/ 151352 w 201327"/>
                <a:gd name="connsiteY24" fmla="*/ 197149 h 206403"/>
                <a:gd name="connsiteX25" fmla="*/ 141331 w 201327"/>
                <a:gd name="connsiteY25" fmla="*/ 197149 h 206403"/>
                <a:gd name="connsiteX26" fmla="*/ 112484 w 201327"/>
                <a:gd name="connsiteY26" fmla="*/ 182643 h 206403"/>
                <a:gd name="connsiteX27" fmla="*/ 112484 w 201327"/>
                <a:gd name="connsiteY27" fmla="*/ 165720 h 206403"/>
                <a:gd name="connsiteX28" fmla="*/ 164713 w 201327"/>
                <a:gd name="connsiteY28" fmla="*/ 138220 h 206403"/>
                <a:gd name="connsiteX29" fmla="*/ 180807 w 201327"/>
                <a:gd name="connsiteY29" fmla="*/ 79593 h 206403"/>
                <a:gd name="connsiteX30" fmla="*/ 197509 w 201327"/>
                <a:gd name="connsiteY30" fmla="*/ 45746 h 206403"/>
                <a:gd name="connsiteX31" fmla="*/ 201456 w 201327"/>
                <a:gd name="connsiteY31" fmla="*/ 42422 h 206403"/>
                <a:gd name="connsiteX32" fmla="*/ 194168 w 201327"/>
                <a:gd name="connsiteY32" fmla="*/ 39098 h 206403"/>
                <a:gd name="connsiteX33" fmla="*/ 182629 w 201327"/>
                <a:gd name="connsiteY33" fmla="*/ 39098 h 206403"/>
                <a:gd name="connsiteX34" fmla="*/ 155603 w 201327"/>
                <a:gd name="connsiteY34" fmla="*/ 85032 h 206403"/>
                <a:gd name="connsiteX35" fmla="*/ 112484 w 201327"/>
                <a:gd name="connsiteY35" fmla="*/ 158165 h 206403"/>
                <a:gd name="connsiteX36" fmla="*/ 112484 w 201327"/>
                <a:gd name="connsiteY36" fmla="*/ 23988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84" y="23988"/>
                  </a:moveTo>
                  <a:cubicBezTo>
                    <a:pt x="112484" y="13713"/>
                    <a:pt x="112484" y="9482"/>
                    <a:pt x="141331" y="9482"/>
                  </a:cubicBezTo>
                  <a:lnTo>
                    <a:pt x="151352" y="9482"/>
                  </a:lnTo>
                  <a:lnTo>
                    <a:pt x="151352" y="114"/>
                  </a:lnTo>
                  <a:cubicBezTo>
                    <a:pt x="140420" y="1020"/>
                    <a:pt x="112484" y="1020"/>
                    <a:pt x="100033" y="1020"/>
                  </a:cubicBezTo>
                  <a:cubicBezTo>
                    <a:pt x="87583" y="1020"/>
                    <a:pt x="59343" y="1020"/>
                    <a:pt x="48411" y="114"/>
                  </a:cubicBezTo>
                  <a:lnTo>
                    <a:pt x="48411" y="9482"/>
                  </a:lnTo>
                  <a:lnTo>
                    <a:pt x="58432" y="9482"/>
                  </a:lnTo>
                  <a:cubicBezTo>
                    <a:pt x="87280" y="9482"/>
                    <a:pt x="87280" y="13411"/>
                    <a:pt x="87280" y="23988"/>
                  </a:cubicBezTo>
                  <a:lnTo>
                    <a:pt x="87280" y="158165"/>
                  </a:lnTo>
                  <a:cubicBezTo>
                    <a:pt x="47500" y="147588"/>
                    <a:pt x="45982" y="101049"/>
                    <a:pt x="45982" y="81406"/>
                  </a:cubicBezTo>
                  <a:cubicBezTo>
                    <a:pt x="45678" y="44840"/>
                    <a:pt x="32317" y="39098"/>
                    <a:pt x="18956" y="39098"/>
                  </a:cubicBezTo>
                  <a:lnTo>
                    <a:pt x="7720" y="39098"/>
                  </a:lnTo>
                  <a:cubicBezTo>
                    <a:pt x="3166" y="39098"/>
                    <a:pt x="129" y="39098"/>
                    <a:pt x="129" y="42422"/>
                  </a:cubicBezTo>
                  <a:cubicBezTo>
                    <a:pt x="129" y="43933"/>
                    <a:pt x="1040" y="45444"/>
                    <a:pt x="2862" y="45746"/>
                  </a:cubicBezTo>
                  <a:cubicBezTo>
                    <a:pt x="12883" y="46955"/>
                    <a:pt x="20474" y="51186"/>
                    <a:pt x="20778" y="86846"/>
                  </a:cubicBezTo>
                  <a:cubicBezTo>
                    <a:pt x="20778" y="93796"/>
                    <a:pt x="21689" y="117670"/>
                    <a:pt x="36265" y="137918"/>
                  </a:cubicBezTo>
                  <a:cubicBezTo>
                    <a:pt x="48107" y="154236"/>
                    <a:pt x="66631" y="163000"/>
                    <a:pt x="87280" y="165720"/>
                  </a:cubicBezTo>
                  <a:lnTo>
                    <a:pt x="87280" y="182643"/>
                  </a:lnTo>
                  <a:cubicBezTo>
                    <a:pt x="87280" y="192918"/>
                    <a:pt x="87280" y="197149"/>
                    <a:pt x="58432" y="197149"/>
                  </a:cubicBezTo>
                  <a:lnTo>
                    <a:pt x="48411" y="197149"/>
                  </a:lnTo>
                  <a:lnTo>
                    <a:pt x="48411" y="206517"/>
                  </a:lnTo>
                  <a:cubicBezTo>
                    <a:pt x="59343" y="205611"/>
                    <a:pt x="87280" y="205611"/>
                    <a:pt x="99730" y="205611"/>
                  </a:cubicBezTo>
                  <a:cubicBezTo>
                    <a:pt x="112180" y="205611"/>
                    <a:pt x="140420" y="205611"/>
                    <a:pt x="151352" y="206517"/>
                  </a:cubicBezTo>
                  <a:lnTo>
                    <a:pt x="151352" y="197149"/>
                  </a:lnTo>
                  <a:lnTo>
                    <a:pt x="141331" y="197149"/>
                  </a:lnTo>
                  <a:cubicBezTo>
                    <a:pt x="112484" y="197149"/>
                    <a:pt x="112484" y="193220"/>
                    <a:pt x="112484" y="182643"/>
                  </a:cubicBezTo>
                  <a:lnTo>
                    <a:pt x="112484" y="165720"/>
                  </a:lnTo>
                  <a:cubicBezTo>
                    <a:pt x="134347" y="163000"/>
                    <a:pt x="152871" y="153934"/>
                    <a:pt x="164713" y="138220"/>
                  </a:cubicBezTo>
                  <a:cubicBezTo>
                    <a:pt x="180504" y="116764"/>
                    <a:pt x="180807" y="92890"/>
                    <a:pt x="180807" y="79593"/>
                  </a:cubicBezTo>
                  <a:cubicBezTo>
                    <a:pt x="180807" y="74758"/>
                    <a:pt x="181111" y="47862"/>
                    <a:pt x="197509" y="45746"/>
                  </a:cubicBezTo>
                  <a:cubicBezTo>
                    <a:pt x="199331" y="45444"/>
                    <a:pt x="201456" y="45142"/>
                    <a:pt x="201456" y="42422"/>
                  </a:cubicBezTo>
                  <a:cubicBezTo>
                    <a:pt x="201456" y="39098"/>
                    <a:pt x="199027" y="39098"/>
                    <a:pt x="194168" y="39098"/>
                  </a:cubicBezTo>
                  <a:lnTo>
                    <a:pt x="182629" y="39098"/>
                  </a:lnTo>
                  <a:cubicBezTo>
                    <a:pt x="170787" y="39098"/>
                    <a:pt x="155907" y="41213"/>
                    <a:pt x="155603" y="85032"/>
                  </a:cubicBezTo>
                  <a:cubicBezTo>
                    <a:pt x="155300" y="118275"/>
                    <a:pt x="145279" y="150308"/>
                    <a:pt x="112484" y="158165"/>
                  </a:cubicBezTo>
                  <a:lnTo>
                    <a:pt x="112484" y="2398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7DA3BB-8ACA-7D93-522A-F52E7C403A7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16260" y="5896700"/>
              <a:ext cx="98629" cy="144694"/>
            </a:xfrm>
            <a:custGeom>
              <a:avLst/>
              <a:gdLst>
                <a:gd name="connsiteX0" fmla="*/ 98766 w 98629"/>
                <a:gd name="connsiteY0" fmla="*/ 73097 h 144694"/>
                <a:gd name="connsiteX1" fmla="*/ 86225 w 98629"/>
                <a:gd name="connsiteY1" fmla="*/ 18308 h 144694"/>
                <a:gd name="connsiteX2" fmla="*/ 49451 w 98629"/>
                <a:gd name="connsiteY2" fmla="*/ 115 h 144694"/>
                <a:gd name="connsiteX3" fmla="*/ 137 w 98629"/>
                <a:gd name="connsiteY3" fmla="*/ 73097 h 144694"/>
                <a:gd name="connsiteX4" fmla="*/ 49451 w 98629"/>
                <a:gd name="connsiteY4" fmla="*/ 144809 h 144694"/>
                <a:gd name="connsiteX5" fmla="*/ 98766 w 98629"/>
                <a:gd name="connsiteY5" fmla="*/ 73097 h 144694"/>
                <a:gd name="connsiteX6" fmla="*/ 49451 w 98629"/>
                <a:gd name="connsiteY6" fmla="*/ 138886 h 144694"/>
                <a:gd name="connsiteX7" fmla="*/ 22456 w 98629"/>
                <a:gd name="connsiteY7" fmla="*/ 115828 h 144694"/>
                <a:gd name="connsiteX8" fmla="*/ 19480 w 98629"/>
                <a:gd name="connsiteY8" fmla="*/ 70347 h 144694"/>
                <a:gd name="connsiteX9" fmla="*/ 22668 w 98629"/>
                <a:gd name="connsiteY9" fmla="*/ 27193 h 144694"/>
                <a:gd name="connsiteX10" fmla="*/ 49451 w 98629"/>
                <a:gd name="connsiteY10" fmla="*/ 6038 h 144694"/>
                <a:gd name="connsiteX11" fmla="*/ 75809 w 98629"/>
                <a:gd name="connsiteY11" fmla="*/ 25289 h 144694"/>
                <a:gd name="connsiteX12" fmla="*/ 79423 w 98629"/>
                <a:gd name="connsiteY12" fmla="*/ 70347 h 144694"/>
                <a:gd name="connsiteX13" fmla="*/ 76659 w 98629"/>
                <a:gd name="connsiteY13" fmla="*/ 114982 h 144694"/>
                <a:gd name="connsiteX14" fmla="*/ 49451 w 98629"/>
                <a:gd name="connsiteY14" fmla="*/ 138886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766" y="73097"/>
                  </a:moveTo>
                  <a:cubicBezTo>
                    <a:pt x="98766" y="49827"/>
                    <a:pt x="96003" y="33116"/>
                    <a:pt x="86225" y="18308"/>
                  </a:cubicBezTo>
                  <a:cubicBezTo>
                    <a:pt x="79635" y="8577"/>
                    <a:pt x="66456" y="115"/>
                    <a:pt x="49451" y="115"/>
                  </a:cubicBezTo>
                  <a:cubicBezTo>
                    <a:pt x="137" y="115"/>
                    <a:pt x="137" y="57866"/>
                    <a:pt x="137" y="73097"/>
                  </a:cubicBezTo>
                  <a:cubicBezTo>
                    <a:pt x="137" y="88328"/>
                    <a:pt x="137" y="144809"/>
                    <a:pt x="49451" y="144809"/>
                  </a:cubicBezTo>
                  <a:cubicBezTo>
                    <a:pt x="98766" y="144809"/>
                    <a:pt x="98766" y="88328"/>
                    <a:pt x="98766" y="73097"/>
                  </a:cubicBezTo>
                  <a:close/>
                  <a:moveTo>
                    <a:pt x="49451" y="138886"/>
                  </a:moveTo>
                  <a:cubicBezTo>
                    <a:pt x="39673" y="138886"/>
                    <a:pt x="26707" y="133175"/>
                    <a:pt x="22456" y="115828"/>
                  </a:cubicBezTo>
                  <a:cubicBezTo>
                    <a:pt x="19480" y="103347"/>
                    <a:pt x="19480" y="86001"/>
                    <a:pt x="19480" y="70347"/>
                  </a:cubicBezTo>
                  <a:cubicBezTo>
                    <a:pt x="19480" y="54904"/>
                    <a:pt x="19480" y="38827"/>
                    <a:pt x="22668" y="27193"/>
                  </a:cubicBezTo>
                  <a:cubicBezTo>
                    <a:pt x="27132" y="10481"/>
                    <a:pt x="40736" y="6038"/>
                    <a:pt x="49451" y="6038"/>
                  </a:cubicBezTo>
                  <a:cubicBezTo>
                    <a:pt x="60930" y="6038"/>
                    <a:pt x="71983" y="13019"/>
                    <a:pt x="75809" y="25289"/>
                  </a:cubicBezTo>
                  <a:cubicBezTo>
                    <a:pt x="79210" y="36712"/>
                    <a:pt x="79423" y="51943"/>
                    <a:pt x="79423" y="70347"/>
                  </a:cubicBezTo>
                  <a:cubicBezTo>
                    <a:pt x="79423" y="86001"/>
                    <a:pt x="79423" y="101655"/>
                    <a:pt x="76659" y="114982"/>
                  </a:cubicBezTo>
                  <a:cubicBezTo>
                    <a:pt x="72408" y="134232"/>
                    <a:pt x="57954" y="138886"/>
                    <a:pt x="49451" y="13888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72AEEA-B1B1-513C-E2E2-B0EAA9AD02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34116" y="5910239"/>
              <a:ext cx="185537" cy="12088"/>
            </a:xfrm>
            <a:custGeom>
              <a:avLst/>
              <a:gdLst>
                <a:gd name="connsiteX0" fmla="*/ 175052 w 185537"/>
                <a:gd name="connsiteY0" fmla="*/ 12202 h 12088"/>
                <a:gd name="connsiteX1" fmla="*/ 185680 w 185537"/>
                <a:gd name="connsiteY1" fmla="*/ 6158 h 12088"/>
                <a:gd name="connsiteX2" fmla="*/ 175052 w 185537"/>
                <a:gd name="connsiteY2" fmla="*/ 114 h 12088"/>
                <a:gd name="connsiteX3" fmla="*/ 10771 w 185537"/>
                <a:gd name="connsiteY3" fmla="*/ 114 h 12088"/>
                <a:gd name="connsiteX4" fmla="*/ 143 w 185537"/>
                <a:gd name="connsiteY4" fmla="*/ 6158 h 12088"/>
                <a:gd name="connsiteX5" fmla="*/ 10771 w 185537"/>
                <a:gd name="connsiteY5" fmla="*/ 12202 h 12088"/>
                <a:gd name="connsiteX6" fmla="*/ 175052 w 185537"/>
                <a:gd name="connsiteY6" fmla="*/ 12202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52" y="12202"/>
                  </a:moveTo>
                  <a:cubicBezTo>
                    <a:pt x="180214" y="12202"/>
                    <a:pt x="185680" y="12202"/>
                    <a:pt x="185680" y="6158"/>
                  </a:cubicBezTo>
                  <a:cubicBezTo>
                    <a:pt x="185680" y="114"/>
                    <a:pt x="180214" y="114"/>
                    <a:pt x="175052" y="114"/>
                  </a:cubicBezTo>
                  <a:lnTo>
                    <a:pt x="10771" y="114"/>
                  </a:lnTo>
                  <a:cubicBezTo>
                    <a:pt x="5609" y="114"/>
                    <a:pt x="143" y="114"/>
                    <a:pt x="143" y="6158"/>
                  </a:cubicBezTo>
                  <a:cubicBezTo>
                    <a:pt x="143" y="12202"/>
                    <a:pt x="5609" y="12202"/>
                    <a:pt x="10771" y="12202"/>
                  </a:cubicBezTo>
                  <a:lnTo>
                    <a:pt x="175052" y="1220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4721BD0-4233-9F5D-E728-5AB65E1BAC3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27755" y="5790568"/>
              <a:ext cx="121160" cy="201266"/>
            </a:xfrm>
            <a:custGeom>
              <a:avLst/>
              <a:gdLst>
                <a:gd name="connsiteX0" fmla="*/ 23535 w 121160"/>
                <a:gd name="connsiteY0" fmla="*/ 178110 h 201266"/>
                <a:gd name="connsiteX1" fmla="*/ 55723 w 121160"/>
                <a:gd name="connsiteY1" fmla="*/ 146984 h 201266"/>
                <a:gd name="connsiteX2" fmla="*/ 121314 w 121160"/>
                <a:gd name="connsiteY2" fmla="*/ 58741 h 201266"/>
                <a:gd name="connsiteX3" fmla="*/ 56938 w 121160"/>
                <a:gd name="connsiteY3" fmla="*/ 114 h 201266"/>
                <a:gd name="connsiteX4" fmla="*/ 153 w 121160"/>
                <a:gd name="connsiteY4" fmla="*/ 54812 h 201266"/>
                <a:gd name="connsiteX5" fmla="*/ 16247 w 121160"/>
                <a:gd name="connsiteY5" fmla="*/ 71736 h 201266"/>
                <a:gd name="connsiteX6" fmla="*/ 32038 w 121160"/>
                <a:gd name="connsiteY6" fmla="*/ 55719 h 201266"/>
                <a:gd name="connsiteX7" fmla="*/ 15944 w 121160"/>
                <a:gd name="connsiteY7" fmla="*/ 40004 h 201266"/>
                <a:gd name="connsiteX8" fmla="*/ 11996 w 121160"/>
                <a:gd name="connsiteY8" fmla="*/ 40307 h 201266"/>
                <a:gd name="connsiteX9" fmla="*/ 52990 w 121160"/>
                <a:gd name="connsiteY9" fmla="*/ 9482 h 201266"/>
                <a:gd name="connsiteX10" fmla="*/ 93681 w 121160"/>
                <a:gd name="connsiteY10" fmla="*/ 58741 h 201266"/>
                <a:gd name="connsiteX11" fmla="*/ 61797 w 121160"/>
                <a:gd name="connsiteY11" fmla="*/ 125527 h 201266"/>
                <a:gd name="connsiteX12" fmla="*/ 3494 w 121160"/>
                <a:gd name="connsiteY12" fmla="*/ 190198 h 201266"/>
                <a:gd name="connsiteX13" fmla="*/ 153 w 121160"/>
                <a:gd name="connsiteY13" fmla="*/ 201380 h 201266"/>
                <a:gd name="connsiteX14" fmla="*/ 112812 w 121160"/>
                <a:gd name="connsiteY14" fmla="*/ 201380 h 201266"/>
                <a:gd name="connsiteX15" fmla="*/ 121314 w 121160"/>
                <a:gd name="connsiteY15" fmla="*/ 148797 h 201266"/>
                <a:gd name="connsiteX16" fmla="*/ 113723 w 121160"/>
                <a:gd name="connsiteY16" fmla="*/ 148797 h 201266"/>
                <a:gd name="connsiteX17" fmla="*/ 107042 w 121160"/>
                <a:gd name="connsiteY17" fmla="*/ 175693 h 201266"/>
                <a:gd name="connsiteX18" fmla="*/ 78194 w 121160"/>
                <a:gd name="connsiteY18" fmla="*/ 178110 h 201266"/>
                <a:gd name="connsiteX19" fmla="*/ 23535 w 121160"/>
                <a:gd name="connsiteY19" fmla="*/ 178110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1266">
                  <a:moveTo>
                    <a:pt x="23535" y="178110"/>
                  </a:moveTo>
                  <a:lnTo>
                    <a:pt x="55723" y="146984"/>
                  </a:lnTo>
                  <a:cubicBezTo>
                    <a:pt x="103094" y="105280"/>
                    <a:pt x="121314" y="88961"/>
                    <a:pt x="121314" y="58741"/>
                  </a:cubicBezTo>
                  <a:cubicBezTo>
                    <a:pt x="121314" y="24290"/>
                    <a:pt x="93985" y="114"/>
                    <a:pt x="56938" y="114"/>
                  </a:cubicBezTo>
                  <a:cubicBezTo>
                    <a:pt x="22624" y="114"/>
                    <a:pt x="153" y="27916"/>
                    <a:pt x="153" y="54812"/>
                  </a:cubicBezTo>
                  <a:cubicBezTo>
                    <a:pt x="153" y="71736"/>
                    <a:pt x="15336" y="71736"/>
                    <a:pt x="16247" y="71736"/>
                  </a:cubicBezTo>
                  <a:cubicBezTo>
                    <a:pt x="21410" y="71736"/>
                    <a:pt x="32038" y="68109"/>
                    <a:pt x="32038" y="55719"/>
                  </a:cubicBezTo>
                  <a:cubicBezTo>
                    <a:pt x="32038" y="47862"/>
                    <a:pt x="26572" y="40004"/>
                    <a:pt x="15944" y="40004"/>
                  </a:cubicBezTo>
                  <a:cubicBezTo>
                    <a:pt x="13514" y="40004"/>
                    <a:pt x="12907" y="40004"/>
                    <a:pt x="11996" y="40307"/>
                  </a:cubicBezTo>
                  <a:cubicBezTo>
                    <a:pt x="18980" y="20663"/>
                    <a:pt x="35378" y="9482"/>
                    <a:pt x="52990" y="9482"/>
                  </a:cubicBezTo>
                  <a:cubicBezTo>
                    <a:pt x="80624" y="9482"/>
                    <a:pt x="93681" y="33960"/>
                    <a:pt x="93681" y="58741"/>
                  </a:cubicBezTo>
                  <a:cubicBezTo>
                    <a:pt x="93681" y="82917"/>
                    <a:pt x="78498" y="106791"/>
                    <a:pt x="61797" y="125527"/>
                  </a:cubicBezTo>
                  <a:lnTo>
                    <a:pt x="3494" y="190198"/>
                  </a:lnTo>
                  <a:cubicBezTo>
                    <a:pt x="153" y="193523"/>
                    <a:pt x="153" y="194127"/>
                    <a:pt x="153" y="201380"/>
                  </a:cubicBezTo>
                  <a:lnTo>
                    <a:pt x="112812" y="201380"/>
                  </a:lnTo>
                  <a:lnTo>
                    <a:pt x="121314" y="148797"/>
                  </a:lnTo>
                  <a:lnTo>
                    <a:pt x="113723" y="148797"/>
                  </a:lnTo>
                  <a:cubicBezTo>
                    <a:pt x="112204" y="157863"/>
                    <a:pt x="110079" y="171160"/>
                    <a:pt x="107042" y="175693"/>
                  </a:cubicBezTo>
                  <a:cubicBezTo>
                    <a:pt x="104916" y="178110"/>
                    <a:pt x="84875" y="178110"/>
                    <a:pt x="78194" y="178110"/>
                  </a:cubicBezTo>
                  <a:lnTo>
                    <a:pt x="23535" y="178110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198A36-7849-B5A3-FFFB-EFA0D267AC9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32321" y="5785430"/>
              <a:ext cx="201327" cy="206403"/>
            </a:xfrm>
            <a:custGeom>
              <a:avLst/>
              <a:gdLst>
                <a:gd name="connsiteX0" fmla="*/ 112515 w 201327"/>
                <a:gd name="connsiteY0" fmla="*/ 23988 h 206403"/>
                <a:gd name="connsiteX1" fmla="*/ 141362 w 201327"/>
                <a:gd name="connsiteY1" fmla="*/ 9482 h 206403"/>
                <a:gd name="connsiteX2" fmla="*/ 151383 w 201327"/>
                <a:gd name="connsiteY2" fmla="*/ 9482 h 206403"/>
                <a:gd name="connsiteX3" fmla="*/ 151383 w 201327"/>
                <a:gd name="connsiteY3" fmla="*/ 114 h 206403"/>
                <a:gd name="connsiteX4" fmla="*/ 100065 w 201327"/>
                <a:gd name="connsiteY4" fmla="*/ 1020 h 206403"/>
                <a:gd name="connsiteX5" fmla="*/ 48442 w 201327"/>
                <a:gd name="connsiteY5" fmla="*/ 114 h 206403"/>
                <a:gd name="connsiteX6" fmla="*/ 48442 w 201327"/>
                <a:gd name="connsiteY6" fmla="*/ 9482 h 206403"/>
                <a:gd name="connsiteX7" fmla="*/ 58463 w 201327"/>
                <a:gd name="connsiteY7" fmla="*/ 9482 h 206403"/>
                <a:gd name="connsiteX8" fmla="*/ 87311 w 201327"/>
                <a:gd name="connsiteY8" fmla="*/ 23988 h 206403"/>
                <a:gd name="connsiteX9" fmla="*/ 87311 w 201327"/>
                <a:gd name="connsiteY9" fmla="*/ 158165 h 206403"/>
                <a:gd name="connsiteX10" fmla="*/ 46013 w 201327"/>
                <a:gd name="connsiteY10" fmla="*/ 81406 h 206403"/>
                <a:gd name="connsiteX11" fmla="*/ 18987 w 201327"/>
                <a:gd name="connsiteY11" fmla="*/ 39098 h 206403"/>
                <a:gd name="connsiteX12" fmla="*/ 7751 w 201327"/>
                <a:gd name="connsiteY12" fmla="*/ 39098 h 206403"/>
                <a:gd name="connsiteX13" fmla="*/ 160 w 201327"/>
                <a:gd name="connsiteY13" fmla="*/ 42422 h 206403"/>
                <a:gd name="connsiteX14" fmla="*/ 2893 w 201327"/>
                <a:gd name="connsiteY14" fmla="*/ 45746 h 206403"/>
                <a:gd name="connsiteX15" fmla="*/ 20809 w 201327"/>
                <a:gd name="connsiteY15" fmla="*/ 86846 h 206403"/>
                <a:gd name="connsiteX16" fmla="*/ 36296 w 201327"/>
                <a:gd name="connsiteY16" fmla="*/ 137918 h 206403"/>
                <a:gd name="connsiteX17" fmla="*/ 87311 w 201327"/>
                <a:gd name="connsiteY17" fmla="*/ 165720 h 206403"/>
                <a:gd name="connsiteX18" fmla="*/ 87311 w 201327"/>
                <a:gd name="connsiteY18" fmla="*/ 182643 h 206403"/>
                <a:gd name="connsiteX19" fmla="*/ 58463 w 201327"/>
                <a:gd name="connsiteY19" fmla="*/ 197149 h 206403"/>
                <a:gd name="connsiteX20" fmla="*/ 48442 w 201327"/>
                <a:gd name="connsiteY20" fmla="*/ 197149 h 206403"/>
                <a:gd name="connsiteX21" fmla="*/ 48442 w 201327"/>
                <a:gd name="connsiteY21" fmla="*/ 206517 h 206403"/>
                <a:gd name="connsiteX22" fmla="*/ 99761 w 201327"/>
                <a:gd name="connsiteY22" fmla="*/ 205611 h 206403"/>
                <a:gd name="connsiteX23" fmla="*/ 151383 w 201327"/>
                <a:gd name="connsiteY23" fmla="*/ 206517 h 206403"/>
                <a:gd name="connsiteX24" fmla="*/ 151383 w 201327"/>
                <a:gd name="connsiteY24" fmla="*/ 197149 h 206403"/>
                <a:gd name="connsiteX25" fmla="*/ 141362 w 201327"/>
                <a:gd name="connsiteY25" fmla="*/ 197149 h 206403"/>
                <a:gd name="connsiteX26" fmla="*/ 112515 w 201327"/>
                <a:gd name="connsiteY26" fmla="*/ 182643 h 206403"/>
                <a:gd name="connsiteX27" fmla="*/ 112515 w 201327"/>
                <a:gd name="connsiteY27" fmla="*/ 165720 h 206403"/>
                <a:gd name="connsiteX28" fmla="*/ 164744 w 201327"/>
                <a:gd name="connsiteY28" fmla="*/ 138220 h 206403"/>
                <a:gd name="connsiteX29" fmla="*/ 180838 w 201327"/>
                <a:gd name="connsiteY29" fmla="*/ 79593 h 206403"/>
                <a:gd name="connsiteX30" fmla="*/ 197540 w 201327"/>
                <a:gd name="connsiteY30" fmla="*/ 45746 h 206403"/>
                <a:gd name="connsiteX31" fmla="*/ 201487 w 201327"/>
                <a:gd name="connsiteY31" fmla="*/ 42422 h 206403"/>
                <a:gd name="connsiteX32" fmla="*/ 194200 w 201327"/>
                <a:gd name="connsiteY32" fmla="*/ 39098 h 206403"/>
                <a:gd name="connsiteX33" fmla="*/ 182660 w 201327"/>
                <a:gd name="connsiteY33" fmla="*/ 39098 h 206403"/>
                <a:gd name="connsiteX34" fmla="*/ 155635 w 201327"/>
                <a:gd name="connsiteY34" fmla="*/ 85032 h 206403"/>
                <a:gd name="connsiteX35" fmla="*/ 112515 w 201327"/>
                <a:gd name="connsiteY35" fmla="*/ 158165 h 206403"/>
                <a:gd name="connsiteX36" fmla="*/ 112515 w 201327"/>
                <a:gd name="connsiteY36" fmla="*/ 23988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515" y="23988"/>
                  </a:moveTo>
                  <a:cubicBezTo>
                    <a:pt x="112515" y="13713"/>
                    <a:pt x="112515" y="9482"/>
                    <a:pt x="141362" y="9482"/>
                  </a:cubicBezTo>
                  <a:lnTo>
                    <a:pt x="151383" y="9482"/>
                  </a:lnTo>
                  <a:lnTo>
                    <a:pt x="151383" y="114"/>
                  </a:lnTo>
                  <a:cubicBezTo>
                    <a:pt x="140451" y="1020"/>
                    <a:pt x="112515" y="1020"/>
                    <a:pt x="100065" y="1020"/>
                  </a:cubicBezTo>
                  <a:cubicBezTo>
                    <a:pt x="87614" y="1020"/>
                    <a:pt x="59374" y="1020"/>
                    <a:pt x="48442" y="114"/>
                  </a:cubicBezTo>
                  <a:lnTo>
                    <a:pt x="48442" y="9482"/>
                  </a:lnTo>
                  <a:lnTo>
                    <a:pt x="58463" y="9482"/>
                  </a:lnTo>
                  <a:cubicBezTo>
                    <a:pt x="87311" y="9482"/>
                    <a:pt x="87311" y="13411"/>
                    <a:pt x="87311" y="23988"/>
                  </a:cubicBezTo>
                  <a:lnTo>
                    <a:pt x="87311" y="158165"/>
                  </a:lnTo>
                  <a:cubicBezTo>
                    <a:pt x="47531" y="147588"/>
                    <a:pt x="46013" y="101049"/>
                    <a:pt x="46013" y="81406"/>
                  </a:cubicBezTo>
                  <a:cubicBezTo>
                    <a:pt x="45709" y="44840"/>
                    <a:pt x="32348" y="39098"/>
                    <a:pt x="18987" y="39098"/>
                  </a:cubicBezTo>
                  <a:lnTo>
                    <a:pt x="7751" y="39098"/>
                  </a:lnTo>
                  <a:cubicBezTo>
                    <a:pt x="3197" y="39098"/>
                    <a:pt x="160" y="39098"/>
                    <a:pt x="160" y="42422"/>
                  </a:cubicBezTo>
                  <a:cubicBezTo>
                    <a:pt x="160" y="43933"/>
                    <a:pt x="1071" y="45444"/>
                    <a:pt x="2893" y="45746"/>
                  </a:cubicBezTo>
                  <a:cubicBezTo>
                    <a:pt x="12914" y="46955"/>
                    <a:pt x="20505" y="51186"/>
                    <a:pt x="20809" y="86846"/>
                  </a:cubicBezTo>
                  <a:cubicBezTo>
                    <a:pt x="20809" y="93796"/>
                    <a:pt x="21720" y="117670"/>
                    <a:pt x="36296" y="137918"/>
                  </a:cubicBezTo>
                  <a:cubicBezTo>
                    <a:pt x="48138" y="154236"/>
                    <a:pt x="66662" y="163000"/>
                    <a:pt x="87311" y="165720"/>
                  </a:cubicBezTo>
                  <a:lnTo>
                    <a:pt x="87311" y="182643"/>
                  </a:lnTo>
                  <a:cubicBezTo>
                    <a:pt x="87311" y="192918"/>
                    <a:pt x="87311" y="197149"/>
                    <a:pt x="58463" y="197149"/>
                  </a:cubicBezTo>
                  <a:lnTo>
                    <a:pt x="48442" y="197149"/>
                  </a:lnTo>
                  <a:lnTo>
                    <a:pt x="48442" y="206517"/>
                  </a:lnTo>
                  <a:cubicBezTo>
                    <a:pt x="59374" y="205611"/>
                    <a:pt x="87311" y="205611"/>
                    <a:pt x="99761" y="205611"/>
                  </a:cubicBezTo>
                  <a:cubicBezTo>
                    <a:pt x="112211" y="205611"/>
                    <a:pt x="140451" y="205611"/>
                    <a:pt x="151383" y="206517"/>
                  </a:cubicBezTo>
                  <a:lnTo>
                    <a:pt x="151383" y="197149"/>
                  </a:lnTo>
                  <a:lnTo>
                    <a:pt x="141362" y="197149"/>
                  </a:lnTo>
                  <a:cubicBezTo>
                    <a:pt x="112515" y="197149"/>
                    <a:pt x="112515" y="193220"/>
                    <a:pt x="112515" y="182643"/>
                  </a:cubicBezTo>
                  <a:lnTo>
                    <a:pt x="112515" y="165720"/>
                  </a:lnTo>
                  <a:cubicBezTo>
                    <a:pt x="134378" y="163000"/>
                    <a:pt x="152902" y="153934"/>
                    <a:pt x="164744" y="138220"/>
                  </a:cubicBezTo>
                  <a:cubicBezTo>
                    <a:pt x="180535" y="116764"/>
                    <a:pt x="180838" y="92890"/>
                    <a:pt x="180838" y="79593"/>
                  </a:cubicBezTo>
                  <a:cubicBezTo>
                    <a:pt x="180838" y="74758"/>
                    <a:pt x="181142" y="47862"/>
                    <a:pt x="197540" y="45746"/>
                  </a:cubicBezTo>
                  <a:cubicBezTo>
                    <a:pt x="199362" y="45444"/>
                    <a:pt x="201487" y="45142"/>
                    <a:pt x="201487" y="42422"/>
                  </a:cubicBezTo>
                  <a:cubicBezTo>
                    <a:pt x="201487" y="39098"/>
                    <a:pt x="199058" y="39098"/>
                    <a:pt x="194200" y="39098"/>
                  </a:cubicBezTo>
                  <a:lnTo>
                    <a:pt x="182660" y="39098"/>
                  </a:lnTo>
                  <a:cubicBezTo>
                    <a:pt x="170818" y="39098"/>
                    <a:pt x="155938" y="41213"/>
                    <a:pt x="155635" y="85032"/>
                  </a:cubicBezTo>
                  <a:cubicBezTo>
                    <a:pt x="155331" y="118275"/>
                    <a:pt x="145310" y="150308"/>
                    <a:pt x="112515" y="158165"/>
                  </a:cubicBezTo>
                  <a:lnTo>
                    <a:pt x="112515" y="2398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5B3760-4160-D529-3EE7-6DAA18D4E1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64586" y="5896700"/>
              <a:ext cx="93952" cy="140463"/>
            </a:xfrm>
            <a:custGeom>
              <a:avLst/>
              <a:gdLst>
                <a:gd name="connsiteX0" fmla="*/ 94120 w 93952"/>
                <a:gd name="connsiteY0" fmla="*/ 102078 h 140463"/>
                <a:gd name="connsiteX1" fmla="*/ 86893 w 93952"/>
                <a:gd name="connsiteY1" fmla="*/ 102078 h 140463"/>
                <a:gd name="connsiteX2" fmla="*/ 81367 w 93952"/>
                <a:gd name="connsiteY2" fmla="*/ 121328 h 140463"/>
                <a:gd name="connsiteX3" fmla="*/ 60323 w 93952"/>
                <a:gd name="connsiteY3" fmla="*/ 122597 h 140463"/>
                <a:gd name="connsiteX4" fmla="*/ 21211 w 93952"/>
                <a:gd name="connsiteY4" fmla="*/ 122597 h 140463"/>
                <a:gd name="connsiteX5" fmla="*/ 63724 w 93952"/>
                <a:gd name="connsiteY5" fmla="*/ 87059 h 140463"/>
                <a:gd name="connsiteX6" fmla="*/ 94120 w 93952"/>
                <a:gd name="connsiteY6" fmla="*/ 41366 h 140463"/>
                <a:gd name="connsiteX7" fmla="*/ 44381 w 93952"/>
                <a:gd name="connsiteY7" fmla="*/ 115 h 140463"/>
                <a:gd name="connsiteX8" fmla="*/ 168 w 93952"/>
                <a:gd name="connsiteY8" fmla="*/ 37981 h 140463"/>
                <a:gd name="connsiteX9" fmla="*/ 11434 w 93952"/>
                <a:gd name="connsiteY9" fmla="*/ 49827 h 140463"/>
                <a:gd name="connsiteX10" fmla="*/ 22699 w 93952"/>
                <a:gd name="connsiteY10" fmla="*/ 38616 h 140463"/>
                <a:gd name="connsiteX11" fmla="*/ 10158 w 93952"/>
                <a:gd name="connsiteY11" fmla="*/ 27404 h 140463"/>
                <a:gd name="connsiteX12" fmla="*/ 41192 w 93952"/>
                <a:gd name="connsiteY12" fmla="*/ 7731 h 140463"/>
                <a:gd name="connsiteX13" fmla="*/ 73502 w 93952"/>
                <a:gd name="connsiteY13" fmla="*/ 41366 h 140463"/>
                <a:gd name="connsiteX14" fmla="*/ 53521 w 93952"/>
                <a:gd name="connsiteY14" fmla="*/ 81982 h 140463"/>
                <a:gd name="connsiteX15" fmla="*/ 2293 w 93952"/>
                <a:gd name="connsiteY15" fmla="*/ 132328 h 140463"/>
                <a:gd name="connsiteX16" fmla="*/ 168 w 93952"/>
                <a:gd name="connsiteY16" fmla="*/ 140578 h 140463"/>
                <a:gd name="connsiteX17" fmla="*/ 87744 w 93952"/>
                <a:gd name="connsiteY17" fmla="*/ 140578 h 140463"/>
                <a:gd name="connsiteX18" fmla="*/ 94120 w 93952"/>
                <a:gd name="connsiteY18" fmla="*/ 102078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0463">
                  <a:moveTo>
                    <a:pt x="94120" y="102078"/>
                  </a:moveTo>
                  <a:lnTo>
                    <a:pt x="86893" y="102078"/>
                  </a:lnTo>
                  <a:cubicBezTo>
                    <a:pt x="86256" y="106732"/>
                    <a:pt x="84130" y="119213"/>
                    <a:pt x="81367" y="121328"/>
                  </a:cubicBezTo>
                  <a:cubicBezTo>
                    <a:pt x="79666" y="122597"/>
                    <a:pt x="63299" y="122597"/>
                    <a:pt x="60323" y="122597"/>
                  </a:cubicBezTo>
                  <a:lnTo>
                    <a:pt x="21211" y="122597"/>
                  </a:lnTo>
                  <a:cubicBezTo>
                    <a:pt x="43531" y="102924"/>
                    <a:pt x="50970" y="97001"/>
                    <a:pt x="63724" y="87059"/>
                  </a:cubicBezTo>
                  <a:cubicBezTo>
                    <a:pt x="79454" y="74578"/>
                    <a:pt x="94120" y="61462"/>
                    <a:pt x="94120" y="41366"/>
                  </a:cubicBezTo>
                  <a:cubicBezTo>
                    <a:pt x="94120" y="15769"/>
                    <a:pt x="71589" y="115"/>
                    <a:pt x="44381" y="115"/>
                  </a:cubicBezTo>
                  <a:cubicBezTo>
                    <a:pt x="18023" y="115"/>
                    <a:pt x="168" y="18519"/>
                    <a:pt x="168" y="37981"/>
                  </a:cubicBezTo>
                  <a:cubicBezTo>
                    <a:pt x="168" y="48770"/>
                    <a:pt x="9308" y="49827"/>
                    <a:pt x="11434" y="49827"/>
                  </a:cubicBezTo>
                  <a:cubicBezTo>
                    <a:pt x="16535" y="49827"/>
                    <a:pt x="22699" y="46231"/>
                    <a:pt x="22699" y="38616"/>
                  </a:cubicBezTo>
                  <a:cubicBezTo>
                    <a:pt x="22699" y="34808"/>
                    <a:pt x="21211" y="27404"/>
                    <a:pt x="10158" y="27404"/>
                  </a:cubicBezTo>
                  <a:cubicBezTo>
                    <a:pt x="16748" y="12385"/>
                    <a:pt x="31202" y="7731"/>
                    <a:pt x="41192" y="7731"/>
                  </a:cubicBezTo>
                  <a:cubicBezTo>
                    <a:pt x="62449" y="7731"/>
                    <a:pt x="73502" y="24231"/>
                    <a:pt x="73502" y="41366"/>
                  </a:cubicBezTo>
                  <a:cubicBezTo>
                    <a:pt x="73502" y="59770"/>
                    <a:pt x="60323" y="74366"/>
                    <a:pt x="53521" y="81982"/>
                  </a:cubicBezTo>
                  <a:lnTo>
                    <a:pt x="2293" y="132328"/>
                  </a:lnTo>
                  <a:cubicBezTo>
                    <a:pt x="168" y="134232"/>
                    <a:pt x="168" y="134655"/>
                    <a:pt x="168" y="140578"/>
                  </a:cubicBezTo>
                  <a:lnTo>
                    <a:pt x="87744" y="140578"/>
                  </a:lnTo>
                  <a:lnTo>
                    <a:pt x="94120" y="10207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961D9B0-BE3F-110F-3442-97F4609D458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04729" y="5765183"/>
              <a:ext cx="70449" cy="302201"/>
            </a:xfrm>
            <a:custGeom>
              <a:avLst/>
              <a:gdLst>
                <a:gd name="connsiteX0" fmla="*/ 70622 w 70449"/>
                <a:gd name="connsiteY0" fmla="*/ 151214 h 302201"/>
                <a:gd name="connsiteX1" fmla="*/ 50580 w 70449"/>
                <a:gd name="connsiteY1" fmla="*/ 56928 h 302201"/>
                <a:gd name="connsiteX2" fmla="*/ 3209 w 70449"/>
                <a:gd name="connsiteY2" fmla="*/ 114 h 302201"/>
                <a:gd name="connsiteX3" fmla="*/ 172 w 70449"/>
                <a:gd name="connsiteY3" fmla="*/ 3136 h 302201"/>
                <a:gd name="connsiteX4" fmla="*/ 5942 w 70449"/>
                <a:gd name="connsiteY4" fmla="*/ 10086 h 302201"/>
                <a:gd name="connsiteX5" fmla="*/ 53009 w 70449"/>
                <a:gd name="connsiteY5" fmla="*/ 151214 h 302201"/>
                <a:gd name="connsiteX6" fmla="*/ 4120 w 70449"/>
                <a:gd name="connsiteY6" fmla="*/ 294156 h 302201"/>
                <a:gd name="connsiteX7" fmla="*/ 172 w 70449"/>
                <a:gd name="connsiteY7" fmla="*/ 299293 h 302201"/>
                <a:gd name="connsiteX8" fmla="*/ 3209 w 70449"/>
                <a:gd name="connsiteY8" fmla="*/ 302315 h 302201"/>
                <a:gd name="connsiteX9" fmla="*/ 51491 w 70449"/>
                <a:gd name="connsiteY9" fmla="*/ 243386 h 302201"/>
                <a:gd name="connsiteX10" fmla="*/ 70622 w 70449"/>
                <a:gd name="connsiteY10" fmla="*/ 151214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622" y="151214"/>
                  </a:moveTo>
                  <a:cubicBezTo>
                    <a:pt x="70622" y="127643"/>
                    <a:pt x="67281" y="91076"/>
                    <a:pt x="50580" y="56928"/>
                  </a:cubicBezTo>
                  <a:cubicBezTo>
                    <a:pt x="32360" y="19757"/>
                    <a:pt x="6245" y="114"/>
                    <a:pt x="3209" y="114"/>
                  </a:cubicBezTo>
                  <a:cubicBezTo>
                    <a:pt x="1387" y="114"/>
                    <a:pt x="172" y="1323"/>
                    <a:pt x="172" y="3136"/>
                  </a:cubicBezTo>
                  <a:cubicBezTo>
                    <a:pt x="172" y="4042"/>
                    <a:pt x="172" y="4647"/>
                    <a:pt x="5942" y="10086"/>
                  </a:cubicBezTo>
                  <a:cubicBezTo>
                    <a:pt x="35701" y="40004"/>
                    <a:pt x="53009" y="88054"/>
                    <a:pt x="53009" y="151214"/>
                  </a:cubicBezTo>
                  <a:cubicBezTo>
                    <a:pt x="53009" y="202891"/>
                    <a:pt x="41774" y="256078"/>
                    <a:pt x="4120" y="294156"/>
                  </a:cubicBezTo>
                  <a:cubicBezTo>
                    <a:pt x="172" y="297782"/>
                    <a:pt x="172" y="298387"/>
                    <a:pt x="172" y="299293"/>
                  </a:cubicBezTo>
                  <a:cubicBezTo>
                    <a:pt x="172" y="301106"/>
                    <a:pt x="1387" y="302315"/>
                    <a:pt x="3209" y="302315"/>
                  </a:cubicBezTo>
                  <a:cubicBezTo>
                    <a:pt x="6245" y="302315"/>
                    <a:pt x="33575" y="281765"/>
                    <a:pt x="51491" y="243386"/>
                  </a:cubicBezTo>
                  <a:cubicBezTo>
                    <a:pt x="66978" y="210144"/>
                    <a:pt x="70622" y="176599"/>
                    <a:pt x="70622" y="15121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58F3C58-2125-9A52-87A4-4D4C7FEC742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98194" y="5910239"/>
              <a:ext cx="185537" cy="12088"/>
            </a:xfrm>
            <a:custGeom>
              <a:avLst/>
              <a:gdLst>
                <a:gd name="connsiteX0" fmla="*/ 175087 w 185537"/>
                <a:gd name="connsiteY0" fmla="*/ 12202 h 12088"/>
                <a:gd name="connsiteX1" fmla="*/ 185715 w 185537"/>
                <a:gd name="connsiteY1" fmla="*/ 6158 h 12088"/>
                <a:gd name="connsiteX2" fmla="*/ 175087 w 185537"/>
                <a:gd name="connsiteY2" fmla="*/ 114 h 12088"/>
                <a:gd name="connsiteX3" fmla="*/ 10806 w 185537"/>
                <a:gd name="connsiteY3" fmla="*/ 114 h 12088"/>
                <a:gd name="connsiteX4" fmla="*/ 178 w 185537"/>
                <a:gd name="connsiteY4" fmla="*/ 6158 h 12088"/>
                <a:gd name="connsiteX5" fmla="*/ 10806 w 185537"/>
                <a:gd name="connsiteY5" fmla="*/ 12202 h 12088"/>
                <a:gd name="connsiteX6" fmla="*/ 175087 w 185537"/>
                <a:gd name="connsiteY6" fmla="*/ 12202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87" y="12202"/>
                  </a:moveTo>
                  <a:cubicBezTo>
                    <a:pt x="180249" y="12202"/>
                    <a:pt x="185715" y="12202"/>
                    <a:pt x="185715" y="6158"/>
                  </a:cubicBezTo>
                  <a:cubicBezTo>
                    <a:pt x="185715" y="114"/>
                    <a:pt x="180249" y="114"/>
                    <a:pt x="175087" y="114"/>
                  </a:cubicBezTo>
                  <a:lnTo>
                    <a:pt x="10806" y="114"/>
                  </a:lnTo>
                  <a:cubicBezTo>
                    <a:pt x="5644" y="114"/>
                    <a:pt x="178" y="114"/>
                    <a:pt x="178" y="6158"/>
                  </a:cubicBezTo>
                  <a:cubicBezTo>
                    <a:pt x="178" y="12202"/>
                    <a:pt x="5644" y="12202"/>
                    <a:pt x="10806" y="12202"/>
                  </a:cubicBezTo>
                  <a:lnTo>
                    <a:pt x="175087" y="1220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35CA87-5C76-C7CC-A154-77B699636D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91834" y="5778782"/>
              <a:ext cx="215599" cy="219700"/>
            </a:xfrm>
            <a:custGeom>
              <a:avLst/>
              <a:gdLst>
                <a:gd name="connsiteX0" fmla="*/ 215788 w 215599"/>
                <a:gd name="connsiteY0" fmla="*/ 3136 h 219700"/>
                <a:gd name="connsiteX1" fmla="*/ 212447 w 215599"/>
                <a:gd name="connsiteY1" fmla="*/ 114 h 219700"/>
                <a:gd name="connsiteX2" fmla="*/ 207893 w 215599"/>
                <a:gd name="connsiteY2" fmla="*/ 3740 h 219700"/>
                <a:gd name="connsiteX3" fmla="*/ 186636 w 215599"/>
                <a:gd name="connsiteY3" fmla="*/ 27010 h 219700"/>
                <a:gd name="connsiteX4" fmla="*/ 136228 w 215599"/>
                <a:gd name="connsiteY4" fmla="*/ 114 h 219700"/>
                <a:gd name="connsiteX5" fmla="*/ 188 w 215599"/>
                <a:gd name="connsiteY5" fmla="*/ 137011 h 219700"/>
                <a:gd name="connsiteX6" fmla="*/ 82480 w 215599"/>
                <a:gd name="connsiteY6" fmla="*/ 219814 h 219700"/>
                <a:gd name="connsiteX7" fmla="*/ 148071 w 215599"/>
                <a:gd name="connsiteY7" fmla="*/ 193825 h 219700"/>
                <a:gd name="connsiteX8" fmla="*/ 181474 w 215599"/>
                <a:gd name="connsiteY8" fmla="*/ 140637 h 219700"/>
                <a:gd name="connsiteX9" fmla="*/ 177830 w 215599"/>
                <a:gd name="connsiteY9" fmla="*/ 137615 h 219700"/>
                <a:gd name="connsiteX10" fmla="*/ 173882 w 215599"/>
                <a:gd name="connsiteY10" fmla="*/ 140637 h 219700"/>
                <a:gd name="connsiteX11" fmla="*/ 143213 w 215599"/>
                <a:gd name="connsiteY11" fmla="*/ 188385 h 219700"/>
                <a:gd name="connsiteX12" fmla="*/ 87339 w 215599"/>
                <a:gd name="connsiteY12" fmla="*/ 210446 h 219700"/>
                <a:gd name="connsiteX13" fmla="*/ 27821 w 215599"/>
                <a:gd name="connsiteY13" fmla="*/ 147588 h 219700"/>
                <a:gd name="connsiteX14" fmla="*/ 64564 w 215599"/>
                <a:gd name="connsiteY14" fmla="*/ 46048 h 219700"/>
                <a:gd name="connsiteX15" fmla="*/ 138658 w 215599"/>
                <a:gd name="connsiteY15" fmla="*/ 9482 h 219700"/>
                <a:gd name="connsiteX16" fmla="*/ 187547 w 215599"/>
                <a:gd name="connsiteY16" fmla="*/ 67807 h 219700"/>
                <a:gd name="connsiteX17" fmla="*/ 186636 w 215599"/>
                <a:gd name="connsiteY17" fmla="*/ 83219 h 219700"/>
                <a:gd name="connsiteX18" fmla="*/ 191191 w 215599"/>
                <a:gd name="connsiteY18" fmla="*/ 86241 h 219700"/>
                <a:gd name="connsiteX19" fmla="*/ 196657 w 215599"/>
                <a:gd name="connsiteY19" fmla="*/ 80197 h 219700"/>
                <a:gd name="connsiteX20" fmla="*/ 215788 w 215599"/>
                <a:gd name="connsiteY20" fmla="*/ 3136 h 2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599" h="219700">
                  <a:moveTo>
                    <a:pt x="215788" y="3136"/>
                  </a:moveTo>
                  <a:cubicBezTo>
                    <a:pt x="215788" y="2229"/>
                    <a:pt x="215180" y="114"/>
                    <a:pt x="212447" y="114"/>
                  </a:cubicBezTo>
                  <a:cubicBezTo>
                    <a:pt x="211536" y="114"/>
                    <a:pt x="211233" y="416"/>
                    <a:pt x="207893" y="3740"/>
                  </a:cubicBezTo>
                  <a:lnTo>
                    <a:pt x="186636" y="27010"/>
                  </a:lnTo>
                  <a:cubicBezTo>
                    <a:pt x="183903" y="22779"/>
                    <a:pt x="169935" y="114"/>
                    <a:pt x="136228" y="114"/>
                  </a:cubicBezTo>
                  <a:cubicBezTo>
                    <a:pt x="68512" y="114"/>
                    <a:pt x="188" y="66900"/>
                    <a:pt x="188" y="137011"/>
                  </a:cubicBezTo>
                  <a:cubicBezTo>
                    <a:pt x="188" y="186874"/>
                    <a:pt x="36020" y="219814"/>
                    <a:pt x="82480" y="219814"/>
                  </a:cubicBezTo>
                  <a:cubicBezTo>
                    <a:pt x="108899" y="219814"/>
                    <a:pt x="131977" y="207726"/>
                    <a:pt x="148071" y="193825"/>
                  </a:cubicBezTo>
                  <a:cubicBezTo>
                    <a:pt x="176312" y="169044"/>
                    <a:pt x="181474" y="141544"/>
                    <a:pt x="181474" y="140637"/>
                  </a:cubicBezTo>
                  <a:cubicBezTo>
                    <a:pt x="181474" y="137615"/>
                    <a:pt x="178437" y="137615"/>
                    <a:pt x="177830" y="137615"/>
                  </a:cubicBezTo>
                  <a:cubicBezTo>
                    <a:pt x="176008" y="137615"/>
                    <a:pt x="174490" y="138220"/>
                    <a:pt x="173882" y="140637"/>
                  </a:cubicBezTo>
                  <a:cubicBezTo>
                    <a:pt x="171150" y="149401"/>
                    <a:pt x="164165" y="170858"/>
                    <a:pt x="143213" y="188385"/>
                  </a:cubicBezTo>
                  <a:cubicBezTo>
                    <a:pt x="122260" y="205309"/>
                    <a:pt x="103129" y="210446"/>
                    <a:pt x="87339" y="210446"/>
                  </a:cubicBezTo>
                  <a:cubicBezTo>
                    <a:pt x="60009" y="210446"/>
                    <a:pt x="27821" y="194731"/>
                    <a:pt x="27821" y="147588"/>
                  </a:cubicBezTo>
                  <a:cubicBezTo>
                    <a:pt x="27821" y="130363"/>
                    <a:pt x="34198" y="81406"/>
                    <a:pt x="64564" y="46048"/>
                  </a:cubicBezTo>
                  <a:cubicBezTo>
                    <a:pt x="83088" y="24592"/>
                    <a:pt x="111632" y="9482"/>
                    <a:pt x="138658" y="9482"/>
                  </a:cubicBezTo>
                  <a:cubicBezTo>
                    <a:pt x="169631" y="9482"/>
                    <a:pt x="187547" y="32752"/>
                    <a:pt x="187547" y="67807"/>
                  </a:cubicBezTo>
                  <a:cubicBezTo>
                    <a:pt x="187547" y="79895"/>
                    <a:pt x="186636" y="80197"/>
                    <a:pt x="186636" y="83219"/>
                  </a:cubicBezTo>
                  <a:cubicBezTo>
                    <a:pt x="186636" y="86241"/>
                    <a:pt x="189977" y="86241"/>
                    <a:pt x="191191" y="86241"/>
                  </a:cubicBezTo>
                  <a:cubicBezTo>
                    <a:pt x="195139" y="86241"/>
                    <a:pt x="195139" y="85637"/>
                    <a:pt x="196657" y="80197"/>
                  </a:cubicBezTo>
                  <a:lnTo>
                    <a:pt x="215788" y="313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BA0E21-3ECB-C9D4-507D-32582D36BD0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06013" y="5892681"/>
              <a:ext cx="155383" cy="144482"/>
            </a:xfrm>
            <a:custGeom>
              <a:avLst/>
              <a:gdLst>
                <a:gd name="connsiteX0" fmla="*/ 195 w 155383"/>
                <a:gd name="connsiteY0" fmla="*/ 115 h 144482"/>
                <a:gd name="connsiteX1" fmla="*/ 195 w 155383"/>
                <a:gd name="connsiteY1" fmla="*/ 7731 h 144482"/>
                <a:gd name="connsiteX2" fmla="*/ 5297 w 155383"/>
                <a:gd name="connsiteY2" fmla="*/ 7731 h 144482"/>
                <a:gd name="connsiteX3" fmla="*/ 22089 w 155383"/>
                <a:gd name="connsiteY3" fmla="*/ 17250 h 144482"/>
                <a:gd name="connsiteX4" fmla="*/ 22089 w 155383"/>
                <a:gd name="connsiteY4" fmla="*/ 127463 h 144482"/>
                <a:gd name="connsiteX5" fmla="*/ 5297 w 155383"/>
                <a:gd name="connsiteY5" fmla="*/ 136982 h 144482"/>
                <a:gd name="connsiteX6" fmla="*/ 195 w 155383"/>
                <a:gd name="connsiteY6" fmla="*/ 136982 h 144482"/>
                <a:gd name="connsiteX7" fmla="*/ 195 w 155383"/>
                <a:gd name="connsiteY7" fmla="*/ 144598 h 144482"/>
                <a:gd name="connsiteX8" fmla="*/ 83945 w 155383"/>
                <a:gd name="connsiteY8" fmla="*/ 144598 h 144482"/>
                <a:gd name="connsiteX9" fmla="*/ 155579 w 155383"/>
                <a:gd name="connsiteY9" fmla="*/ 73520 h 144482"/>
                <a:gd name="connsiteX10" fmla="*/ 83945 w 155383"/>
                <a:gd name="connsiteY10" fmla="*/ 115 h 144482"/>
                <a:gd name="connsiteX11" fmla="*/ 195 w 155383"/>
                <a:gd name="connsiteY11" fmla="*/ 115 h 144482"/>
                <a:gd name="connsiteX12" fmla="*/ 51636 w 155383"/>
                <a:gd name="connsiteY12" fmla="*/ 136982 h 144482"/>
                <a:gd name="connsiteX13" fmla="*/ 41433 w 155383"/>
                <a:gd name="connsiteY13" fmla="*/ 128732 h 144482"/>
                <a:gd name="connsiteX14" fmla="*/ 41433 w 155383"/>
                <a:gd name="connsiteY14" fmla="*/ 15981 h 144482"/>
                <a:gd name="connsiteX15" fmla="*/ 51636 w 155383"/>
                <a:gd name="connsiteY15" fmla="*/ 7731 h 144482"/>
                <a:gd name="connsiteX16" fmla="*/ 77993 w 155383"/>
                <a:gd name="connsiteY16" fmla="*/ 7731 h 144482"/>
                <a:gd name="connsiteX17" fmla="*/ 121569 w 155383"/>
                <a:gd name="connsiteY17" fmla="*/ 27616 h 144482"/>
                <a:gd name="connsiteX18" fmla="*/ 133685 w 155383"/>
                <a:gd name="connsiteY18" fmla="*/ 73520 h 144482"/>
                <a:gd name="connsiteX19" fmla="*/ 120081 w 155383"/>
                <a:gd name="connsiteY19" fmla="*/ 119636 h 144482"/>
                <a:gd name="connsiteX20" fmla="*/ 78206 w 155383"/>
                <a:gd name="connsiteY20" fmla="*/ 136982 h 144482"/>
                <a:gd name="connsiteX21" fmla="*/ 51636 w 155383"/>
                <a:gd name="connsiteY21" fmla="*/ 136982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4482">
                  <a:moveTo>
                    <a:pt x="195" y="115"/>
                  </a:moveTo>
                  <a:lnTo>
                    <a:pt x="195" y="7731"/>
                  </a:lnTo>
                  <a:lnTo>
                    <a:pt x="5297" y="7731"/>
                  </a:lnTo>
                  <a:cubicBezTo>
                    <a:pt x="21664" y="7731"/>
                    <a:pt x="22089" y="9846"/>
                    <a:pt x="22089" y="17250"/>
                  </a:cubicBezTo>
                  <a:lnTo>
                    <a:pt x="22089" y="127463"/>
                  </a:lnTo>
                  <a:cubicBezTo>
                    <a:pt x="22089" y="134655"/>
                    <a:pt x="21664" y="136982"/>
                    <a:pt x="5297" y="136982"/>
                  </a:cubicBezTo>
                  <a:lnTo>
                    <a:pt x="195" y="136982"/>
                  </a:lnTo>
                  <a:lnTo>
                    <a:pt x="195" y="144598"/>
                  </a:lnTo>
                  <a:lnTo>
                    <a:pt x="83945" y="144598"/>
                  </a:lnTo>
                  <a:cubicBezTo>
                    <a:pt x="123057" y="144598"/>
                    <a:pt x="155579" y="113290"/>
                    <a:pt x="155579" y="73520"/>
                  </a:cubicBezTo>
                  <a:cubicBezTo>
                    <a:pt x="155579" y="33327"/>
                    <a:pt x="123482" y="115"/>
                    <a:pt x="83945" y="115"/>
                  </a:cubicBezTo>
                  <a:lnTo>
                    <a:pt x="195" y="115"/>
                  </a:lnTo>
                  <a:close/>
                  <a:moveTo>
                    <a:pt x="51636" y="136982"/>
                  </a:moveTo>
                  <a:cubicBezTo>
                    <a:pt x="41645" y="136982"/>
                    <a:pt x="41433" y="135290"/>
                    <a:pt x="41433" y="128732"/>
                  </a:cubicBezTo>
                  <a:lnTo>
                    <a:pt x="41433" y="15981"/>
                  </a:lnTo>
                  <a:cubicBezTo>
                    <a:pt x="41433" y="9423"/>
                    <a:pt x="41645" y="7731"/>
                    <a:pt x="51636" y="7731"/>
                  </a:cubicBezTo>
                  <a:lnTo>
                    <a:pt x="77993" y="7731"/>
                  </a:lnTo>
                  <a:cubicBezTo>
                    <a:pt x="96061" y="7731"/>
                    <a:pt x="111791" y="15135"/>
                    <a:pt x="121569" y="27616"/>
                  </a:cubicBezTo>
                  <a:cubicBezTo>
                    <a:pt x="130284" y="39039"/>
                    <a:pt x="133685" y="55116"/>
                    <a:pt x="133685" y="73520"/>
                  </a:cubicBezTo>
                  <a:cubicBezTo>
                    <a:pt x="133685" y="98059"/>
                    <a:pt x="127521" y="110751"/>
                    <a:pt x="120081" y="119636"/>
                  </a:cubicBezTo>
                  <a:cubicBezTo>
                    <a:pt x="110515" y="130425"/>
                    <a:pt x="95211" y="136982"/>
                    <a:pt x="78206" y="136982"/>
                  </a:cubicBezTo>
                  <a:lnTo>
                    <a:pt x="51636" y="13698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7EFC173-0868-B2C5-152F-16F6BBE5BFF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89694" y="5892681"/>
              <a:ext cx="191944" cy="144482"/>
            </a:xfrm>
            <a:custGeom>
              <a:avLst/>
              <a:gdLst>
                <a:gd name="connsiteX0" fmla="*/ 45477 w 191944"/>
                <a:gd name="connsiteY0" fmla="*/ 4769 h 144482"/>
                <a:gd name="connsiteX1" fmla="*/ 37400 w 191944"/>
                <a:gd name="connsiteY1" fmla="*/ 115 h 144482"/>
                <a:gd name="connsiteX2" fmla="*/ 201 w 191944"/>
                <a:gd name="connsiteY2" fmla="*/ 115 h 144482"/>
                <a:gd name="connsiteX3" fmla="*/ 201 w 191944"/>
                <a:gd name="connsiteY3" fmla="*/ 7731 h 144482"/>
                <a:gd name="connsiteX4" fmla="*/ 5303 w 191944"/>
                <a:gd name="connsiteY4" fmla="*/ 7731 h 144482"/>
                <a:gd name="connsiteX5" fmla="*/ 22095 w 191944"/>
                <a:gd name="connsiteY5" fmla="*/ 17250 h 144482"/>
                <a:gd name="connsiteX6" fmla="*/ 22095 w 191944"/>
                <a:gd name="connsiteY6" fmla="*/ 121751 h 144482"/>
                <a:gd name="connsiteX7" fmla="*/ 201 w 191944"/>
                <a:gd name="connsiteY7" fmla="*/ 136982 h 144482"/>
                <a:gd name="connsiteX8" fmla="*/ 201 w 191944"/>
                <a:gd name="connsiteY8" fmla="*/ 144598 h 144482"/>
                <a:gd name="connsiteX9" fmla="*/ 26134 w 191944"/>
                <a:gd name="connsiteY9" fmla="*/ 143752 h 144482"/>
                <a:gd name="connsiteX10" fmla="*/ 52067 w 191944"/>
                <a:gd name="connsiteY10" fmla="*/ 144598 h 144482"/>
                <a:gd name="connsiteX11" fmla="*/ 52067 w 191944"/>
                <a:gd name="connsiteY11" fmla="*/ 136982 h 144482"/>
                <a:gd name="connsiteX12" fmla="*/ 30173 w 191944"/>
                <a:gd name="connsiteY12" fmla="*/ 121751 h 144482"/>
                <a:gd name="connsiteX13" fmla="*/ 30173 w 191944"/>
                <a:gd name="connsiteY13" fmla="*/ 10269 h 144482"/>
                <a:gd name="connsiteX14" fmla="*/ 30385 w 191944"/>
                <a:gd name="connsiteY14" fmla="*/ 10058 h 144482"/>
                <a:gd name="connsiteX15" fmla="*/ 85652 w 191944"/>
                <a:gd name="connsiteY15" fmla="*/ 139732 h 144482"/>
                <a:gd name="connsiteX16" fmla="*/ 90966 w 191944"/>
                <a:gd name="connsiteY16" fmla="*/ 144598 h 144482"/>
                <a:gd name="connsiteX17" fmla="*/ 96067 w 191944"/>
                <a:gd name="connsiteY17" fmla="*/ 140155 h 144482"/>
                <a:gd name="connsiteX18" fmla="*/ 152184 w 191944"/>
                <a:gd name="connsiteY18" fmla="*/ 7942 h 144482"/>
                <a:gd name="connsiteX19" fmla="*/ 152396 w 191944"/>
                <a:gd name="connsiteY19" fmla="*/ 8154 h 144482"/>
                <a:gd name="connsiteX20" fmla="*/ 152396 w 191944"/>
                <a:gd name="connsiteY20" fmla="*/ 127463 h 144482"/>
                <a:gd name="connsiteX21" fmla="*/ 135604 w 191944"/>
                <a:gd name="connsiteY21" fmla="*/ 136982 h 144482"/>
                <a:gd name="connsiteX22" fmla="*/ 130502 w 191944"/>
                <a:gd name="connsiteY22" fmla="*/ 136982 h 144482"/>
                <a:gd name="connsiteX23" fmla="*/ 130502 w 191944"/>
                <a:gd name="connsiteY23" fmla="*/ 144598 h 144482"/>
                <a:gd name="connsiteX24" fmla="*/ 161324 w 191944"/>
                <a:gd name="connsiteY24" fmla="*/ 143752 h 144482"/>
                <a:gd name="connsiteX25" fmla="*/ 192146 w 191944"/>
                <a:gd name="connsiteY25" fmla="*/ 144598 h 144482"/>
                <a:gd name="connsiteX26" fmla="*/ 192146 w 191944"/>
                <a:gd name="connsiteY26" fmla="*/ 136982 h 144482"/>
                <a:gd name="connsiteX27" fmla="*/ 187044 w 191944"/>
                <a:gd name="connsiteY27" fmla="*/ 136982 h 144482"/>
                <a:gd name="connsiteX28" fmla="*/ 170252 w 191944"/>
                <a:gd name="connsiteY28" fmla="*/ 127463 h 144482"/>
                <a:gd name="connsiteX29" fmla="*/ 170252 w 191944"/>
                <a:gd name="connsiteY29" fmla="*/ 17250 h 144482"/>
                <a:gd name="connsiteX30" fmla="*/ 187044 w 191944"/>
                <a:gd name="connsiteY30" fmla="*/ 7731 h 144482"/>
                <a:gd name="connsiteX31" fmla="*/ 192146 w 191944"/>
                <a:gd name="connsiteY31" fmla="*/ 7731 h 144482"/>
                <a:gd name="connsiteX32" fmla="*/ 192146 w 191944"/>
                <a:gd name="connsiteY32" fmla="*/ 115 h 144482"/>
                <a:gd name="connsiteX33" fmla="*/ 155160 w 191944"/>
                <a:gd name="connsiteY33" fmla="*/ 115 h 144482"/>
                <a:gd name="connsiteX34" fmla="*/ 147295 w 191944"/>
                <a:gd name="connsiteY34" fmla="*/ 4346 h 144482"/>
                <a:gd name="connsiteX35" fmla="*/ 96280 w 191944"/>
                <a:gd name="connsiteY35" fmla="*/ 124290 h 144482"/>
                <a:gd name="connsiteX36" fmla="*/ 45477 w 191944"/>
                <a:gd name="connsiteY36" fmla="*/ 4769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4482">
                  <a:moveTo>
                    <a:pt x="45477" y="4769"/>
                  </a:moveTo>
                  <a:cubicBezTo>
                    <a:pt x="43564" y="115"/>
                    <a:pt x="41864" y="115"/>
                    <a:pt x="37400" y="115"/>
                  </a:cubicBezTo>
                  <a:lnTo>
                    <a:pt x="201" y="115"/>
                  </a:lnTo>
                  <a:lnTo>
                    <a:pt x="201" y="7731"/>
                  </a:lnTo>
                  <a:lnTo>
                    <a:pt x="5303" y="7731"/>
                  </a:lnTo>
                  <a:cubicBezTo>
                    <a:pt x="21670" y="7731"/>
                    <a:pt x="22095" y="9846"/>
                    <a:pt x="22095" y="17250"/>
                  </a:cubicBezTo>
                  <a:lnTo>
                    <a:pt x="22095" y="121751"/>
                  </a:lnTo>
                  <a:cubicBezTo>
                    <a:pt x="22095" y="127463"/>
                    <a:pt x="22095" y="136982"/>
                    <a:pt x="201" y="136982"/>
                  </a:cubicBezTo>
                  <a:lnTo>
                    <a:pt x="201" y="144598"/>
                  </a:lnTo>
                  <a:cubicBezTo>
                    <a:pt x="8916" y="143963"/>
                    <a:pt x="17419" y="143752"/>
                    <a:pt x="26134" y="143752"/>
                  </a:cubicBezTo>
                  <a:cubicBezTo>
                    <a:pt x="34849" y="143752"/>
                    <a:pt x="43352" y="143963"/>
                    <a:pt x="52067" y="144598"/>
                  </a:cubicBezTo>
                  <a:lnTo>
                    <a:pt x="52067" y="136982"/>
                  </a:lnTo>
                  <a:cubicBezTo>
                    <a:pt x="30173" y="136982"/>
                    <a:pt x="30173" y="127463"/>
                    <a:pt x="30173" y="121751"/>
                  </a:cubicBezTo>
                  <a:lnTo>
                    <a:pt x="30173" y="10269"/>
                  </a:lnTo>
                  <a:lnTo>
                    <a:pt x="30385" y="10058"/>
                  </a:lnTo>
                  <a:lnTo>
                    <a:pt x="85652" y="139732"/>
                  </a:lnTo>
                  <a:cubicBezTo>
                    <a:pt x="86714" y="142271"/>
                    <a:pt x="87777" y="144598"/>
                    <a:pt x="90966" y="144598"/>
                  </a:cubicBezTo>
                  <a:cubicBezTo>
                    <a:pt x="92454" y="144598"/>
                    <a:pt x="94367" y="143963"/>
                    <a:pt x="96067" y="140155"/>
                  </a:cubicBezTo>
                  <a:lnTo>
                    <a:pt x="152184" y="7942"/>
                  </a:lnTo>
                  <a:lnTo>
                    <a:pt x="152396" y="8154"/>
                  </a:lnTo>
                  <a:lnTo>
                    <a:pt x="152396" y="127463"/>
                  </a:lnTo>
                  <a:cubicBezTo>
                    <a:pt x="152396" y="134655"/>
                    <a:pt x="151971" y="136982"/>
                    <a:pt x="135604" y="136982"/>
                  </a:cubicBezTo>
                  <a:lnTo>
                    <a:pt x="130502" y="136982"/>
                  </a:lnTo>
                  <a:lnTo>
                    <a:pt x="130502" y="144598"/>
                  </a:lnTo>
                  <a:cubicBezTo>
                    <a:pt x="140705" y="144175"/>
                    <a:pt x="152609" y="143752"/>
                    <a:pt x="161324" y="143752"/>
                  </a:cubicBezTo>
                  <a:cubicBezTo>
                    <a:pt x="170039" y="143752"/>
                    <a:pt x="181943" y="144175"/>
                    <a:pt x="192146" y="144598"/>
                  </a:cubicBezTo>
                  <a:lnTo>
                    <a:pt x="192146" y="136982"/>
                  </a:lnTo>
                  <a:lnTo>
                    <a:pt x="187044" y="136982"/>
                  </a:lnTo>
                  <a:cubicBezTo>
                    <a:pt x="170677" y="136982"/>
                    <a:pt x="170252" y="134867"/>
                    <a:pt x="170252" y="127463"/>
                  </a:cubicBezTo>
                  <a:lnTo>
                    <a:pt x="170252" y="17250"/>
                  </a:lnTo>
                  <a:cubicBezTo>
                    <a:pt x="170252" y="10058"/>
                    <a:pt x="170677" y="7731"/>
                    <a:pt x="187044" y="7731"/>
                  </a:cubicBezTo>
                  <a:lnTo>
                    <a:pt x="192146" y="7731"/>
                  </a:lnTo>
                  <a:lnTo>
                    <a:pt x="192146" y="115"/>
                  </a:lnTo>
                  <a:lnTo>
                    <a:pt x="155160" y="115"/>
                  </a:lnTo>
                  <a:cubicBezTo>
                    <a:pt x="150908" y="115"/>
                    <a:pt x="148995" y="115"/>
                    <a:pt x="147295" y="4346"/>
                  </a:cubicBezTo>
                  <a:lnTo>
                    <a:pt x="96280" y="124290"/>
                  </a:lnTo>
                  <a:lnTo>
                    <a:pt x="45477" y="476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7D78A35-2BD5-E8B8-AFCA-E81BCD08F5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917940" y="5978990"/>
              <a:ext cx="143692" cy="10365"/>
            </a:xfrm>
            <a:custGeom>
              <a:avLst/>
              <a:gdLst>
                <a:gd name="connsiteX0" fmla="*/ 135398 w 143692"/>
                <a:gd name="connsiteY0" fmla="*/ 10481 h 10365"/>
                <a:gd name="connsiteX1" fmla="*/ 143901 w 143692"/>
                <a:gd name="connsiteY1" fmla="*/ 5404 h 10365"/>
                <a:gd name="connsiteX2" fmla="*/ 135398 w 143692"/>
                <a:gd name="connsiteY2" fmla="*/ 115 h 10365"/>
                <a:gd name="connsiteX3" fmla="*/ 8711 w 143692"/>
                <a:gd name="connsiteY3" fmla="*/ 115 h 10365"/>
                <a:gd name="connsiteX4" fmla="*/ 208 w 143692"/>
                <a:gd name="connsiteY4" fmla="*/ 5192 h 10365"/>
                <a:gd name="connsiteX5" fmla="*/ 8711 w 143692"/>
                <a:gd name="connsiteY5" fmla="*/ 10481 h 10365"/>
                <a:gd name="connsiteX6" fmla="*/ 135398 w 143692"/>
                <a:gd name="connsiteY6" fmla="*/ 10481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365">
                  <a:moveTo>
                    <a:pt x="135398" y="10481"/>
                  </a:moveTo>
                  <a:cubicBezTo>
                    <a:pt x="138800" y="10481"/>
                    <a:pt x="143901" y="10481"/>
                    <a:pt x="143901" y="5404"/>
                  </a:cubicBezTo>
                  <a:cubicBezTo>
                    <a:pt x="143901" y="115"/>
                    <a:pt x="139012" y="115"/>
                    <a:pt x="135398" y="115"/>
                  </a:cubicBezTo>
                  <a:lnTo>
                    <a:pt x="8711" y="115"/>
                  </a:lnTo>
                  <a:cubicBezTo>
                    <a:pt x="5310" y="115"/>
                    <a:pt x="208" y="115"/>
                    <a:pt x="208" y="5192"/>
                  </a:cubicBezTo>
                  <a:cubicBezTo>
                    <a:pt x="208" y="10481"/>
                    <a:pt x="5097" y="10481"/>
                    <a:pt x="8711" y="10481"/>
                  </a:cubicBezTo>
                  <a:lnTo>
                    <a:pt x="135398" y="1048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6258A8-3444-A76B-09B1-DECA40FF76C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96251" y="5890354"/>
              <a:ext cx="113933" cy="146809"/>
            </a:xfrm>
            <a:custGeom>
              <a:avLst/>
              <a:gdLst>
                <a:gd name="connsiteX0" fmla="*/ 98206 w 113933"/>
                <a:gd name="connsiteY0" fmla="*/ 82828 h 146809"/>
                <a:gd name="connsiteX1" fmla="*/ 66322 w 113933"/>
                <a:gd name="connsiteY1" fmla="*/ 53635 h 146809"/>
                <a:gd name="connsiteX2" fmla="*/ 32312 w 113933"/>
                <a:gd name="connsiteY2" fmla="*/ 72885 h 146809"/>
                <a:gd name="connsiteX3" fmla="*/ 32099 w 113933"/>
                <a:gd name="connsiteY3" fmla="*/ 72885 h 146809"/>
                <a:gd name="connsiteX4" fmla="*/ 32099 w 113933"/>
                <a:gd name="connsiteY4" fmla="*/ 115 h 146809"/>
                <a:gd name="connsiteX5" fmla="*/ 215 w 113933"/>
                <a:gd name="connsiteY5" fmla="*/ 2442 h 146809"/>
                <a:gd name="connsiteX6" fmla="*/ 215 w 113933"/>
                <a:gd name="connsiteY6" fmla="*/ 10058 h 146809"/>
                <a:gd name="connsiteX7" fmla="*/ 16157 w 113933"/>
                <a:gd name="connsiteY7" fmla="*/ 21904 h 146809"/>
                <a:gd name="connsiteX8" fmla="*/ 16157 w 113933"/>
                <a:gd name="connsiteY8" fmla="*/ 130213 h 146809"/>
                <a:gd name="connsiteX9" fmla="*/ 215 w 113933"/>
                <a:gd name="connsiteY9" fmla="*/ 139309 h 146809"/>
                <a:gd name="connsiteX10" fmla="*/ 215 w 113933"/>
                <a:gd name="connsiteY10" fmla="*/ 146925 h 146809"/>
                <a:gd name="connsiteX11" fmla="*/ 24447 w 113933"/>
                <a:gd name="connsiteY11" fmla="*/ 146079 h 146809"/>
                <a:gd name="connsiteX12" fmla="*/ 48892 w 113933"/>
                <a:gd name="connsiteY12" fmla="*/ 146925 h 146809"/>
                <a:gd name="connsiteX13" fmla="*/ 48892 w 113933"/>
                <a:gd name="connsiteY13" fmla="*/ 139309 h 146809"/>
                <a:gd name="connsiteX14" fmla="*/ 32949 w 113933"/>
                <a:gd name="connsiteY14" fmla="*/ 130213 h 146809"/>
                <a:gd name="connsiteX15" fmla="*/ 32949 w 113933"/>
                <a:gd name="connsiteY15" fmla="*/ 92136 h 146809"/>
                <a:gd name="connsiteX16" fmla="*/ 64621 w 113933"/>
                <a:gd name="connsiteY16" fmla="*/ 59558 h 146809"/>
                <a:gd name="connsiteX17" fmla="*/ 81414 w 113933"/>
                <a:gd name="connsiteY17" fmla="*/ 81982 h 146809"/>
                <a:gd name="connsiteX18" fmla="*/ 81414 w 113933"/>
                <a:gd name="connsiteY18" fmla="*/ 130213 h 146809"/>
                <a:gd name="connsiteX19" fmla="*/ 65472 w 113933"/>
                <a:gd name="connsiteY19" fmla="*/ 139309 h 146809"/>
                <a:gd name="connsiteX20" fmla="*/ 65472 w 113933"/>
                <a:gd name="connsiteY20" fmla="*/ 146925 h 146809"/>
                <a:gd name="connsiteX21" fmla="*/ 89704 w 113933"/>
                <a:gd name="connsiteY21" fmla="*/ 146079 h 146809"/>
                <a:gd name="connsiteX22" fmla="*/ 114148 w 113933"/>
                <a:gd name="connsiteY22" fmla="*/ 146925 h 146809"/>
                <a:gd name="connsiteX23" fmla="*/ 114148 w 113933"/>
                <a:gd name="connsiteY23" fmla="*/ 139309 h 146809"/>
                <a:gd name="connsiteX24" fmla="*/ 98206 w 113933"/>
                <a:gd name="connsiteY24" fmla="*/ 130213 h 146809"/>
                <a:gd name="connsiteX25" fmla="*/ 98206 w 113933"/>
                <a:gd name="connsiteY25" fmla="*/ 82828 h 1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146809">
                  <a:moveTo>
                    <a:pt x="98206" y="82828"/>
                  </a:moveTo>
                  <a:cubicBezTo>
                    <a:pt x="98206" y="64424"/>
                    <a:pt x="89066" y="53635"/>
                    <a:pt x="66322" y="53635"/>
                  </a:cubicBezTo>
                  <a:cubicBezTo>
                    <a:pt x="47404" y="53635"/>
                    <a:pt x="36988" y="64847"/>
                    <a:pt x="32312" y="72885"/>
                  </a:cubicBezTo>
                  <a:lnTo>
                    <a:pt x="32099" y="72885"/>
                  </a:lnTo>
                  <a:lnTo>
                    <a:pt x="32099" y="115"/>
                  </a:lnTo>
                  <a:lnTo>
                    <a:pt x="215" y="2442"/>
                  </a:lnTo>
                  <a:lnTo>
                    <a:pt x="215" y="10058"/>
                  </a:lnTo>
                  <a:cubicBezTo>
                    <a:pt x="14456" y="10058"/>
                    <a:pt x="16157" y="11539"/>
                    <a:pt x="16157" y="21904"/>
                  </a:cubicBezTo>
                  <a:lnTo>
                    <a:pt x="16157" y="130213"/>
                  </a:lnTo>
                  <a:cubicBezTo>
                    <a:pt x="16157" y="139309"/>
                    <a:pt x="14031" y="139309"/>
                    <a:pt x="215" y="139309"/>
                  </a:cubicBezTo>
                  <a:lnTo>
                    <a:pt x="215" y="146925"/>
                  </a:lnTo>
                  <a:cubicBezTo>
                    <a:pt x="640" y="146925"/>
                    <a:pt x="15519" y="146079"/>
                    <a:pt x="24447" y="146079"/>
                  </a:cubicBezTo>
                  <a:cubicBezTo>
                    <a:pt x="32312" y="146079"/>
                    <a:pt x="46979" y="146713"/>
                    <a:pt x="48892" y="146925"/>
                  </a:cubicBezTo>
                  <a:lnTo>
                    <a:pt x="48892" y="139309"/>
                  </a:lnTo>
                  <a:cubicBezTo>
                    <a:pt x="35075" y="139309"/>
                    <a:pt x="32949" y="139309"/>
                    <a:pt x="32949" y="130213"/>
                  </a:cubicBezTo>
                  <a:lnTo>
                    <a:pt x="32949" y="92136"/>
                  </a:lnTo>
                  <a:cubicBezTo>
                    <a:pt x="32949" y="69924"/>
                    <a:pt x="50592" y="59558"/>
                    <a:pt x="64621" y="59558"/>
                  </a:cubicBezTo>
                  <a:cubicBezTo>
                    <a:pt x="79501" y="59558"/>
                    <a:pt x="81414" y="71193"/>
                    <a:pt x="81414" y="81982"/>
                  </a:cubicBezTo>
                  <a:lnTo>
                    <a:pt x="81414" y="130213"/>
                  </a:lnTo>
                  <a:cubicBezTo>
                    <a:pt x="81414" y="139309"/>
                    <a:pt x="79288" y="139309"/>
                    <a:pt x="65472" y="139309"/>
                  </a:cubicBezTo>
                  <a:lnTo>
                    <a:pt x="65472" y="146925"/>
                  </a:lnTo>
                  <a:cubicBezTo>
                    <a:pt x="65897" y="146925"/>
                    <a:pt x="80776" y="146079"/>
                    <a:pt x="89704" y="146079"/>
                  </a:cubicBezTo>
                  <a:cubicBezTo>
                    <a:pt x="97569" y="146079"/>
                    <a:pt x="112235" y="146713"/>
                    <a:pt x="114148" y="146925"/>
                  </a:cubicBezTo>
                  <a:lnTo>
                    <a:pt x="114148" y="139309"/>
                  </a:lnTo>
                  <a:cubicBezTo>
                    <a:pt x="100332" y="139309"/>
                    <a:pt x="98206" y="139309"/>
                    <a:pt x="98206" y="130213"/>
                  </a:cubicBezTo>
                  <a:lnTo>
                    <a:pt x="98206" y="8282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47C6A16-332C-F0A1-0381-E92AEAF5E35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83266" y="5574340"/>
              <a:ext cx="125412" cy="216376"/>
            </a:xfrm>
            <a:custGeom>
              <a:avLst/>
              <a:gdLst>
                <a:gd name="connsiteX0" fmla="*/ 125633 w 125412"/>
                <a:gd name="connsiteY0" fmla="*/ 62058 h 216376"/>
                <a:gd name="connsiteX1" fmla="*/ 89194 w 125412"/>
                <a:gd name="connsiteY1" fmla="*/ 107 h 216376"/>
                <a:gd name="connsiteX2" fmla="*/ 221 w 125412"/>
                <a:gd name="connsiteY2" fmla="*/ 154532 h 216376"/>
                <a:gd name="connsiteX3" fmla="*/ 36660 w 125412"/>
                <a:gd name="connsiteY3" fmla="*/ 216483 h 216376"/>
                <a:gd name="connsiteX4" fmla="*/ 125633 w 125412"/>
                <a:gd name="connsiteY4" fmla="*/ 62058 h 216376"/>
                <a:gd name="connsiteX5" fmla="*/ 32409 w 125412"/>
                <a:gd name="connsiteY5" fmla="*/ 103460 h 216376"/>
                <a:gd name="connsiteX6" fmla="*/ 55791 w 125412"/>
                <a:gd name="connsiteY6" fmla="*/ 38487 h 216376"/>
                <a:gd name="connsiteX7" fmla="*/ 88890 w 125412"/>
                <a:gd name="connsiteY7" fmla="*/ 6755 h 216376"/>
                <a:gd name="connsiteX8" fmla="*/ 105591 w 125412"/>
                <a:gd name="connsiteY8" fmla="*/ 43322 h 216376"/>
                <a:gd name="connsiteX9" fmla="*/ 95874 w 125412"/>
                <a:gd name="connsiteY9" fmla="*/ 103460 h 216376"/>
                <a:gd name="connsiteX10" fmla="*/ 32409 w 125412"/>
                <a:gd name="connsiteY10" fmla="*/ 103460 h 216376"/>
                <a:gd name="connsiteX11" fmla="*/ 93141 w 125412"/>
                <a:gd name="connsiteY11" fmla="*/ 113130 h 216376"/>
                <a:gd name="connsiteX12" fmla="*/ 71885 w 125412"/>
                <a:gd name="connsiteY12" fmla="*/ 174477 h 216376"/>
                <a:gd name="connsiteX13" fmla="*/ 36660 w 125412"/>
                <a:gd name="connsiteY13" fmla="*/ 209835 h 216376"/>
                <a:gd name="connsiteX14" fmla="*/ 20262 w 125412"/>
                <a:gd name="connsiteY14" fmla="*/ 172966 h 216376"/>
                <a:gd name="connsiteX15" fmla="*/ 29980 w 125412"/>
                <a:gd name="connsiteY15" fmla="*/ 113130 h 216376"/>
                <a:gd name="connsiteX16" fmla="*/ 93141 w 125412"/>
                <a:gd name="connsiteY16" fmla="*/ 113130 h 21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412" h="216376">
                  <a:moveTo>
                    <a:pt x="125633" y="62058"/>
                  </a:moveTo>
                  <a:cubicBezTo>
                    <a:pt x="125633" y="42113"/>
                    <a:pt x="120167" y="107"/>
                    <a:pt x="89194" y="107"/>
                  </a:cubicBezTo>
                  <a:cubicBezTo>
                    <a:pt x="46985" y="107"/>
                    <a:pt x="221" y="85328"/>
                    <a:pt x="221" y="154532"/>
                  </a:cubicBezTo>
                  <a:cubicBezTo>
                    <a:pt x="221" y="182939"/>
                    <a:pt x="9027" y="216483"/>
                    <a:pt x="36660" y="216483"/>
                  </a:cubicBezTo>
                  <a:cubicBezTo>
                    <a:pt x="79476" y="216483"/>
                    <a:pt x="125633" y="129751"/>
                    <a:pt x="125633" y="62058"/>
                  </a:cubicBezTo>
                  <a:close/>
                  <a:moveTo>
                    <a:pt x="32409" y="103460"/>
                  </a:moveTo>
                  <a:cubicBezTo>
                    <a:pt x="37571" y="84119"/>
                    <a:pt x="43644" y="59943"/>
                    <a:pt x="55791" y="38487"/>
                  </a:cubicBezTo>
                  <a:cubicBezTo>
                    <a:pt x="63990" y="23679"/>
                    <a:pt x="75225" y="6755"/>
                    <a:pt x="88890" y="6755"/>
                  </a:cubicBezTo>
                  <a:cubicBezTo>
                    <a:pt x="103769" y="6755"/>
                    <a:pt x="105591" y="26096"/>
                    <a:pt x="105591" y="43322"/>
                  </a:cubicBezTo>
                  <a:cubicBezTo>
                    <a:pt x="105591" y="58130"/>
                    <a:pt x="103162" y="73542"/>
                    <a:pt x="95874" y="103460"/>
                  </a:cubicBezTo>
                  <a:lnTo>
                    <a:pt x="32409" y="103460"/>
                  </a:lnTo>
                  <a:close/>
                  <a:moveTo>
                    <a:pt x="93141" y="113130"/>
                  </a:moveTo>
                  <a:cubicBezTo>
                    <a:pt x="89801" y="127032"/>
                    <a:pt x="83424" y="152719"/>
                    <a:pt x="71885" y="174477"/>
                  </a:cubicBezTo>
                  <a:cubicBezTo>
                    <a:pt x="61257" y="195027"/>
                    <a:pt x="49718" y="209835"/>
                    <a:pt x="36660" y="209835"/>
                  </a:cubicBezTo>
                  <a:cubicBezTo>
                    <a:pt x="26639" y="209835"/>
                    <a:pt x="20262" y="201071"/>
                    <a:pt x="20262" y="172966"/>
                  </a:cubicBezTo>
                  <a:cubicBezTo>
                    <a:pt x="20262" y="160274"/>
                    <a:pt x="22084" y="142746"/>
                    <a:pt x="29980" y="113130"/>
                  </a:cubicBezTo>
                  <a:lnTo>
                    <a:pt x="93141" y="113130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1133F3-C2DF-8B5C-0EF9-3093D923984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425392" y="5688240"/>
              <a:ext cx="155383" cy="144482"/>
            </a:xfrm>
            <a:custGeom>
              <a:avLst/>
              <a:gdLst>
                <a:gd name="connsiteX0" fmla="*/ 225 w 155383"/>
                <a:gd name="connsiteY0" fmla="*/ 109 h 144482"/>
                <a:gd name="connsiteX1" fmla="*/ 225 w 155383"/>
                <a:gd name="connsiteY1" fmla="*/ 7724 h 144482"/>
                <a:gd name="connsiteX2" fmla="*/ 5327 w 155383"/>
                <a:gd name="connsiteY2" fmla="*/ 7724 h 144482"/>
                <a:gd name="connsiteX3" fmla="*/ 22119 w 155383"/>
                <a:gd name="connsiteY3" fmla="*/ 17243 h 144482"/>
                <a:gd name="connsiteX4" fmla="*/ 22119 w 155383"/>
                <a:gd name="connsiteY4" fmla="*/ 127456 h 144482"/>
                <a:gd name="connsiteX5" fmla="*/ 5327 w 155383"/>
                <a:gd name="connsiteY5" fmla="*/ 136976 h 144482"/>
                <a:gd name="connsiteX6" fmla="*/ 225 w 155383"/>
                <a:gd name="connsiteY6" fmla="*/ 136976 h 144482"/>
                <a:gd name="connsiteX7" fmla="*/ 225 w 155383"/>
                <a:gd name="connsiteY7" fmla="*/ 144591 h 144482"/>
                <a:gd name="connsiteX8" fmla="*/ 83975 w 155383"/>
                <a:gd name="connsiteY8" fmla="*/ 144591 h 144482"/>
                <a:gd name="connsiteX9" fmla="*/ 155609 w 155383"/>
                <a:gd name="connsiteY9" fmla="*/ 73513 h 144482"/>
                <a:gd name="connsiteX10" fmla="*/ 83975 w 155383"/>
                <a:gd name="connsiteY10" fmla="*/ 109 h 144482"/>
                <a:gd name="connsiteX11" fmla="*/ 225 w 155383"/>
                <a:gd name="connsiteY11" fmla="*/ 109 h 144482"/>
                <a:gd name="connsiteX12" fmla="*/ 51666 w 155383"/>
                <a:gd name="connsiteY12" fmla="*/ 136976 h 144482"/>
                <a:gd name="connsiteX13" fmla="*/ 41463 w 155383"/>
                <a:gd name="connsiteY13" fmla="*/ 128725 h 144482"/>
                <a:gd name="connsiteX14" fmla="*/ 41463 w 155383"/>
                <a:gd name="connsiteY14" fmla="*/ 15974 h 144482"/>
                <a:gd name="connsiteX15" fmla="*/ 51666 w 155383"/>
                <a:gd name="connsiteY15" fmla="*/ 7724 h 144482"/>
                <a:gd name="connsiteX16" fmla="*/ 78024 w 155383"/>
                <a:gd name="connsiteY16" fmla="*/ 7724 h 144482"/>
                <a:gd name="connsiteX17" fmla="*/ 121599 w 155383"/>
                <a:gd name="connsiteY17" fmla="*/ 27609 h 144482"/>
                <a:gd name="connsiteX18" fmla="*/ 133715 w 155383"/>
                <a:gd name="connsiteY18" fmla="*/ 73513 h 144482"/>
                <a:gd name="connsiteX19" fmla="*/ 120111 w 155383"/>
                <a:gd name="connsiteY19" fmla="*/ 119629 h 144482"/>
                <a:gd name="connsiteX20" fmla="*/ 78236 w 155383"/>
                <a:gd name="connsiteY20" fmla="*/ 136976 h 144482"/>
                <a:gd name="connsiteX21" fmla="*/ 51666 w 155383"/>
                <a:gd name="connsiteY21" fmla="*/ 136976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4482">
                  <a:moveTo>
                    <a:pt x="225" y="109"/>
                  </a:moveTo>
                  <a:lnTo>
                    <a:pt x="225" y="7724"/>
                  </a:lnTo>
                  <a:lnTo>
                    <a:pt x="5327" y="7724"/>
                  </a:lnTo>
                  <a:cubicBezTo>
                    <a:pt x="21694" y="7724"/>
                    <a:pt x="22119" y="9839"/>
                    <a:pt x="22119" y="17243"/>
                  </a:cubicBezTo>
                  <a:lnTo>
                    <a:pt x="22119" y="127456"/>
                  </a:lnTo>
                  <a:cubicBezTo>
                    <a:pt x="22119" y="134649"/>
                    <a:pt x="21694" y="136976"/>
                    <a:pt x="5327" y="136976"/>
                  </a:cubicBezTo>
                  <a:lnTo>
                    <a:pt x="225" y="136976"/>
                  </a:lnTo>
                  <a:lnTo>
                    <a:pt x="225" y="144591"/>
                  </a:lnTo>
                  <a:lnTo>
                    <a:pt x="83975" y="144591"/>
                  </a:lnTo>
                  <a:cubicBezTo>
                    <a:pt x="123087" y="144591"/>
                    <a:pt x="155609" y="113283"/>
                    <a:pt x="155609" y="73513"/>
                  </a:cubicBezTo>
                  <a:cubicBezTo>
                    <a:pt x="155609" y="33320"/>
                    <a:pt x="123512" y="109"/>
                    <a:pt x="83975" y="109"/>
                  </a:cubicBezTo>
                  <a:lnTo>
                    <a:pt x="225" y="109"/>
                  </a:lnTo>
                  <a:close/>
                  <a:moveTo>
                    <a:pt x="51666" y="136976"/>
                  </a:moveTo>
                  <a:cubicBezTo>
                    <a:pt x="41675" y="136976"/>
                    <a:pt x="41463" y="135283"/>
                    <a:pt x="41463" y="128725"/>
                  </a:cubicBezTo>
                  <a:lnTo>
                    <a:pt x="41463" y="15974"/>
                  </a:lnTo>
                  <a:cubicBezTo>
                    <a:pt x="41463" y="9416"/>
                    <a:pt x="41675" y="7724"/>
                    <a:pt x="51666" y="7724"/>
                  </a:cubicBezTo>
                  <a:lnTo>
                    <a:pt x="78024" y="7724"/>
                  </a:lnTo>
                  <a:cubicBezTo>
                    <a:pt x="96091" y="7724"/>
                    <a:pt x="111821" y="15128"/>
                    <a:pt x="121599" y="27609"/>
                  </a:cubicBezTo>
                  <a:cubicBezTo>
                    <a:pt x="130314" y="39032"/>
                    <a:pt x="133715" y="55109"/>
                    <a:pt x="133715" y="73513"/>
                  </a:cubicBezTo>
                  <a:cubicBezTo>
                    <a:pt x="133715" y="98052"/>
                    <a:pt x="127551" y="110744"/>
                    <a:pt x="120111" y="119629"/>
                  </a:cubicBezTo>
                  <a:cubicBezTo>
                    <a:pt x="110546" y="130418"/>
                    <a:pt x="95241" y="136976"/>
                    <a:pt x="78236" y="136976"/>
                  </a:cubicBezTo>
                  <a:lnTo>
                    <a:pt x="51666" y="13697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2CF52F-EC49-E7F1-8234-504086596D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609073" y="5688240"/>
              <a:ext cx="191944" cy="144482"/>
            </a:xfrm>
            <a:custGeom>
              <a:avLst/>
              <a:gdLst>
                <a:gd name="connsiteX0" fmla="*/ 45507 w 191944"/>
                <a:gd name="connsiteY0" fmla="*/ 4762 h 144482"/>
                <a:gd name="connsiteX1" fmla="*/ 37430 w 191944"/>
                <a:gd name="connsiteY1" fmla="*/ 109 h 144482"/>
                <a:gd name="connsiteX2" fmla="*/ 231 w 191944"/>
                <a:gd name="connsiteY2" fmla="*/ 109 h 144482"/>
                <a:gd name="connsiteX3" fmla="*/ 231 w 191944"/>
                <a:gd name="connsiteY3" fmla="*/ 7724 h 144482"/>
                <a:gd name="connsiteX4" fmla="*/ 5333 w 191944"/>
                <a:gd name="connsiteY4" fmla="*/ 7724 h 144482"/>
                <a:gd name="connsiteX5" fmla="*/ 22125 w 191944"/>
                <a:gd name="connsiteY5" fmla="*/ 17243 h 144482"/>
                <a:gd name="connsiteX6" fmla="*/ 22125 w 191944"/>
                <a:gd name="connsiteY6" fmla="*/ 121745 h 144482"/>
                <a:gd name="connsiteX7" fmla="*/ 231 w 191944"/>
                <a:gd name="connsiteY7" fmla="*/ 136976 h 144482"/>
                <a:gd name="connsiteX8" fmla="*/ 231 w 191944"/>
                <a:gd name="connsiteY8" fmla="*/ 144591 h 144482"/>
                <a:gd name="connsiteX9" fmla="*/ 26164 w 191944"/>
                <a:gd name="connsiteY9" fmla="*/ 143745 h 144482"/>
                <a:gd name="connsiteX10" fmla="*/ 52097 w 191944"/>
                <a:gd name="connsiteY10" fmla="*/ 144591 h 144482"/>
                <a:gd name="connsiteX11" fmla="*/ 52097 w 191944"/>
                <a:gd name="connsiteY11" fmla="*/ 136976 h 144482"/>
                <a:gd name="connsiteX12" fmla="*/ 30203 w 191944"/>
                <a:gd name="connsiteY12" fmla="*/ 121745 h 144482"/>
                <a:gd name="connsiteX13" fmla="*/ 30203 w 191944"/>
                <a:gd name="connsiteY13" fmla="*/ 10262 h 144482"/>
                <a:gd name="connsiteX14" fmla="*/ 30415 w 191944"/>
                <a:gd name="connsiteY14" fmla="*/ 10051 h 144482"/>
                <a:gd name="connsiteX15" fmla="*/ 85682 w 191944"/>
                <a:gd name="connsiteY15" fmla="*/ 139726 h 144482"/>
                <a:gd name="connsiteX16" fmla="*/ 90996 w 191944"/>
                <a:gd name="connsiteY16" fmla="*/ 144591 h 144482"/>
                <a:gd name="connsiteX17" fmla="*/ 96097 w 191944"/>
                <a:gd name="connsiteY17" fmla="*/ 140149 h 144482"/>
                <a:gd name="connsiteX18" fmla="*/ 152214 w 191944"/>
                <a:gd name="connsiteY18" fmla="*/ 7936 h 144482"/>
                <a:gd name="connsiteX19" fmla="*/ 152427 w 191944"/>
                <a:gd name="connsiteY19" fmla="*/ 8147 h 144482"/>
                <a:gd name="connsiteX20" fmla="*/ 152427 w 191944"/>
                <a:gd name="connsiteY20" fmla="*/ 127456 h 144482"/>
                <a:gd name="connsiteX21" fmla="*/ 135634 w 191944"/>
                <a:gd name="connsiteY21" fmla="*/ 136976 h 144482"/>
                <a:gd name="connsiteX22" fmla="*/ 130533 w 191944"/>
                <a:gd name="connsiteY22" fmla="*/ 136976 h 144482"/>
                <a:gd name="connsiteX23" fmla="*/ 130533 w 191944"/>
                <a:gd name="connsiteY23" fmla="*/ 144591 h 144482"/>
                <a:gd name="connsiteX24" fmla="*/ 161354 w 191944"/>
                <a:gd name="connsiteY24" fmla="*/ 143745 h 144482"/>
                <a:gd name="connsiteX25" fmla="*/ 192176 w 191944"/>
                <a:gd name="connsiteY25" fmla="*/ 144591 h 144482"/>
                <a:gd name="connsiteX26" fmla="*/ 192176 w 191944"/>
                <a:gd name="connsiteY26" fmla="*/ 136976 h 144482"/>
                <a:gd name="connsiteX27" fmla="*/ 187074 w 191944"/>
                <a:gd name="connsiteY27" fmla="*/ 136976 h 144482"/>
                <a:gd name="connsiteX28" fmla="*/ 170282 w 191944"/>
                <a:gd name="connsiteY28" fmla="*/ 127456 h 144482"/>
                <a:gd name="connsiteX29" fmla="*/ 170282 w 191944"/>
                <a:gd name="connsiteY29" fmla="*/ 17243 h 144482"/>
                <a:gd name="connsiteX30" fmla="*/ 187074 w 191944"/>
                <a:gd name="connsiteY30" fmla="*/ 7724 h 144482"/>
                <a:gd name="connsiteX31" fmla="*/ 192176 w 191944"/>
                <a:gd name="connsiteY31" fmla="*/ 7724 h 144482"/>
                <a:gd name="connsiteX32" fmla="*/ 192176 w 191944"/>
                <a:gd name="connsiteY32" fmla="*/ 109 h 144482"/>
                <a:gd name="connsiteX33" fmla="*/ 155190 w 191944"/>
                <a:gd name="connsiteY33" fmla="*/ 109 h 144482"/>
                <a:gd name="connsiteX34" fmla="*/ 147325 w 191944"/>
                <a:gd name="connsiteY34" fmla="*/ 4339 h 144482"/>
                <a:gd name="connsiteX35" fmla="*/ 96310 w 191944"/>
                <a:gd name="connsiteY35" fmla="*/ 124283 h 144482"/>
                <a:gd name="connsiteX36" fmla="*/ 45507 w 191944"/>
                <a:gd name="connsiteY36" fmla="*/ 4762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4482">
                  <a:moveTo>
                    <a:pt x="45507" y="4762"/>
                  </a:moveTo>
                  <a:cubicBezTo>
                    <a:pt x="43594" y="109"/>
                    <a:pt x="41894" y="109"/>
                    <a:pt x="37430" y="109"/>
                  </a:cubicBezTo>
                  <a:lnTo>
                    <a:pt x="231" y="109"/>
                  </a:lnTo>
                  <a:lnTo>
                    <a:pt x="231" y="7724"/>
                  </a:lnTo>
                  <a:lnTo>
                    <a:pt x="5333" y="7724"/>
                  </a:lnTo>
                  <a:cubicBezTo>
                    <a:pt x="21700" y="7724"/>
                    <a:pt x="22125" y="9839"/>
                    <a:pt x="22125" y="17243"/>
                  </a:cubicBezTo>
                  <a:lnTo>
                    <a:pt x="22125" y="121745"/>
                  </a:lnTo>
                  <a:cubicBezTo>
                    <a:pt x="22125" y="127456"/>
                    <a:pt x="22125" y="136976"/>
                    <a:pt x="231" y="136976"/>
                  </a:cubicBezTo>
                  <a:lnTo>
                    <a:pt x="231" y="144591"/>
                  </a:lnTo>
                  <a:cubicBezTo>
                    <a:pt x="8947" y="143956"/>
                    <a:pt x="17449" y="143745"/>
                    <a:pt x="26164" y="143745"/>
                  </a:cubicBezTo>
                  <a:cubicBezTo>
                    <a:pt x="34879" y="143745"/>
                    <a:pt x="43382" y="143956"/>
                    <a:pt x="52097" y="144591"/>
                  </a:cubicBezTo>
                  <a:lnTo>
                    <a:pt x="52097" y="136976"/>
                  </a:lnTo>
                  <a:cubicBezTo>
                    <a:pt x="30203" y="136976"/>
                    <a:pt x="30203" y="127456"/>
                    <a:pt x="30203" y="121745"/>
                  </a:cubicBezTo>
                  <a:lnTo>
                    <a:pt x="30203" y="10262"/>
                  </a:lnTo>
                  <a:lnTo>
                    <a:pt x="30415" y="10051"/>
                  </a:lnTo>
                  <a:lnTo>
                    <a:pt x="85682" y="139726"/>
                  </a:lnTo>
                  <a:cubicBezTo>
                    <a:pt x="86745" y="142264"/>
                    <a:pt x="87807" y="144591"/>
                    <a:pt x="90996" y="144591"/>
                  </a:cubicBezTo>
                  <a:cubicBezTo>
                    <a:pt x="92484" y="144591"/>
                    <a:pt x="94397" y="143956"/>
                    <a:pt x="96097" y="140149"/>
                  </a:cubicBezTo>
                  <a:lnTo>
                    <a:pt x="152214" y="7936"/>
                  </a:lnTo>
                  <a:lnTo>
                    <a:pt x="152427" y="8147"/>
                  </a:lnTo>
                  <a:lnTo>
                    <a:pt x="152427" y="127456"/>
                  </a:lnTo>
                  <a:cubicBezTo>
                    <a:pt x="152427" y="134649"/>
                    <a:pt x="152001" y="136976"/>
                    <a:pt x="135634" y="136976"/>
                  </a:cubicBezTo>
                  <a:lnTo>
                    <a:pt x="130533" y="136976"/>
                  </a:lnTo>
                  <a:lnTo>
                    <a:pt x="130533" y="144591"/>
                  </a:lnTo>
                  <a:cubicBezTo>
                    <a:pt x="140736" y="144168"/>
                    <a:pt x="152639" y="143745"/>
                    <a:pt x="161354" y="143745"/>
                  </a:cubicBezTo>
                  <a:cubicBezTo>
                    <a:pt x="170069" y="143745"/>
                    <a:pt x="181973" y="144168"/>
                    <a:pt x="192176" y="144591"/>
                  </a:cubicBezTo>
                  <a:lnTo>
                    <a:pt x="192176" y="136976"/>
                  </a:lnTo>
                  <a:lnTo>
                    <a:pt x="187074" y="136976"/>
                  </a:lnTo>
                  <a:cubicBezTo>
                    <a:pt x="170707" y="136976"/>
                    <a:pt x="170282" y="134860"/>
                    <a:pt x="170282" y="127456"/>
                  </a:cubicBezTo>
                  <a:lnTo>
                    <a:pt x="170282" y="17243"/>
                  </a:lnTo>
                  <a:cubicBezTo>
                    <a:pt x="170282" y="10051"/>
                    <a:pt x="170707" y="7724"/>
                    <a:pt x="187074" y="7724"/>
                  </a:cubicBezTo>
                  <a:lnTo>
                    <a:pt x="192176" y="7724"/>
                  </a:lnTo>
                  <a:lnTo>
                    <a:pt x="192176" y="109"/>
                  </a:lnTo>
                  <a:lnTo>
                    <a:pt x="155190" y="109"/>
                  </a:lnTo>
                  <a:cubicBezTo>
                    <a:pt x="150939" y="109"/>
                    <a:pt x="149026" y="109"/>
                    <a:pt x="147325" y="4339"/>
                  </a:cubicBezTo>
                  <a:lnTo>
                    <a:pt x="96310" y="124283"/>
                  </a:lnTo>
                  <a:lnTo>
                    <a:pt x="45507" y="476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157F90-CA22-B47B-F30E-E59518A26E4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894427" y="5657144"/>
              <a:ext cx="99904" cy="133573"/>
            </a:xfrm>
            <a:custGeom>
              <a:avLst/>
              <a:gdLst>
                <a:gd name="connsiteX0" fmla="*/ 76460 w 99904"/>
                <a:gd name="connsiteY0" fmla="*/ 62058 h 133573"/>
                <a:gd name="connsiteX1" fmla="*/ 86784 w 99904"/>
                <a:gd name="connsiteY1" fmla="*/ 56921 h 133573"/>
                <a:gd name="connsiteX2" fmla="*/ 77978 w 99904"/>
                <a:gd name="connsiteY2" fmla="*/ 52690 h 133573"/>
                <a:gd name="connsiteX3" fmla="*/ 28785 w 99904"/>
                <a:gd name="connsiteY3" fmla="*/ 52690 h 133573"/>
                <a:gd name="connsiteX4" fmla="*/ 80711 w 99904"/>
                <a:gd name="connsiteY4" fmla="*/ 9475 h 133573"/>
                <a:gd name="connsiteX5" fmla="*/ 90125 w 99904"/>
                <a:gd name="connsiteY5" fmla="*/ 9475 h 133573"/>
                <a:gd name="connsiteX6" fmla="*/ 100145 w 99904"/>
                <a:gd name="connsiteY6" fmla="*/ 4338 h 133573"/>
                <a:gd name="connsiteX7" fmla="*/ 91036 w 99904"/>
                <a:gd name="connsiteY7" fmla="*/ 107 h 133573"/>
                <a:gd name="connsiteX8" fmla="*/ 80407 w 99904"/>
                <a:gd name="connsiteY8" fmla="*/ 107 h 133573"/>
                <a:gd name="connsiteX9" fmla="*/ 241 w 99904"/>
                <a:gd name="connsiteY9" fmla="*/ 76564 h 133573"/>
                <a:gd name="connsiteX10" fmla="*/ 55204 w 99904"/>
                <a:gd name="connsiteY10" fmla="*/ 133680 h 133573"/>
                <a:gd name="connsiteX11" fmla="*/ 94679 w 99904"/>
                <a:gd name="connsiteY11" fmla="*/ 118268 h 133573"/>
                <a:gd name="connsiteX12" fmla="*/ 91643 w 99904"/>
                <a:gd name="connsiteY12" fmla="*/ 114037 h 133573"/>
                <a:gd name="connsiteX13" fmla="*/ 87695 w 99904"/>
                <a:gd name="connsiteY13" fmla="*/ 115850 h 133573"/>
                <a:gd name="connsiteX14" fmla="*/ 55811 w 99904"/>
                <a:gd name="connsiteY14" fmla="*/ 127032 h 133573"/>
                <a:gd name="connsiteX15" fmla="*/ 23015 w 99904"/>
                <a:gd name="connsiteY15" fmla="*/ 87745 h 133573"/>
                <a:gd name="connsiteX16" fmla="*/ 26356 w 99904"/>
                <a:gd name="connsiteY16" fmla="*/ 62058 h 133573"/>
                <a:gd name="connsiteX17" fmla="*/ 76460 w 99904"/>
                <a:gd name="connsiteY17" fmla="*/ 62058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3573">
                  <a:moveTo>
                    <a:pt x="76460" y="62058"/>
                  </a:moveTo>
                  <a:cubicBezTo>
                    <a:pt x="81318" y="62058"/>
                    <a:pt x="86784" y="62058"/>
                    <a:pt x="86784" y="56921"/>
                  </a:cubicBezTo>
                  <a:cubicBezTo>
                    <a:pt x="86784" y="52690"/>
                    <a:pt x="83140" y="52690"/>
                    <a:pt x="77978" y="52690"/>
                  </a:cubicBezTo>
                  <a:lnTo>
                    <a:pt x="28785" y="52690"/>
                  </a:lnTo>
                  <a:cubicBezTo>
                    <a:pt x="36073" y="27003"/>
                    <a:pt x="53078" y="9475"/>
                    <a:pt x="80711" y="9475"/>
                  </a:cubicBezTo>
                  <a:lnTo>
                    <a:pt x="90125" y="9475"/>
                  </a:lnTo>
                  <a:cubicBezTo>
                    <a:pt x="95287" y="9475"/>
                    <a:pt x="100145" y="9475"/>
                    <a:pt x="100145" y="4338"/>
                  </a:cubicBezTo>
                  <a:cubicBezTo>
                    <a:pt x="100145" y="107"/>
                    <a:pt x="96198" y="107"/>
                    <a:pt x="91036" y="107"/>
                  </a:cubicBezTo>
                  <a:lnTo>
                    <a:pt x="80407" y="107"/>
                  </a:lnTo>
                  <a:cubicBezTo>
                    <a:pt x="40931" y="107"/>
                    <a:pt x="241" y="30327"/>
                    <a:pt x="241" y="76564"/>
                  </a:cubicBezTo>
                  <a:cubicBezTo>
                    <a:pt x="241" y="109806"/>
                    <a:pt x="23015" y="133680"/>
                    <a:pt x="55204" y="133680"/>
                  </a:cubicBezTo>
                  <a:cubicBezTo>
                    <a:pt x="74942" y="133680"/>
                    <a:pt x="94679" y="121592"/>
                    <a:pt x="94679" y="118268"/>
                  </a:cubicBezTo>
                  <a:cubicBezTo>
                    <a:pt x="94679" y="117361"/>
                    <a:pt x="94376" y="114037"/>
                    <a:pt x="91643" y="114037"/>
                  </a:cubicBezTo>
                  <a:cubicBezTo>
                    <a:pt x="91036" y="114037"/>
                    <a:pt x="90428" y="114037"/>
                    <a:pt x="87695" y="115850"/>
                  </a:cubicBezTo>
                  <a:cubicBezTo>
                    <a:pt x="78282" y="121894"/>
                    <a:pt x="67046" y="127032"/>
                    <a:pt x="55811" y="127032"/>
                  </a:cubicBezTo>
                  <a:cubicBezTo>
                    <a:pt x="38198" y="127032"/>
                    <a:pt x="23015" y="114339"/>
                    <a:pt x="23015" y="87745"/>
                  </a:cubicBezTo>
                  <a:cubicBezTo>
                    <a:pt x="23015" y="77168"/>
                    <a:pt x="25445" y="65685"/>
                    <a:pt x="26356" y="62058"/>
                  </a:cubicBezTo>
                  <a:lnTo>
                    <a:pt x="76460" y="6205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E49D90-E85F-7868-9CA5-14493F5FB43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270512" y="5910240"/>
              <a:ext cx="732900" cy="12087"/>
            </a:xfrm>
            <a:custGeom>
              <a:avLst/>
              <a:gdLst>
                <a:gd name="connsiteX0" fmla="*/ 0 w 732900"/>
                <a:gd name="connsiteY0" fmla="*/ 0 h 12087"/>
                <a:gd name="connsiteX1" fmla="*/ 732901 w 732900"/>
                <a:gd name="connsiteY1" fmla="*/ 0 h 12087"/>
                <a:gd name="connsiteX2" fmla="*/ 732901 w 732900"/>
                <a:gd name="connsiteY2" fmla="*/ 12087 h 12087"/>
                <a:gd name="connsiteX3" fmla="*/ 0 w 732900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900" h="12087">
                  <a:moveTo>
                    <a:pt x="0" y="0"/>
                  </a:moveTo>
                  <a:lnTo>
                    <a:pt x="732901" y="0"/>
                  </a:lnTo>
                  <a:lnTo>
                    <a:pt x="732901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D1ABD84-F8BF-1435-1BC4-D57AD54FBB0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347529" y="5997863"/>
              <a:ext cx="126019" cy="207914"/>
            </a:xfrm>
            <a:custGeom>
              <a:avLst/>
              <a:gdLst>
                <a:gd name="connsiteX0" fmla="*/ 75531 w 126019"/>
                <a:gd name="connsiteY0" fmla="*/ 95012 h 207914"/>
                <a:gd name="connsiteX1" fmla="*/ 118043 w 126019"/>
                <a:gd name="connsiteY1" fmla="*/ 41824 h 207914"/>
                <a:gd name="connsiteX2" fmla="*/ 62170 w 126019"/>
                <a:gd name="connsiteY2" fmla="*/ 121 h 207914"/>
                <a:gd name="connsiteX3" fmla="*/ 8422 w 126019"/>
                <a:gd name="connsiteY3" fmla="*/ 41220 h 207914"/>
                <a:gd name="connsiteX4" fmla="*/ 23909 w 126019"/>
                <a:gd name="connsiteY4" fmla="*/ 56934 h 207914"/>
                <a:gd name="connsiteX5" fmla="*/ 39395 w 126019"/>
                <a:gd name="connsiteY5" fmla="*/ 41522 h 207914"/>
                <a:gd name="connsiteX6" fmla="*/ 20568 w 126019"/>
                <a:gd name="connsiteY6" fmla="*/ 26412 h 207914"/>
                <a:gd name="connsiteX7" fmla="*/ 60955 w 126019"/>
                <a:gd name="connsiteY7" fmla="*/ 7676 h 207914"/>
                <a:gd name="connsiteX8" fmla="*/ 90107 w 126019"/>
                <a:gd name="connsiteY8" fmla="*/ 41522 h 207914"/>
                <a:gd name="connsiteX9" fmla="*/ 81604 w 126019"/>
                <a:gd name="connsiteY9" fmla="*/ 75973 h 207914"/>
                <a:gd name="connsiteX10" fmla="*/ 54578 w 126019"/>
                <a:gd name="connsiteY10" fmla="*/ 91688 h 207914"/>
                <a:gd name="connsiteX11" fmla="*/ 42735 w 126019"/>
                <a:gd name="connsiteY11" fmla="*/ 92594 h 207914"/>
                <a:gd name="connsiteX12" fmla="*/ 38181 w 126019"/>
                <a:gd name="connsiteY12" fmla="*/ 96221 h 207914"/>
                <a:gd name="connsiteX13" fmla="*/ 45468 w 126019"/>
                <a:gd name="connsiteY13" fmla="*/ 99545 h 207914"/>
                <a:gd name="connsiteX14" fmla="*/ 58830 w 126019"/>
                <a:gd name="connsiteY14" fmla="*/ 99545 h 207914"/>
                <a:gd name="connsiteX15" fmla="*/ 94965 w 126019"/>
                <a:gd name="connsiteY15" fmla="*/ 149710 h 207914"/>
                <a:gd name="connsiteX16" fmla="*/ 60652 w 126019"/>
                <a:gd name="connsiteY16" fmla="*/ 199574 h 207914"/>
                <a:gd name="connsiteX17" fmla="*/ 14191 w 126019"/>
                <a:gd name="connsiteY17" fmla="*/ 176606 h 207914"/>
                <a:gd name="connsiteX18" fmla="*/ 34233 w 126019"/>
                <a:gd name="connsiteY18" fmla="*/ 159985 h 207914"/>
                <a:gd name="connsiteX19" fmla="*/ 17228 w 126019"/>
                <a:gd name="connsiteY19" fmla="*/ 143062 h 207914"/>
                <a:gd name="connsiteX20" fmla="*/ 223 w 126019"/>
                <a:gd name="connsiteY20" fmla="*/ 160590 h 207914"/>
                <a:gd name="connsiteX21" fmla="*/ 61562 w 126019"/>
                <a:gd name="connsiteY21" fmla="*/ 208035 h 207914"/>
                <a:gd name="connsiteX22" fmla="*/ 126242 w 126019"/>
                <a:gd name="connsiteY22" fmla="*/ 149710 h 207914"/>
                <a:gd name="connsiteX23" fmla="*/ 75531 w 126019"/>
                <a:gd name="connsiteY23" fmla="*/ 95012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19" h="207914">
                  <a:moveTo>
                    <a:pt x="75531" y="95012"/>
                  </a:moveTo>
                  <a:cubicBezTo>
                    <a:pt x="100431" y="86852"/>
                    <a:pt x="118043" y="65698"/>
                    <a:pt x="118043" y="41824"/>
                  </a:cubicBezTo>
                  <a:cubicBezTo>
                    <a:pt x="118043" y="17044"/>
                    <a:pt x="91321" y="121"/>
                    <a:pt x="62170" y="121"/>
                  </a:cubicBezTo>
                  <a:cubicBezTo>
                    <a:pt x="31500" y="121"/>
                    <a:pt x="8422" y="18253"/>
                    <a:pt x="8422" y="41220"/>
                  </a:cubicBezTo>
                  <a:cubicBezTo>
                    <a:pt x="8422" y="51193"/>
                    <a:pt x="15102" y="56934"/>
                    <a:pt x="23909" y="56934"/>
                  </a:cubicBezTo>
                  <a:cubicBezTo>
                    <a:pt x="33322" y="56934"/>
                    <a:pt x="39395" y="50286"/>
                    <a:pt x="39395" y="41522"/>
                  </a:cubicBezTo>
                  <a:cubicBezTo>
                    <a:pt x="39395" y="26412"/>
                    <a:pt x="25123" y="26412"/>
                    <a:pt x="20568" y="26412"/>
                  </a:cubicBezTo>
                  <a:cubicBezTo>
                    <a:pt x="29982" y="11604"/>
                    <a:pt x="50023" y="7676"/>
                    <a:pt x="60955" y="7676"/>
                  </a:cubicBezTo>
                  <a:cubicBezTo>
                    <a:pt x="73405" y="7676"/>
                    <a:pt x="90107" y="14324"/>
                    <a:pt x="90107" y="41522"/>
                  </a:cubicBezTo>
                  <a:cubicBezTo>
                    <a:pt x="90107" y="45149"/>
                    <a:pt x="89499" y="62676"/>
                    <a:pt x="81604" y="75973"/>
                  </a:cubicBezTo>
                  <a:cubicBezTo>
                    <a:pt x="72494" y="90479"/>
                    <a:pt x="62170" y="91385"/>
                    <a:pt x="54578" y="91688"/>
                  </a:cubicBezTo>
                  <a:cubicBezTo>
                    <a:pt x="52149" y="91990"/>
                    <a:pt x="44861" y="92594"/>
                    <a:pt x="42735" y="92594"/>
                  </a:cubicBezTo>
                  <a:cubicBezTo>
                    <a:pt x="40306" y="92896"/>
                    <a:pt x="38181" y="93199"/>
                    <a:pt x="38181" y="96221"/>
                  </a:cubicBezTo>
                  <a:cubicBezTo>
                    <a:pt x="38181" y="99545"/>
                    <a:pt x="40306" y="99545"/>
                    <a:pt x="45468" y="99545"/>
                  </a:cubicBezTo>
                  <a:lnTo>
                    <a:pt x="58830" y="99545"/>
                  </a:lnTo>
                  <a:cubicBezTo>
                    <a:pt x="83730" y="99545"/>
                    <a:pt x="94965" y="120095"/>
                    <a:pt x="94965" y="149710"/>
                  </a:cubicBezTo>
                  <a:cubicBezTo>
                    <a:pt x="94965" y="190810"/>
                    <a:pt x="74013" y="199574"/>
                    <a:pt x="60652" y="199574"/>
                  </a:cubicBezTo>
                  <a:cubicBezTo>
                    <a:pt x="47594" y="199574"/>
                    <a:pt x="24819" y="194436"/>
                    <a:pt x="14191" y="176606"/>
                  </a:cubicBezTo>
                  <a:cubicBezTo>
                    <a:pt x="24819" y="178117"/>
                    <a:pt x="34233" y="171469"/>
                    <a:pt x="34233" y="159985"/>
                  </a:cubicBezTo>
                  <a:cubicBezTo>
                    <a:pt x="34233" y="149106"/>
                    <a:pt x="26034" y="143062"/>
                    <a:pt x="17228" y="143062"/>
                  </a:cubicBezTo>
                  <a:cubicBezTo>
                    <a:pt x="9940" y="143062"/>
                    <a:pt x="223" y="147293"/>
                    <a:pt x="223" y="160590"/>
                  </a:cubicBezTo>
                  <a:cubicBezTo>
                    <a:pt x="223" y="188090"/>
                    <a:pt x="28463" y="208035"/>
                    <a:pt x="61562" y="208035"/>
                  </a:cubicBezTo>
                  <a:cubicBezTo>
                    <a:pt x="98609" y="208035"/>
                    <a:pt x="126242" y="180535"/>
                    <a:pt x="126242" y="149710"/>
                  </a:cubicBezTo>
                  <a:cubicBezTo>
                    <a:pt x="126242" y="124930"/>
                    <a:pt x="107112" y="101358"/>
                    <a:pt x="75531" y="95012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47EC010-0992-71CB-A752-878C6D45DA6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03308" y="5989401"/>
              <a:ext cx="137558" cy="213051"/>
            </a:xfrm>
            <a:custGeom>
              <a:avLst/>
              <a:gdLst>
                <a:gd name="connsiteX0" fmla="*/ 70677 w 137558"/>
                <a:gd name="connsiteY0" fmla="*/ 3445 h 213051"/>
                <a:gd name="connsiteX1" fmla="*/ 66730 w 137558"/>
                <a:gd name="connsiteY1" fmla="*/ 121 h 213051"/>
                <a:gd name="connsiteX2" fmla="*/ 29683 w 137558"/>
                <a:gd name="connsiteY2" fmla="*/ 3143 h 213051"/>
                <a:gd name="connsiteX3" fmla="*/ 23913 w 137558"/>
                <a:gd name="connsiteY3" fmla="*/ 9187 h 213051"/>
                <a:gd name="connsiteX4" fmla="*/ 31201 w 137558"/>
                <a:gd name="connsiteY4" fmla="*/ 12813 h 213051"/>
                <a:gd name="connsiteX5" fmla="*/ 46384 w 137558"/>
                <a:gd name="connsiteY5" fmla="*/ 17951 h 213051"/>
                <a:gd name="connsiteX6" fmla="*/ 45473 w 137558"/>
                <a:gd name="connsiteY6" fmla="*/ 23995 h 213051"/>
                <a:gd name="connsiteX7" fmla="*/ 1443 w 137558"/>
                <a:gd name="connsiteY7" fmla="*/ 198063 h 213051"/>
                <a:gd name="connsiteX8" fmla="*/ 228 w 137558"/>
                <a:gd name="connsiteY8" fmla="*/ 204711 h 213051"/>
                <a:gd name="connsiteX9" fmla="*/ 9034 w 137558"/>
                <a:gd name="connsiteY9" fmla="*/ 213173 h 213051"/>
                <a:gd name="connsiteX10" fmla="*/ 19359 w 137558"/>
                <a:gd name="connsiteY10" fmla="*/ 206826 h 213051"/>
                <a:gd name="connsiteX11" fmla="*/ 36364 w 137558"/>
                <a:gd name="connsiteY11" fmla="*/ 140644 h 213051"/>
                <a:gd name="connsiteX12" fmla="*/ 71588 w 137558"/>
                <a:gd name="connsiteY12" fmla="*/ 166331 h 213051"/>
                <a:gd name="connsiteX13" fmla="*/ 70677 w 137558"/>
                <a:gd name="connsiteY13" fmla="*/ 172678 h 213051"/>
                <a:gd name="connsiteX14" fmla="*/ 69463 w 137558"/>
                <a:gd name="connsiteY14" fmla="*/ 183255 h 213051"/>
                <a:gd name="connsiteX15" fmla="*/ 97400 w 137558"/>
                <a:gd name="connsiteY15" fmla="*/ 213173 h 213051"/>
                <a:gd name="connsiteX16" fmla="*/ 121389 w 137558"/>
                <a:gd name="connsiteY16" fmla="*/ 197156 h 213051"/>
                <a:gd name="connsiteX17" fmla="*/ 132321 w 137558"/>
                <a:gd name="connsiteY17" fmla="*/ 166634 h 213051"/>
                <a:gd name="connsiteX18" fmla="*/ 128677 w 137558"/>
                <a:gd name="connsiteY18" fmla="*/ 163612 h 213051"/>
                <a:gd name="connsiteX19" fmla="*/ 124425 w 137558"/>
                <a:gd name="connsiteY19" fmla="*/ 169051 h 213051"/>
                <a:gd name="connsiteX20" fmla="*/ 98007 w 137558"/>
                <a:gd name="connsiteY20" fmla="*/ 206524 h 213051"/>
                <a:gd name="connsiteX21" fmla="*/ 88290 w 137558"/>
                <a:gd name="connsiteY21" fmla="*/ 192321 h 213051"/>
                <a:gd name="connsiteX22" fmla="*/ 90719 w 137558"/>
                <a:gd name="connsiteY22" fmla="*/ 175397 h 213051"/>
                <a:gd name="connsiteX23" fmla="*/ 91934 w 137558"/>
                <a:gd name="connsiteY23" fmla="*/ 166029 h 213051"/>
                <a:gd name="connsiteX24" fmla="*/ 46992 w 137558"/>
                <a:gd name="connsiteY24" fmla="*/ 134298 h 213051"/>
                <a:gd name="connsiteX25" fmla="*/ 73107 w 137558"/>
                <a:gd name="connsiteY25" fmla="*/ 111935 h 213051"/>
                <a:gd name="connsiteX26" fmla="*/ 116530 w 137558"/>
                <a:gd name="connsiteY26" fmla="*/ 82924 h 213051"/>
                <a:gd name="connsiteX27" fmla="*/ 119263 w 137558"/>
                <a:gd name="connsiteY27" fmla="*/ 83226 h 213051"/>
                <a:gd name="connsiteX28" fmla="*/ 125640 w 137558"/>
                <a:gd name="connsiteY28" fmla="*/ 85644 h 213051"/>
                <a:gd name="connsiteX29" fmla="*/ 126855 w 137558"/>
                <a:gd name="connsiteY29" fmla="*/ 86852 h 213051"/>
                <a:gd name="connsiteX30" fmla="*/ 109546 w 137558"/>
                <a:gd name="connsiteY30" fmla="*/ 103171 h 213051"/>
                <a:gd name="connsiteX31" fmla="*/ 121085 w 137558"/>
                <a:gd name="connsiteY31" fmla="*/ 113748 h 213051"/>
                <a:gd name="connsiteX32" fmla="*/ 137786 w 137558"/>
                <a:gd name="connsiteY32" fmla="*/ 95314 h 213051"/>
                <a:gd name="connsiteX33" fmla="*/ 117138 w 137558"/>
                <a:gd name="connsiteY33" fmla="*/ 76275 h 213051"/>
                <a:gd name="connsiteX34" fmla="*/ 72803 w 137558"/>
                <a:gd name="connsiteY34" fmla="*/ 102869 h 213051"/>
                <a:gd name="connsiteX35" fmla="*/ 39097 w 137558"/>
                <a:gd name="connsiteY35" fmla="*/ 130974 h 213051"/>
                <a:gd name="connsiteX36" fmla="*/ 70677 w 137558"/>
                <a:gd name="connsiteY36" fmla="*/ 3445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3051">
                  <a:moveTo>
                    <a:pt x="70677" y="3445"/>
                  </a:moveTo>
                  <a:cubicBezTo>
                    <a:pt x="70677" y="3143"/>
                    <a:pt x="70677" y="121"/>
                    <a:pt x="66730" y="121"/>
                  </a:cubicBezTo>
                  <a:cubicBezTo>
                    <a:pt x="59746" y="121"/>
                    <a:pt x="37578" y="2538"/>
                    <a:pt x="29683" y="3143"/>
                  </a:cubicBezTo>
                  <a:cubicBezTo>
                    <a:pt x="27254" y="3445"/>
                    <a:pt x="23913" y="3747"/>
                    <a:pt x="23913" y="9187"/>
                  </a:cubicBezTo>
                  <a:cubicBezTo>
                    <a:pt x="23913" y="12813"/>
                    <a:pt x="26646" y="12813"/>
                    <a:pt x="31201" y="12813"/>
                  </a:cubicBezTo>
                  <a:cubicBezTo>
                    <a:pt x="45777" y="12813"/>
                    <a:pt x="46384" y="14928"/>
                    <a:pt x="46384" y="17951"/>
                  </a:cubicBezTo>
                  <a:lnTo>
                    <a:pt x="45473" y="23995"/>
                  </a:lnTo>
                  <a:lnTo>
                    <a:pt x="1443" y="198063"/>
                  </a:lnTo>
                  <a:cubicBezTo>
                    <a:pt x="228" y="202293"/>
                    <a:pt x="228" y="202898"/>
                    <a:pt x="228" y="204711"/>
                  </a:cubicBezTo>
                  <a:cubicBezTo>
                    <a:pt x="228" y="211662"/>
                    <a:pt x="6301" y="213173"/>
                    <a:pt x="9034" y="213173"/>
                  </a:cubicBezTo>
                  <a:cubicBezTo>
                    <a:pt x="12982" y="213173"/>
                    <a:pt x="17537" y="210453"/>
                    <a:pt x="19359" y="206826"/>
                  </a:cubicBezTo>
                  <a:cubicBezTo>
                    <a:pt x="20877" y="204107"/>
                    <a:pt x="34542" y="148199"/>
                    <a:pt x="36364" y="140644"/>
                  </a:cubicBezTo>
                  <a:cubicBezTo>
                    <a:pt x="46688" y="141551"/>
                    <a:pt x="71588" y="146386"/>
                    <a:pt x="71588" y="166331"/>
                  </a:cubicBezTo>
                  <a:cubicBezTo>
                    <a:pt x="71588" y="168447"/>
                    <a:pt x="71588" y="169656"/>
                    <a:pt x="70677" y="172678"/>
                  </a:cubicBezTo>
                  <a:cubicBezTo>
                    <a:pt x="70070" y="176304"/>
                    <a:pt x="69463" y="179930"/>
                    <a:pt x="69463" y="183255"/>
                  </a:cubicBezTo>
                  <a:cubicBezTo>
                    <a:pt x="69463" y="201085"/>
                    <a:pt x="81609" y="213173"/>
                    <a:pt x="97400" y="213173"/>
                  </a:cubicBezTo>
                  <a:cubicBezTo>
                    <a:pt x="106509" y="213173"/>
                    <a:pt x="114708" y="208337"/>
                    <a:pt x="121389" y="197156"/>
                  </a:cubicBezTo>
                  <a:cubicBezTo>
                    <a:pt x="128980" y="183859"/>
                    <a:pt x="132321" y="167238"/>
                    <a:pt x="132321" y="166634"/>
                  </a:cubicBezTo>
                  <a:cubicBezTo>
                    <a:pt x="132321" y="163612"/>
                    <a:pt x="129588" y="163612"/>
                    <a:pt x="128677" y="163612"/>
                  </a:cubicBezTo>
                  <a:cubicBezTo>
                    <a:pt x="125640" y="163612"/>
                    <a:pt x="125336" y="164820"/>
                    <a:pt x="124425" y="169051"/>
                  </a:cubicBezTo>
                  <a:cubicBezTo>
                    <a:pt x="118352" y="191112"/>
                    <a:pt x="111368" y="206524"/>
                    <a:pt x="98007" y="206524"/>
                  </a:cubicBezTo>
                  <a:cubicBezTo>
                    <a:pt x="92237" y="206524"/>
                    <a:pt x="88290" y="203200"/>
                    <a:pt x="88290" y="192321"/>
                  </a:cubicBezTo>
                  <a:cubicBezTo>
                    <a:pt x="88290" y="187183"/>
                    <a:pt x="89504" y="180233"/>
                    <a:pt x="90719" y="175397"/>
                  </a:cubicBezTo>
                  <a:cubicBezTo>
                    <a:pt x="91934" y="170260"/>
                    <a:pt x="91934" y="169051"/>
                    <a:pt x="91934" y="166029"/>
                  </a:cubicBezTo>
                  <a:cubicBezTo>
                    <a:pt x="91934" y="146386"/>
                    <a:pt x="72803" y="137622"/>
                    <a:pt x="46992" y="134298"/>
                  </a:cubicBezTo>
                  <a:cubicBezTo>
                    <a:pt x="56405" y="128858"/>
                    <a:pt x="66122" y="119188"/>
                    <a:pt x="73107" y="111935"/>
                  </a:cubicBezTo>
                  <a:cubicBezTo>
                    <a:pt x="87682" y="95918"/>
                    <a:pt x="101651" y="82924"/>
                    <a:pt x="116530" y="82924"/>
                  </a:cubicBezTo>
                  <a:cubicBezTo>
                    <a:pt x="118352" y="82924"/>
                    <a:pt x="118656" y="82924"/>
                    <a:pt x="119263" y="83226"/>
                  </a:cubicBezTo>
                  <a:cubicBezTo>
                    <a:pt x="122907" y="83830"/>
                    <a:pt x="123211" y="83830"/>
                    <a:pt x="125640" y="85644"/>
                  </a:cubicBezTo>
                  <a:cubicBezTo>
                    <a:pt x="126247" y="85946"/>
                    <a:pt x="126247" y="86248"/>
                    <a:pt x="126855" y="86852"/>
                  </a:cubicBezTo>
                  <a:cubicBezTo>
                    <a:pt x="112279" y="87759"/>
                    <a:pt x="109546" y="99545"/>
                    <a:pt x="109546" y="103171"/>
                  </a:cubicBezTo>
                  <a:cubicBezTo>
                    <a:pt x="109546" y="108007"/>
                    <a:pt x="112886" y="113748"/>
                    <a:pt x="121085" y="113748"/>
                  </a:cubicBezTo>
                  <a:cubicBezTo>
                    <a:pt x="128980" y="113748"/>
                    <a:pt x="137786" y="107100"/>
                    <a:pt x="137786" y="95314"/>
                  </a:cubicBezTo>
                  <a:cubicBezTo>
                    <a:pt x="137786" y="86248"/>
                    <a:pt x="130802" y="76275"/>
                    <a:pt x="117138" y="76275"/>
                  </a:cubicBezTo>
                  <a:cubicBezTo>
                    <a:pt x="108635" y="76275"/>
                    <a:pt x="94667" y="78693"/>
                    <a:pt x="72803" y="102869"/>
                  </a:cubicBezTo>
                  <a:cubicBezTo>
                    <a:pt x="62478" y="114353"/>
                    <a:pt x="50636" y="126441"/>
                    <a:pt x="39097" y="130974"/>
                  </a:cubicBezTo>
                  <a:lnTo>
                    <a:pt x="70677" y="344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6ECEA24-0230-472C-2DD8-DEB57C92566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670348" y="5986077"/>
              <a:ext cx="151526" cy="275003"/>
            </a:xfrm>
            <a:custGeom>
              <a:avLst/>
              <a:gdLst>
                <a:gd name="connsiteX0" fmla="*/ 95583 w 151526"/>
                <a:gd name="connsiteY0" fmla="*/ 92292 h 275003"/>
                <a:gd name="connsiteX1" fmla="*/ 121698 w 151526"/>
                <a:gd name="connsiteY1" fmla="*/ 92292 h 275003"/>
                <a:gd name="connsiteX2" fmla="*/ 130808 w 151526"/>
                <a:gd name="connsiteY2" fmla="*/ 86248 h 275003"/>
                <a:gd name="connsiteX3" fmla="*/ 122609 w 151526"/>
                <a:gd name="connsiteY3" fmla="*/ 82924 h 275003"/>
                <a:gd name="connsiteX4" fmla="*/ 97405 w 151526"/>
                <a:gd name="connsiteY4" fmla="*/ 82924 h 275003"/>
                <a:gd name="connsiteX5" fmla="*/ 103782 w 151526"/>
                <a:gd name="connsiteY5" fmla="*/ 48473 h 275003"/>
                <a:gd name="connsiteX6" fmla="*/ 111070 w 151526"/>
                <a:gd name="connsiteY6" fmla="*/ 17044 h 275003"/>
                <a:gd name="connsiteX7" fmla="*/ 125342 w 151526"/>
                <a:gd name="connsiteY7" fmla="*/ 6769 h 275003"/>
                <a:gd name="connsiteX8" fmla="*/ 140221 w 151526"/>
                <a:gd name="connsiteY8" fmla="*/ 12209 h 275003"/>
                <a:gd name="connsiteX9" fmla="*/ 123824 w 151526"/>
                <a:gd name="connsiteY9" fmla="*/ 28528 h 275003"/>
                <a:gd name="connsiteX10" fmla="*/ 135059 w 151526"/>
                <a:gd name="connsiteY10" fmla="*/ 39105 h 275003"/>
                <a:gd name="connsiteX11" fmla="*/ 151760 w 151526"/>
                <a:gd name="connsiteY11" fmla="*/ 20973 h 275003"/>
                <a:gd name="connsiteX12" fmla="*/ 125342 w 151526"/>
                <a:gd name="connsiteY12" fmla="*/ 121 h 275003"/>
                <a:gd name="connsiteX13" fmla="*/ 86777 w 151526"/>
                <a:gd name="connsiteY13" fmla="*/ 35478 h 275003"/>
                <a:gd name="connsiteX14" fmla="*/ 76756 w 151526"/>
                <a:gd name="connsiteY14" fmla="*/ 82924 h 275003"/>
                <a:gd name="connsiteX15" fmla="*/ 55803 w 151526"/>
                <a:gd name="connsiteY15" fmla="*/ 82924 h 275003"/>
                <a:gd name="connsiteX16" fmla="*/ 46694 w 151526"/>
                <a:gd name="connsiteY16" fmla="*/ 88666 h 275003"/>
                <a:gd name="connsiteX17" fmla="*/ 55196 w 151526"/>
                <a:gd name="connsiteY17" fmla="*/ 92292 h 275003"/>
                <a:gd name="connsiteX18" fmla="*/ 75238 w 151526"/>
                <a:gd name="connsiteY18" fmla="*/ 92292 h 275003"/>
                <a:gd name="connsiteX19" fmla="*/ 52463 w 151526"/>
                <a:gd name="connsiteY19" fmla="*/ 211662 h 275003"/>
                <a:gd name="connsiteX20" fmla="*/ 26045 w 151526"/>
                <a:gd name="connsiteY20" fmla="*/ 268475 h 275003"/>
                <a:gd name="connsiteX21" fmla="*/ 11469 w 151526"/>
                <a:gd name="connsiteY21" fmla="*/ 263036 h 275003"/>
                <a:gd name="connsiteX22" fmla="*/ 28170 w 151526"/>
                <a:gd name="connsiteY22" fmla="*/ 246717 h 275003"/>
                <a:gd name="connsiteX23" fmla="*/ 16935 w 151526"/>
                <a:gd name="connsiteY23" fmla="*/ 236140 h 275003"/>
                <a:gd name="connsiteX24" fmla="*/ 233 w 151526"/>
                <a:gd name="connsiteY24" fmla="*/ 254272 h 275003"/>
                <a:gd name="connsiteX25" fmla="*/ 26045 w 151526"/>
                <a:gd name="connsiteY25" fmla="*/ 275124 h 275003"/>
                <a:gd name="connsiteX26" fmla="*/ 60358 w 151526"/>
                <a:gd name="connsiteY26" fmla="*/ 245810 h 275003"/>
                <a:gd name="connsiteX27" fmla="*/ 77363 w 151526"/>
                <a:gd name="connsiteY27" fmla="*/ 188090 h 275003"/>
                <a:gd name="connsiteX28" fmla="*/ 95583 w 151526"/>
                <a:gd name="connsiteY28" fmla="*/ 92292 h 2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526" h="275003">
                  <a:moveTo>
                    <a:pt x="95583" y="92292"/>
                  </a:moveTo>
                  <a:lnTo>
                    <a:pt x="121698" y="92292"/>
                  </a:lnTo>
                  <a:cubicBezTo>
                    <a:pt x="127771" y="92292"/>
                    <a:pt x="130808" y="92292"/>
                    <a:pt x="130808" y="86248"/>
                  </a:cubicBezTo>
                  <a:cubicBezTo>
                    <a:pt x="130808" y="82924"/>
                    <a:pt x="127771" y="82924"/>
                    <a:pt x="122609" y="82924"/>
                  </a:cubicBezTo>
                  <a:lnTo>
                    <a:pt x="97405" y="82924"/>
                  </a:lnTo>
                  <a:lnTo>
                    <a:pt x="103782" y="48473"/>
                  </a:lnTo>
                  <a:cubicBezTo>
                    <a:pt x="104997" y="42127"/>
                    <a:pt x="109248" y="20670"/>
                    <a:pt x="111070" y="17044"/>
                  </a:cubicBezTo>
                  <a:cubicBezTo>
                    <a:pt x="113803" y="11302"/>
                    <a:pt x="118965" y="6769"/>
                    <a:pt x="125342" y="6769"/>
                  </a:cubicBezTo>
                  <a:cubicBezTo>
                    <a:pt x="126556" y="6769"/>
                    <a:pt x="134452" y="6769"/>
                    <a:pt x="140221" y="12209"/>
                  </a:cubicBezTo>
                  <a:cubicBezTo>
                    <a:pt x="126860" y="13417"/>
                    <a:pt x="123824" y="23995"/>
                    <a:pt x="123824" y="28528"/>
                  </a:cubicBezTo>
                  <a:cubicBezTo>
                    <a:pt x="123824" y="35478"/>
                    <a:pt x="129289" y="39105"/>
                    <a:pt x="135059" y="39105"/>
                  </a:cubicBezTo>
                  <a:cubicBezTo>
                    <a:pt x="142954" y="39105"/>
                    <a:pt x="151760" y="32456"/>
                    <a:pt x="151760" y="20973"/>
                  </a:cubicBezTo>
                  <a:cubicBezTo>
                    <a:pt x="151760" y="7071"/>
                    <a:pt x="137792" y="121"/>
                    <a:pt x="125342" y="121"/>
                  </a:cubicBezTo>
                  <a:cubicBezTo>
                    <a:pt x="115017" y="121"/>
                    <a:pt x="95887" y="5560"/>
                    <a:pt x="86777" y="35478"/>
                  </a:cubicBezTo>
                  <a:cubicBezTo>
                    <a:pt x="84955" y="41824"/>
                    <a:pt x="84044" y="44846"/>
                    <a:pt x="76756" y="82924"/>
                  </a:cubicBezTo>
                  <a:lnTo>
                    <a:pt x="55803" y="82924"/>
                  </a:lnTo>
                  <a:cubicBezTo>
                    <a:pt x="50034" y="82924"/>
                    <a:pt x="46694" y="82924"/>
                    <a:pt x="46694" y="88666"/>
                  </a:cubicBezTo>
                  <a:cubicBezTo>
                    <a:pt x="46694" y="92292"/>
                    <a:pt x="49427" y="92292"/>
                    <a:pt x="55196" y="92292"/>
                  </a:cubicBezTo>
                  <a:lnTo>
                    <a:pt x="75238" y="92292"/>
                  </a:lnTo>
                  <a:lnTo>
                    <a:pt x="52463" y="211662"/>
                  </a:lnTo>
                  <a:cubicBezTo>
                    <a:pt x="46997" y="240975"/>
                    <a:pt x="41835" y="268475"/>
                    <a:pt x="26045" y="268475"/>
                  </a:cubicBezTo>
                  <a:cubicBezTo>
                    <a:pt x="24830" y="268475"/>
                    <a:pt x="17238" y="268475"/>
                    <a:pt x="11469" y="263036"/>
                  </a:cubicBezTo>
                  <a:cubicBezTo>
                    <a:pt x="25437" y="262129"/>
                    <a:pt x="28170" y="251250"/>
                    <a:pt x="28170" y="246717"/>
                  </a:cubicBezTo>
                  <a:cubicBezTo>
                    <a:pt x="28170" y="239766"/>
                    <a:pt x="22704" y="236140"/>
                    <a:pt x="16935" y="236140"/>
                  </a:cubicBezTo>
                  <a:cubicBezTo>
                    <a:pt x="9040" y="236140"/>
                    <a:pt x="233" y="242788"/>
                    <a:pt x="233" y="254272"/>
                  </a:cubicBezTo>
                  <a:cubicBezTo>
                    <a:pt x="233" y="267871"/>
                    <a:pt x="13594" y="275124"/>
                    <a:pt x="26045" y="275124"/>
                  </a:cubicBezTo>
                  <a:cubicBezTo>
                    <a:pt x="42746" y="275124"/>
                    <a:pt x="54892" y="257294"/>
                    <a:pt x="60358" y="245810"/>
                  </a:cubicBezTo>
                  <a:cubicBezTo>
                    <a:pt x="70075" y="226772"/>
                    <a:pt x="77060" y="190205"/>
                    <a:pt x="77363" y="188090"/>
                  </a:cubicBezTo>
                  <a:lnTo>
                    <a:pt x="95583" y="9229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8E983F-FAA4-4692-97EC-52BCC9EEF1D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813975" y="6103995"/>
              <a:ext cx="98629" cy="144694"/>
            </a:xfrm>
            <a:custGeom>
              <a:avLst/>
              <a:gdLst>
                <a:gd name="connsiteX0" fmla="*/ 98867 w 98629"/>
                <a:gd name="connsiteY0" fmla="*/ 73104 h 144694"/>
                <a:gd name="connsiteX1" fmla="*/ 86326 w 98629"/>
                <a:gd name="connsiteY1" fmla="*/ 18315 h 144694"/>
                <a:gd name="connsiteX2" fmla="*/ 49553 w 98629"/>
                <a:gd name="connsiteY2" fmla="*/ 122 h 144694"/>
                <a:gd name="connsiteX3" fmla="*/ 238 w 98629"/>
                <a:gd name="connsiteY3" fmla="*/ 73104 h 144694"/>
                <a:gd name="connsiteX4" fmla="*/ 49553 w 98629"/>
                <a:gd name="connsiteY4" fmla="*/ 144816 h 144694"/>
                <a:gd name="connsiteX5" fmla="*/ 98867 w 98629"/>
                <a:gd name="connsiteY5" fmla="*/ 73104 h 144694"/>
                <a:gd name="connsiteX6" fmla="*/ 49553 w 98629"/>
                <a:gd name="connsiteY6" fmla="*/ 138893 h 144694"/>
                <a:gd name="connsiteX7" fmla="*/ 22557 w 98629"/>
                <a:gd name="connsiteY7" fmla="*/ 115835 h 144694"/>
                <a:gd name="connsiteX8" fmla="*/ 19582 w 98629"/>
                <a:gd name="connsiteY8" fmla="*/ 70354 h 144694"/>
                <a:gd name="connsiteX9" fmla="*/ 22770 w 98629"/>
                <a:gd name="connsiteY9" fmla="*/ 27199 h 144694"/>
                <a:gd name="connsiteX10" fmla="*/ 49553 w 98629"/>
                <a:gd name="connsiteY10" fmla="*/ 6045 h 144694"/>
                <a:gd name="connsiteX11" fmla="*/ 75911 w 98629"/>
                <a:gd name="connsiteY11" fmla="*/ 25295 h 144694"/>
                <a:gd name="connsiteX12" fmla="*/ 79524 w 98629"/>
                <a:gd name="connsiteY12" fmla="*/ 70354 h 144694"/>
                <a:gd name="connsiteX13" fmla="*/ 76761 w 98629"/>
                <a:gd name="connsiteY13" fmla="*/ 114989 h 144694"/>
                <a:gd name="connsiteX14" fmla="*/ 49553 w 98629"/>
                <a:gd name="connsiteY14" fmla="*/ 138893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867" y="73104"/>
                  </a:moveTo>
                  <a:cubicBezTo>
                    <a:pt x="98867" y="49834"/>
                    <a:pt x="96104" y="33122"/>
                    <a:pt x="86326" y="18315"/>
                  </a:cubicBezTo>
                  <a:cubicBezTo>
                    <a:pt x="79737" y="8584"/>
                    <a:pt x="66558" y="122"/>
                    <a:pt x="49553" y="122"/>
                  </a:cubicBezTo>
                  <a:cubicBezTo>
                    <a:pt x="238" y="122"/>
                    <a:pt x="238" y="57873"/>
                    <a:pt x="238" y="73104"/>
                  </a:cubicBezTo>
                  <a:cubicBezTo>
                    <a:pt x="238" y="88335"/>
                    <a:pt x="238" y="144816"/>
                    <a:pt x="49553" y="144816"/>
                  </a:cubicBezTo>
                  <a:cubicBezTo>
                    <a:pt x="98867" y="144816"/>
                    <a:pt x="98867" y="88335"/>
                    <a:pt x="98867" y="73104"/>
                  </a:cubicBezTo>
                  <a:close/>
                  <a:moveTo>
                    <a:pt x="49553" y="138893"/>
                  </a:moveTo>
                  <a:cubicBezTo>
                    <a:pt x="39775" y="138893"/>
                    <a:pt x="26809" y="133181"/>
                    <a:pt x="22557" y="115835"/>
                  </a:cubicBezTo>
                  <a:cubicBezTo>
                    <a:pt x="19582" y="103354"/>
                    <a:pt x="19582" y="86008"/>
                    <a:pt x="19582" y="70354"/>
                  </a:cubicBezTo>
                  <a:cubicBezTo>
                    <a:pt x="19582" y="54911"/>
                    <a:pt x="19582" y="38834"/>
                    <a:pt x="22770" y="27199"/>
                  </a:cubicBezTo>
                  <a:cubicBezTo>
                    <a:pt x="27234" y="10488"/>
                    <a:pt x="40838" y="6045"/>
                    <a:pt x="49553" y="6045"/>
                  </a:cubicBezTo>
                  <a:cubicBezTo>
                    <a:pt x="61031" y="6045"/>
                    <a:pt x="72085" y="13026"/>
                    <a:pt x="75911" y="25295"/>
                  </a:cubicBezTo>
                  <a:cubicBezTo>
                    <a:pt x="79312" y="36719"/>
                    <a:pt x="79524" y="51950"/>
                    <a:pt x="79524" y="70354"/>
                  </a:cubicBezTo>
                  <a:cubicBezTo>
                    <a:pt x="79524" y="86008"/>
                    <a:pt x="79524" y="101662"/>
                    <a:pt x="76761" y="114989"/>
                  </a:cubicBezTo>
                  <a:cubicBezTo>
                    <a:pt x="72510" y="134239"/>
                    <a:pt x="58055" y="138893"/>
                    <a:pt x="49553" y="138893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79ADED-7688-F367-E31B-055FA86AAE2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086615" y="5577665"/>
              <a:ext cx="149704" cy="213051"/>
            </a:xfrm>
            <a:custGeom>
              <a:avLst/>
              <a:gdLst>
                <a:gd name="connsiteX0" fmla="*/ 105314 w 149704"/>
                <a:gd name="connsiteY0" fmla="*/ 193214 h 213051"/>
                <a:gd name="connsiteX1" fmla="*/ 105314 w 149704"/>
                <a:gd name="connsiteY1" fmla="*/ 213159 h 213051"/>
                <a:gd name="connsiteX2" fmla="*/ 149952 w 149704"/>
                <a:gd name="connsiteY2" fmla="*/ 209835 h 213051"/>
                <a:gd name="connsiteX3" fmla="*/ 149952 w 149704"/>
                <a:gd name="connsiteY3" fmla="*/ 200467 h 213051"/>
                <a:gd name="connsiteX4" fmla="*/ 126267 w 149704"/>
                <a:gd name="connsiteY4" fmla="*/ 183543 h 213051"/>
                <a:gd name="connsiteX5" fmla="*/ 126267 w 149704"/>
                <a:gd name="connsiteY5" fmla="*/ 107 h 213051"/>
                <a:gd name="connsiteX6" fmla="*/ 82539 w 149704"/>
                <a:gd name="connsiteY6" fmla="*/ 3431 h 213051"/>
                <a:gd name="connsiteX7" fmla="*/ 82539 w 149704"/>
                <a:gd name="connsiteY7" fmla="*/ 12800 h 213051"/>
                <a:gd name="connsiteX8" fmla="*/ 106225 w 149704"/>
                <a:gd name="connsiteY8" fmla="*/ 29723 h 213051"/>
                <a:gd name="connsiteX9" fmla="*/ 106225 w 149704"/>
                <a:gd name="connsiteY9" fmla="*/ 94998 h 213051"/>
                <a:gd name="connsiteX10" fmla="*/ 67964 w 149704"/>
                <a:gd name="connsiteY10" fmla="*/ 76262 h 213051"/>
                <a:gd name="connsiteX11" fmla="*/ 247 w 149704"/>
                <a:gd name="connsiteY11" fmla="*/ 144861 h 213051"/>
                <a:gd name="connsiteX12" fmla="*/ 64623 w 149704"/>
                <a:gd name="connsiteY12" fmla="*/ 213159 h 213051"/>
                <a:gd name="connsiteX13" fmla="*/ 105314 w 149704"/>
                <a:gd name="connsiteY13" fmla="*/ 193214 h 213051"/>
                <a:gd name="connsiteX14" fmla="*/ 105314 w 149704"/>
                <a:gd name="connsiteY14" fmla="*/ 112224 h 213051"/>
                <a:gd name="connsiteX15" fmla="*/ 105314 w 149704"/>
                <a:gd name="connsiteY15" fmla="*/ 174175 h 213051"/>
                <a:gd name="connsiteX16" fmla="*/ 101974 w 149704"/>
                <a:gd name="connsiteY16" fmla="*/ 185356 h 213051"/>
                <a:gd name="connsiteX17" fmla="*/ 66142 w 149704"/>
                <a:gd name="connsiteY17" fmla="*/ 206511 h 213051"/>
                <a:gd name="connsiteX18" fmla="*/ 34257 w 149704"/>
                <a:gd name="connsiteY18" fmla="*/ 187170 h 213051"/>
                <a:gd name="connsiteX19" fmla="*/ 25451 w 149704"/>
                <a:gd name="connsiteY19" fmla="*/ 145164 h 213051"/>
                <a:gd name="connsiteX20" fmla="*/ 34865 w 149704"/>
                <a:gd name="connsiteY20" fmla="*/ 102251 h 213051"/>
                <a:gd name="connsiteX21" fmla="*/ 69178 w 149704"/>
                <a:gd name="connsiteY21" fmla="*/ 82910 h 213051"/>
                <a:gd name="connsiteX22" fmla="*/ 101974 w 149704"/>
                <a:gd name="connsiteY22" fmla="*/ 101042 h 213051"/>
                <a:gd name="connsiteX23" fmla="*/ 105314 w 149704"/>
                <a:gd name="connsiteY23" fmla="*/ 112224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314" y="193214"/>
                  </a:moveTo>
                  <a:lnTo>
                    <a:pt x="105314" y="213159"/>
                  </a:lnTo>
                  <a:lnTo>
                    <a:pt x="149952" y="209835"/>
                  </a:lnTo>
                  <a:lnTo>
                    <a:pt x="149952" y="200467"/>
                  </a:lnTo>
                  <a:cubicBezTo>
                    <a:pt x="128696" y="200467"/>
                    <a:pt x="126267" y="198351"/>
                    <a:pt x="126267" y="183543"/>
                  </a:cubicBezTo>
                  <a:lnTo>
                    <a:pt x="126267" y="107"/>
                  </a:lnTo>
                  <a:lnTo>
                    <a:pt x="82539" y="3431"/>
                  </a:lnTo>
                  <a:lnTo>
                    <a:pt x="82539" y="12800"/>
                  </a:lnTo>
                  <a:cubicBezTo>
                    <a:pt x="103796" y="12800"/>
                    <a:pt x="106225" y="14915"/>
                    <a:pt x="106225" y="29723"/>
                  </a:cubicBezTo>
                  <a:lnTo>
                    <a:pt x="106225" y="94998"/>
                  </a:lnTo>
                  <a:cubicBezTo>
                    <a:pt x="97419" y="84119"/>
                    <a:pt x="84361" y="76262"/>
                    <a:pt x="67964" y="76262"/>
                  </a:cubicBezTo>
                  <a:cubicBezTo>
                    <a:pt x="32132" y="76262"/>
                    <a:pt x="247" y="105878"/>
                    <a:pt x="247" y="144861"/>
                  </a:cubicBezTo>
                  <a:cubicBezTo>
                    <a:pt x="247" y="183241"/>
                    <a:pt x="30006" y="213159"/>
                    <a:pt x="64623" y="213159"/>
                  </a:cubicBezTo>
                  <a:cubicBezTo>
                    <a:pt x="84058" y="213159"/>
                    <a:pt x="97723" y="202884"/>
                    <a:pt x="105314" y="193214"/>
                  </a:cubicBezTo>
                  <a:close/>
                  <a:moveTo>
                    <a:pt x="105314" y="112224"/>
                  </a:moveTo>
                  <a:lnTo>
                    <a:pt x="105314" y="174175"/>
                  </a:lnTo>
                  <a:cubicBezTo>
                    <a:pt x="105314" y="179615"/>
                    <a:pt x="105314" y="180219"/>
                    <a:pt x="101974" y="185356"/>
                  </a:cubicBezTo>
                  <a:cubicBezTo>
                    <a:pt x="92864" y="199862"/>
                    <a:pt x="79199" y="206511"/>
                    <a:pt x="66142" y="206511"/>
                  </a:cubicBezTo>
                  <a:cubicBezTo>
                    <a:pt x="52477" y="206511"/>
                    <a:pt x="41545" y="198653"/>
                    <a:pt x="34257" y="187170"/>
                  </a:cubicBezTo>
                  <a:cubicBezTo>
                    <a:pt x="26362" y="174779"/>
                    <a:pt x="25451" y="157554"/>
                    <a:pt x="25451" y="145164"/>
                  </a:cubicBezTo>
                  <a:cubicBezTo>
                    <a:pt x="25451" y="133982"/>
                    <a:pt x="26058" y="115850"/>
                    <a:pt x="34865" y="102251"/>
                  </a:cubicBezTo>
                  <a:cubicBezTo>
                    <a:pt x="41242" y="92883"/>
                    <a:pt x="52781" y="82910"/>
                    <a:pt x="69178" y="82910"/>
                  </a:cubicBezTo>
                  <a:cubicBezTo>
                    <a:pt x="79806" y="82910"/>
                    <a:pt x="92560" y="87443"/>
                    <a:pt x="101974" y="101042"/>
                  </a:cubicBezTo>
                  <a:cubicBezTo>
                    <a:pt x="105314" y="106180"/>
                    <a:pt x="105314" y="106784"/>
                    <a:pt x="105314" y="11222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6A54E1-BC43-424A-553C-5AE269342FF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261086" y="5574340"/>
              <a:ext cx="151526" cy="275003"/>
            </a:xfrm>
            <a:custGeom>
              <a:avLst/>
              <a:gdLst>
                <a:gd name="connsiteX0" fmla="*/ 95602 w 151526"/>
                <a:gd name="connsiteY0" fmla="*/ 92278 h 275003"/>
                <a:gd name="connsiteX1" fmla="*/ 121717 w 151526"/>
                <a:gd name="connsiteY1" fmla="*/ 92278 h 275003"/>
                <a:gd name="connsiteX2" fmla="*/ 130827 w 151526"/>
                <a:gd name="connsiteY2" fmla="*/ 86234 h 275003"/>
                <a:gd name="connsiteX3" fmla="*/ 122628 w 151526"/>
                <a:gd name="connsiteY3" fmla="*/ 82910 h 275003"/>
                <a:gd name="connsiteX4" fmla="*/ 97424 w 151526"/>
                <a:gd name="connsiteY4" fmla="*/ 82910 h 275003"/>
                <a:gd name="connsiteX5" fmla="*/ 103801 w 151526"/>
                <a:gd name="connsiteY5" fmla="*/ 48459 h 275003"/>
                <a:gd name="connsiteX6" fmla="*/ 111089 w 151526"/>
                <a:gd name="connsiteY6" fmla="*/ 17030 h 275003"/>
                <a:gd name="connsiteX7" fmla="*/ 125361 w 151526"/>
                <a:gd name="connsiteY7" fmla="*/ 6755 h 275003"/>
                <a:gd name="connsiteX8" fmla="*/ 140241 w 151526"/>
                <a:gd name="connsiteY8" fmla="*/ 12195 h 275003"/>
                <a:gd name="connsiteX9" fmla="*/ 123843 w 151526"/>
                <a:gd name="connsiteY9" fmla="*/ 28514 h 275003"/>
                <a:gd name="connsiteX10" fmla="*/ 135078 w 151526"/>
                <a:gd name="connsiteY10" fmla="*/ 39091 h 275003"/>
                <a:gd name="connsiteX11" fmla="*/ 151780 w 151526"/>
                <a:gd name="connsiteY11" fmla="*/ 20959 h 275003"/>
                <a:gd name="connsiteX12" fmla="*/ 125361 w 151526"/>
                <a:gd name="connsiteY12" fmla="*/ 107 h 275003"/>
                <a:gd name="connsiteX13" fmla="*/ 86796 w 151526"/>
                <a:gd name="connsiteY13" fmla="*/ 35465 h 275003"/>
                <a:gd name="connsiteX14" fmla="*/ 76775 w 151526"/>
                <a:gd name="connsiteY14" fmla="*/ 82910 h 275003"/>
                <a:gd name="connsiteX15" fmla="*/ 55823 w 151526"/>
                <a:gd name="connsiteY15" fmla="*/ 82910 h 275003"/>
                <a:gd name="connsiteX16" fmla="*/ 46713 w 151526"/>
                <a:gd name="connsiteY16" fmla="*/ 88652 h 275003"/>
                <a:gd name="connsiteX17" fmla="*/ 55215 w 151526"/>
                <a:gd name="connsiteY17" fmla="*/ 92278 h 275003"/>
                <a:gd name="connsiteX18" fmla="*/ 75257 w 151526"/>
                <a:gd name="connsiteY18" fmla="*/ 92278 h 275003"/>
                <a:gd name="connsiteX19" fmla="*/ 52483 w 151526"/>
                <a:gd name="connsiteY19" fmla="*/ 211648 h 275003"/>
                <a:gd name="connsiteX20" fmla="*/ 26064 w 151526"/>
                <a:gd name="connsiteY20" fmla="*/ 268462 h 275003"/>
                <a:gd name="connsiteX21" fmla="*/ 11488 w 151526"/>
                <a:gd name="connsiteY21" fmla="*/ 263022 h 275003"/>
                <a:gd name="connsiteX22" fmla="*/ 28190 w 151526"/>
                <a:gd name="connsiteY22" fmla="*/ 246703 h 275003"/>
                <a:gd name="connsiteX23" fmla="*/ 16954 w 151526"/>
                <a:gd name="connsiteY23" fmla="*/ 236126 h 275003"/>
                <a:gd name="connsiteX24" fmla="*/ 253 w 151526"/>
                <a:gd name="connsiteY24" fmla="*/ 254258 h 275003"/>
                <a:gd name="connsiteX25" fmla="*/ 26064 w 151526"/>
                <a:gd name="connsiteY25" fmla="*/ 275110 h 275003"/>
                <a:gd name="connsiteX26" fmla="*/ 60378 w 151526"/>
                <a:gd name="connsiteY26" fmla="*/ 245797 h 275003"/>
                <a:gd name="connsiteX27" fmla="*/ 77383 w 151526"/>
                <a:gd name="connsiteY27" fmla="*/ 188076 h 275003"/>
                <a:gd name="connsiteX28" fmla="*/ 95602 w 151526"/>
                <a:gd name="connsiteY28" fmla="*/ 92278 h 2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526" h="275003">
                  <a:moveTo>
                    <a:pt x="95602" y="92278"/>
                  </a:moveTo>
                  <a:lnTo>
                    <a:pt x="121717" y="92278"/>
                  </a:lnTo>
                  <a:cubicBezTo>
                    <a:pt x="127791" y="92278"/>
                    <a:pt x="130827" y="92278"/>
                    <a:pt x="130827" y="86234"/>
                  </a:cubicBezTo>
                  <a:cubicBezTo>
                    <a:pt x="130827" y="82910"/>
                    <a:pt x="127791" y="82910"/>
                    <a:pt x="122628" y="82910"/>
                  </a:cubicBezTo>
                  <a:lnTo>
                    <a:pt x="97424" y="82910"/>
                  </a:lnTo>
                  <a:lnTo>
                    <a:pt x="103801" y="48459"/>
                  </a:lnTo>
                  <a:cubicBezTo>
                    <a:pt x="105016" y="42113"/>
                    <a:pt x="109267" y="20657"/>
                    <a:pt x="111089" y="17030"/>
                  </a:cubicBezTo>
                  <a:cubicBezTo>
                    <a:pt x="113822" y="11288"/>
                    <a:pt x="118984" y="6755"/>
                    <a:pt x="125361" y="6755"/>
                  </a:cubicBezTo>
                  <a:cubicBezTo>
                    <a:pt x="126576" y="6755"/>
                    <a:pt x="134471" y="6755"/>
                    <a:pt x="140241" y="12195"/>
                  </a:cubicBezTo>
                  <a:cubicBezTo>
                    <a:pt x="126880" y="13404"/>
                    <a:pt x="123843" y="23981"/>
                    <a:pt x="123843" y="28514"/>
                  </a:cubicBezTo>
                  <a:cubicBezTo>
                    <a:pt x="123843" y="35465"/>
                    <a:pt x="129309" y="39091"/>
                    <a:pt x="135078" y="39091"/>
                  </a:cubicBezTo>
                  <a:cubicBezTo>
                    <a:pt x="142974" y="39091"/>
                    <a:pt x="151780" y="32443"/>
                    <a:pt x="151780" y="20959"/>
                  </a:cubicBezTo>
                  <a:cubicBezTo>
                    <a:pt x="151780" y="7058"/>
                    <a:pt x="137811" y="107"/>
                    <a:pt x="125361" y="107"/>
                  </a:cubicBezTo>
                  <a:cubicBezTo>
                    <a:pt x="115037" y="107"/>
                    <a:pt x="95906" y="5547"/>
                    <a:pt x="86796" y="35465"/>
                  </a:cubicBezTo>
                  <a:cubicBezTo>
                    <a:pt x="84974" y="41811"/>
                    <a:pt x="84063" y="44833"/>
                    <a:pt x="76775" y="82910"/>
                  </a:cubicBezTo>
                  <a:lnTo>
                    <a:pt x="55823" y="82910"/>
                  </a:lnTo>
                  <a:cubicBezTo>
                    <a:pt x="50053" y="82910"/>
                    <a:pt x="46713" y="82910"/>
                    <a:pt x="46713" y="88652"/>
                  </a:cubicBezTo>
                  <a:cubicBezTo>
                    <a:pt x="46713" y="92278"/>
                    <a:pt x="49446" y="92278"/>
                    <a:pt x="55215" y="92278"/>
                  </a:cubicBezTo>
                  <a:lnTo>
                    <a:pt x="75257" y="92278"/>
                  </a:lnTo>
                  <a:lnTo>
                    <a:pt x="52483" y="211648"/>
                  </a:lnTo>
                  <a:cubicBezTo>
                    <a:pt x="47017" y="240962"/>
                    <a:pt x="41854" y="268462"/>
                    <a:pt x="26064" y="268462"/>
                  </a:cubicBezTo>
                  <a:cubicBezTo>
                    <a:pt x="24849" y="268462"/>
                    <a:pt x="17258" y="268462"/>
                    <a:pt x="11488" y="263022"/>
                  </a:cubicBezTo>
                  <a:cubicBezTo>
                    <a:pt x="25457" y="262116"/>
                    <a:pt x="28190" y="251236"/>
                    <a:pt x="28190" y="246703"/>
                  </a:cubicBezTo>
                  <a:cubicBezTo>
                    <a:pt x="28190" y="239753"/>
                    <a:pt x="22724" y="236126"/>
                    <a:pt x="16954" y="236126"/>
                  </a:cubicBezTo>
                  <a:cubicBezTo>
                    <a:pt x="9059" y="236126"/>
                    <a:pt x="253" y="242775"/>
                    <a:pt x="253" y="254258"/>
                  </a:cubicBezTo>
                  <a:cubicBezTo>
                    <a:pt x="253" y="267857"/>
                    <a:pt x="13614" y="275110"/>
                    <a:pt x="26064" y="275110"/>
                  </a:cubicBezTo>
                  <a:cubicBezTo>
                    <a:pt x="42765" y="275110"/>
                    <a:pt x="54912" y="257280"/>
                    <a:pt x="60378" y="245797"/>
                  </a:cubicBezTo>
                  <a:cubicBezTo>
                    <a:pt x="70095" y="226758"/>
                    <a:pt x="77079" y="190192"/>
                    <a:pt x="77383" y="188076"/>
                  </a:cubicBezTo>
                  <a:lnTo>
                    <a:pt x="95602" y="9227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4FAC1AC-5435-45F9-813F-701FA047A94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404713" y="5692259"/>
              <a:ext cx="98629" cy="144694"/>
            </a:xfrm>
            <a:custGeom>
              <a:avLst/>
              <a:gdLst>
                <a:gd name="connsiteX0" fmla="*/ 98887 w 98629"/>
                <a:gd name="connsiteY0" fmla="*/ 73090 h 144694"/>
                <a:gd name="connsiteX1" fmla="*/ 86346 w 98629"/>
                <a:gd name="connsiteY1" fmla="*/ 18301 h 144694"/>
                <a:gd name="connsiteX2" fmla="*/ 49572 w 98629"/>
                <a:gd name="connsiteY2" fmla="*/ 109 h 144694"/>
                <a:gd name="connsiteX3" fmla="*/ 258 w 98629"/>
                <a:gd name="connsiteY3" fmla="*/ 73090 h 144694"/>
                <a:gd name="connsiteX4" fmla="*/ 49572 w 98629"/>
                <a:gd name="connsiteY4" fmla="*/ 144803 h 144694"/>
                <a:gd name="connsiteX5" fmla="*/ 98887 w 98629"/>
                <a:gd name="connsiteY5" fmla="*/ 73090 h 144694"/>
                <a:gd name="connsiteX6" fmla="*/ 49572 w 98629"/>
                <a:gd name="connsiteY6" fmla="*/ 138879 h 144694"/>
                <a:gd name="connsiteX7" fmla="*/ 22577 w 98629"/>
                <a:gd name="connsiteY7" fmla="*/ 115821 h 144694"/>
                <a:gd name="connsiteX8" fmla="*/ 19601 w 98629"/>
                <a:gd name="connsiteY8" fmla="*/ 70340 h 144694"/>
                <a:gd name="connsiteX9" fmla="*/ 22789 w 98629"/>
                <a:gd name="connsiteY9" fmla="*/ 27186 h 144694"/>
                <a:gd name="connsiteX10" fmla="*/ 49572 w 98629"/>
                <a:gd name="connsiteY10" fmla="*/ 6032 h 144694"/>
                <a:gd name="connsiteX11" fmla="*/ 75930 w 98629"/>
                <a:gd name="connsiteY11" fmla="*/ 25282 h 144694"/>
                <a:gd name="connsiteX12" fmla="*/ 79544 w 98629"/>
                <a:gd name="connsiteY12" fmla="*/ 70340 h 144694"/>
                <a:gd name="connsiteX13" fmla="*/ 76780 w 98629"/>
                <a:gd name="connsiteY13" fmla="*/ 114975 h 144694"/>
                <a:gd name="connsiteX14" fmla="*/ 49572 w 98629"/>
                <a:gd name="connsiteY14" fmla="*/ 138879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887" y="73090"/>
                  </a:moveTo>
                  <a:cubicBezTo>
                    <a:pt x="98887" y="49821"/>
                    <a:pt x="96124" y="33109"/>
                    <a:pt x="86346" y="18301"/>
                  </a:cubicBezTo>
                  <a:cubicBezTo>
                    <a:pt x="79756" y="8570"/>
                    <a:pt x="66577" y="109"/>
                    <a:pt x="49572" y="109"/>
                  </a:cubicBezTo>
                  <a:cubicBezTo>
                    <a:pt x="258" y="109"/>
                    <a:pt x="258" y="57859"/>
                    <a:pt x="258" y="73090"/>
                  </a:cubicBezTo>
                  <a:cubicBezTo>
                    <a:pt x="258" y="88321"/>
                    <a:pt x="258" y="144803"/>
                    <a:pt x="49572" y="144803"/>
                  </a:cubicBezTo>
                  <a:cubicBezTo>
                    <a:pt x="98887" y="144803"/>
                    <a:pt x="98887" y="88321"/>
                    <a:pt x="98887" y="73090"/>
                  </a:cubicBezTo>
                  <a:close/>
                  <a:moveTo>
                    <a:pt x="49572" y="138879"/>
                  </a:moveTo>
                  <a:cubicBezTo>
                    <a:pt x="39794" y="138879"/>
                    <a:pt x="26828" y="133168"/>
                    <a:pt x="22577" y="115821"/>
                  </a:cubicBezTo>
                  <a:cubicBezTo>
                    <a:pt x="19601" y="103341"/>
                    <a:pt x="19601" y="85994"/>
                    <a:pt x="19601" y="70340"/>
                  </a:cubicBezTo>
                  <a:cubicBezTo>
                    <a:pt x="19601" y="54898"/>
                    <a:pt x="19601" y="38821"/>
                    <a:pt x="22789" y="27186"/>
                  </a:cubicBezTo>
                  <a:cubicBezTo>
                    <a:pt x="27253" y="10474"/>
                    <a:pt x="40857" y="6032"/>
                    <a:pt x="49572" y="6032"/>
                  </a:cubicBezTo>
                  <a:cubicBezTo>
                    <a:pt x="61051" y="6032"/>
                    <a:pt x="72104" y="13013"/>
                    <a:pt x="75930" y="25282"/>
                  </a:cubicBezTo>
                  <a:cubicBezTo>
                    <a:pt x="79331" y="36705"/>
                    <a:pt x="79544" y="51936"/>
                    <a:pt x="79544" y="70340"/>
                  </a:cubicBezTo>
                  <a:cubicBezTo>
                    <a:pt x="79544" y="85994"/>
                    <a:pt x="79544" y="101648"/>
                    <a:pt x="76780" y="114975"/>
                  </a:cubicBezTo>
                  <a:cubicBezTo>
                    <a:pt x="72529" y="134226"/>
                    <a:pt x="58075" y="138879"/>
                    <a:pt x="49572" y="13887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5B88D2C-32BC-9109-C25D-D5379F33EE8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076291" y="5910240"/>
              <a:ext cx="453595" cy="12087"/>
            </a:xfrm>
            <a:custGeom>
              <a:avLst/>
              <a:gdLst>
                <a:gd name="connsiteX0" fmla="*/ 0 w 453595"/>
                <a:gd name="connsiteY0" fmla="*/ 0 h 12087"/>
                <a:gd name="connsiteX1" fmla="*/ 453596 w 453595"/>
                <a:gd name="connsiteY1" fmla="*/ 0 h 12087"/>
                <a:gd name="connsiteX2" fmla="*/ 453596 w 453595"/>
                <a:gd name="connsiteY2" fmla="*/ 12087 h 12087"/>
                <a:gd name="connsiteX3" fmla="*/ 0 w 453595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595" h="12087">
                  <a:moveTo>
                    <a:pt x="0" y="0"/>
                  </a:moveTo>
                  <a:lnTo>
                    <a:pt x="453596" y="0"/>
                  </a:lnTo>
                  <a:lnTo>
                    <a:pt x="453596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4C470EA-2180-6DB7-5CE8-2E38E505EC0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55836" y="5989401"/>
              <a:ext cx="149704" cy="213051"/>
            </a:xfrm>
            <a:custGeom>
              <a:avLst/>
              <a:gdLst>
                <a:gd name="connsiteX0" fmla="*/ 105316 w 149704"/>
                <a:gd name="connsiteY0" fmla="*/ 193227 h 213051"/>
                <a:gd name="connsiteX1" fmla="*/ 105316 w 149704"/>
                <a:gd name="connsiteY1" fmla="*/ 213173 h 213051"/>
                <a:gd name="connsiteX2" fmla="*/ 149955 w 149704"/>
                <a:gd name="connsiteY2" fmla="*/ 209848 h 213051"/>
                <a:gd name="connsiteX3" fmla="*/ 149955 w 149704"/>
                <a:gd name="connsiteY3" fmla="*/ 200480 h 213051"/>
                <a:gd name="connsiteX4" fmla="*/ 126269 w 149704"/>
                <a:gd name="connsiteY4" fmla="*/ 183557 h 213051"/>
                <a:gd name="connsiteX5" fmla="*/ 126269 w 149704"/>
                <a:gd name="connsiteY5" fmla="*/ 121 h 213051"/>
                <a:gd name="connsiteX6" fmla="*/ 82542 w 149704"/>
                <a:gd name="connsiteY6" fmla="*/ 3445 h 213051"/>
                <a:gd name="connsiteX7" fmla="*/ 82542 w 149704"/>
                <a:gd name="connsiteY7" fmla="*/ 12813 h 213051"/>
                <a:gd name="connsiteX8" fmla="*/ 106227 w 149704"/>
                <a:gd name="connsiteY8" fmla="*/ 29736 h 213051"/>
                <a:gd name="connsiteX9" fmla="*/ 106227 w 149704"/>
                <a:gd name="connsiteY9" fmla="*/ 95012 h 213051"/>
                <a:gd name="connsiteX10" fmla="*/ 67966 w 149704"/>
                <a:gd name="connsiteY10" fmla="*/ 76275 h 213051"/>
                <a:gd name="connsiteX11" fmla="*/ 250 w 149704"/>
                <a:gd name="connsiteY11" fmla="*/ 144875 h 213051"/>
                <a:gd name="connsiteX12" fmla="*/ 64626 w 149704"/>
                <a:gd name="connsiteY12" fmla="*/ 213173 h 213051"/>
                <a:gd name="connsiteX13" fmla="*/ 105316 w 149704"/>
                <a:gd name="connsiteY13" fmla="*/ 193227 h 213051"/>
                <a:gd name="connsiteX14" fmla="*/ 105316 w 149704"/>
                <a:gd name="connsiteY14" fmla="*/ 112237 h 213051"/>
                <a:gd name="connsiteX15" fmla="*/ 105316 w 149704"/>
                <a:gd name="connsiteY15" fmla="*/ 174189 h 213051"/>
                <a:gd name="connsiteX16" fmla="*/ 101976 w 149704"/>
                <a:gd name="connsiteY16" fmla="*/ 185370 h 213051"/>
                <a:gd name="connsiteX17" fmla="*/ 66144 w 149704"/>
                <a:gd name="connsiteY17" fmla="*/ 206524 h 213051"/>
                <a:gd name="connsiteX18" fmla="*/ 34260 w 149704"/>
                <a:gd name="connsiteY18" fmla="*/ 187183 h 213051"/>
                <a:gd name="connsiteX19" fmla="*/ 25453 w 149704"/>
                <a:gd name="connsiteY19" fmla="*/ 145177 h 213051"/>
                <a:gd name="connsiteX20" fmla="*/ 34867 w 149704"/>
                <a:gd name="connsiteY20" fmla="*/ 102265 h 213051"/>
                <a:gd name="connsiteX21" fmla="*/ 69181 w 149704"/>
                <a:gd name="connsiteY21" fmla="*/ 82924 h 213051"/>
                <a:gd name="connsiteX22" fmla="*/ 101976 w 149704"/>
                <a:gd name="connsiteY22" fmla="*/ 101056 h 213051"/>
                <a:gd name="connsiteX23" fmla="*/ 105316 w 149704"/>
                <a:gd name="connsiteY23" fmla="*/ 112237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316" y="193227"/>
                  </a:moveTo>
                  <a:lnTo>
                    <a:pt x="105316" y="213173"/>
                  </a:lnTo>
                  <a:lnTo>
                    <a:pt x="149955" y="209848"/>
                  </a:lnTo>
                  <a:lnTo>
                    <a:pt x="149955" y="200480"/>
                  </a:lnTo>
                  <a:cubicBezTo>
                    <a:pt x="128698" y="200480"/>
                    <a:pt x="126269" y="198365"/>
                    <a:pt x="126269" y="183557"/>
                  </a:cubicBezTo>
                  <a:lnTo>
                    <a:pt x="126269" y="121"/>
                  </a:lnTo>
                  <a:lnTo>
                    <a:pt x="82542" y="3445"/>
                  </a:lnTo>
                  <a:lnTo>
                    <a:pt x="82542" y="12813"/>
                  </a:lnTo>
                  <a:cubicBezTo>
                    <a:pt x="103798" y="12813"/>
                    <a:pt x="106227" y="14928"/>
                    <a:pt x="106227" y="29736"/>
                  </a:cubicBezTo>
                  <a:lnTo>
                    <a:pt x="106227" y="95012"/>
                  </a:lnTo>
                  <a:cubicBezTo>
                    <a:pt x="97421" y="84133"/>
                    <a:pt x="84364" y="76275"/>
                    <a:pt x="67966" y="76275"/>
                  </a:cubicBezTo>
                  <a:cubicBezTo>
                    <a:pt x="32134" y="76275"/>
                    <a:pt x="250" y="105891"/>
                    <a:pt x="250" y="144875"/>
                  </a:cubicBezTo>
                  <a:cubicBezTo>
                    <a:pt x="250" y="183255"/>
                    <a:pt x="30008" y="213173"/>
                    <a:pt x="64626" y="213173"/>
                  </a:cubicBezTo>
                  <a:cubicBezTo>
                    <a:pt x="84060" y="213173"/>
                    <a:pt x="97725" y="202898"/>
                    <a:pt x="105316" y="193227"/>
                  </a:cubicBezTo>
                  <a:close/>
                  <a:moveTo>
                    <a:pt x="105316" y="112237"/>
                  </a:moveTo>
                  <a:lnTo>
                    <a:pt x="105316" y="174189"/>
                  </a:lnTo>
                  <a:cubicBezTo>
                    <a:pt x="105316" y="179628"/>
                    <a:pt x="105316" y="180233"/>
                    <a:pt x="101976" y="185370"/>
                  </a:cubicBezTo>
                  <a:cubicBezTo>
                    <a:pt x="92866" y="199876"/>
                    <a:pt x="79201" y="206524"/>
                    <a:pt x="66144" y="206524"/>
                  </a:cubicBezTo>
                  <a:cubicBezTo>
                    <a:pt x="52479" y="206524"/>
                    <a:pt x="41547" y="198667"/>
                    <a:pt x="34260" y="187183"/>
                  </a:cubicBezTo>
                  <a:cubicBezTo>
                    <a:pt x="26364" y="174793"/>
                    <a:pt x="25453" y="157568"/>
                    <a:pt x="25453" y="145177"/>
                  </a:cubicBezTo>
                  <a:cubicBezTo>
                    <a:pt x="25453" y="133996"/>
                    <a:pt x="26061" y="115864"/>
                    <a:pt x="34867" y="102265"/>
                  </a:cubicBezTo>
                  <a:cubicBezTo>
                    <a:pt x="41244" y="92896"/>
                    <a:pt x="52783" y="82924"/>
                    <a:pt x="69181" y="82924"/>
                  </a:cubicBezTo>
                  <a:cubicBezTo>
                    <a:pt x="79809" y="82924"/>
                    <a:pt x="92563" y="87457"/>
                    <a:pt x="101976" y="101056"/>
                  </a:cubicBezTo>
                  <a:cubicBezTo>
                    <a:pt x="105316" y="106193"/>
                    <a:pt x="105316" y="106798"/>
                    <a:pt x="105316" y="11223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03746C3-468C-7C3C-99C5-BE9A24A7651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326359" y="6065556"/>
              <a:ext cx="125108" cy="192200"/>
            </a:xfrm>
            <a:custGeom>
              <a:avLst/>
              <a:gdLst>
                <a:gd name="connsiteX0" fmla="*/ 125363 w 125108"/>
                <a:gd name="connsiteY0" fmla="*/ 3445 h 192200"/>
                <a:gd name="connsiteX1" fmla="*/ 122327 w 125108"/>
                <a:gd name="connsiteY1" fmla="*/ 423 h 192200"/>
                <a:gd name="connsiteX2" fmla="*/ 101678 w 125108"/>
                <a:gd name="connsiteY2" fmla="*/ 21275 h 192200"/>
                <a:gd name="connsiteX3" fmla="*/ 73437 w 125108"/>
                <a:gd name="connsiteY3" fmla="*/ 121 h 192200"/>
                <a:gd name="connsiteX4" fmla="*/ 255 w 125108"/>
                <a:gd name="connsiteY4" fmla="*/ 88666 h 192200"/>
                <a:gd name="connsiteX5" fmla="*/ 40338 w 125108"/>
                <a:gd name="connsiteY5" fmla="*/ 137018 h 192200"/>
                <a:gd name="connsiteX6" fmla="*/ 76170 w 125108"/>
                <a:gd name="connsiteY6" fmla="*/ 118886 h 192200"/>
                <a:gd name="connsiteX7" fmla="*/ 62506 w 125108"/>
                <a:gd name="connsiteY7" fmla="*/ 172980 h 192200"/>
                <a:gd name="connsiteX8" fmla="*/ 40642 w 125108"/>
                <a:gd name="connsiteY8" fmla="*/ 182952 h 192200"/>
                <a:gd name="connsiteX9" fmla="*/ 33658 w 125108"/>
                <a:gd name="connsiteY9" fmla="*/ 188996 h 192200"/>
                <a:gd name="connsiteX10" fmla="*/ 37605 w 125108"/>
                <a:gd name="connsiteY10" fmla="*/ 192321 h 192200"/>
                <a:gd name="connsiteX11" fmla="*/ 67972 w 125108"/>
                <a:gd name="connsiteY11" fmla="*/ 191414 h 192200"/>
                <a:gd name="connsiteX12" fmla="*/ 99249 w 125108"/>
                <a:gd name="connsiteY12" fmla="*/ 192321 h 192200"/>
                <a:gd name="connsiteX13" fmla="*/ 104715 w 125108"/>
                <a:gd name="connsiteY13" fmla="*/ 186277 h 192200"/>
                <a:gd name="connsiteX14" fmla="*/ 96819 w 125108"/>
                <a:gd name="connsiteY14" fmla="*/ 182952 h 192200"/>
                <a:gd name="connsiteX15" fmla="*/ 82244 w 125108"/>
                <a:gd name="connsiteY15" fmla="*/ 178117 h 192200"/>
                <a:gd name="connsiteX16" fmla="*/ 83458 w 125108"/>
                <a:gd name="connsiteY16" fmla="*/ 171469 h 192200"/>
                <a:gd name="connsiteX17" fmla="*/ 125363 w 125108"/>
                <a:gd name="connsiteY17" fmla="*/ 3445 h 192200"/>
                <a:gd name="connsiteX18" fmla="*/ 41249 w 125108"/>
                <a:gd name="connsiteY18" fmla="*/ 130369 h 192200"/>
                <a:gd name="connsiteX19" fmla="*/ 21815 w 125108"/>
                <a:gd name="connsiteY19" fmla="*/ 101963 h 192200"/>
                <a:gd name="connsiteX20" fmla="*/ 35783 w 125108"/>
                <a:gd name="connsiteY20" fmla="*/ 41824 h 192200"/>
                <a:gd name="connsiteX21" fmla="*/ 73437 w 125108"/>
                <a:gd name="connsiteY21" fmla="*/ 6769 h 192200"/>
                <a:gd name="connsiteX22" fmla="*/ 97427 w 125108"/>
                <a:gd name="connsiteY22" fmla="*/ 33363 h 192200"/>
                <a:gd name="connsiteX23" fmla="*/ 79814 w 125108"/>
                <a:gd name="connsiteY23" fmla="*/ 102567 h 192200"/>
                <a:gd name="connsiteX24" fmla="*/ 41249 w 125108"/>
                <a:gd name="connsiteY24" fmla="*/ 130369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363" y="3445"/>
                  </a:moveTo>
                  <a:cubicBezTo>
                    <a:pt x="125363" y="2236"/>
                    <a:pt x="124453" y="423"/>
                    <a:pt x="122327" y="423"/>
                  </a:cubicBezTo>
                  <a:cubicBezTo>
                    <a:pt x="118987" y="423"/>
                    <a:pt x="106840" y="12511"/>
                    <a:pt x="101678" y="21275"/>
                  </a:cubicBezTo>
                  <a:cubicBezTo>
                    <a:pt x="94997" y="4956"/>
                    <a:pt x="83155" y="121"/>
                    <a:pt x="73437" y="121"/>
                  </a:cubicBezTo>
                  <a:cubicBezTo>
                    <a:pt x="37605" y="121"/>
                    <a:pt x="255" y="44846"/>
                    <a:pt x="255" y="88666"/>
                  </a:cubicBezTo>
                  <a:cubicBezTo>
                    <a:pt x="255" y="118281"/>
                    <a:pt x="18171" y="137018"/>
                    <a:pt x="40338" y="137018"/>
                  </a:cubicBezTo>
                  <a:cubicBezTo>
                    <a:pt x="53396" y="137018"/>
                    <a:pt x="65239" y="129765"/>
                    <a:pt x="76170" y="118886"/>
                  </a:cubicBezTo>
                  <a:cubicBezTo>
                    <a:pt x="73437" y="129463"/>
                    <a:pt x="63417" y="170260"/>
                    <a:pt x="62506" y="172980"/>
                  </a:cubicBezTo>
                  <a:cubicBezTo>
                    <a:pt x="60076" y="181441"/>
                    <a:pt x="57647" y="182650"/>
                    <a:pt x="40642" y="182952"/>
                  </a:cubicBezTo>
                  <a:cubicBezTo>
                    <a:pt x="36694" y="182952"/>
                    <a:pt x="33658" y="182952"/>
                    <a:pt x="33658" y="188996"/>
                  </a:cubicBezTo>
                  <a:cubicBezTo>
                    <a:pt x="33658" y="189299"/>
                    <a:pt x="33658" y="192321"/>
                    <a:pt x="37605" y="192321"/>
                  </a:cubicBezTo>
                  <a:cubicBezTo>
                    <a:pt x="47323" y="192321"/>
                    <a:pt x="57951" y="191414"/>
                    <a:pt x="67972" y="191414"/>
                  </a:cubicBezTo>
                  <a:cubicBezTo>
                    <a:pt x="78296" y="191414"/>
                    <a:pt x="89228" y="192321"/>
                    <a:pt x="99249" y="192321"/>
                  </a:cubicBezTo>
                  <a:cubicBezTo>
                    <a:pt x="100767" y="192321"/>
                    <a:pt x="104715" y="192321"/>
                    <a:pt x="104715" y="186277"/>
                  </a:cubicBezTo>
                  <a:cubicBezTo>
                    <a:pt x="104715" y="182952"/>
                    <a:pt x="101678" y="182952"/>
                    <a:pt x="96819" y="182952"/>
                  </a:cubicBezTo>
                  <a:cubicBezTo>
                    <a:pt x="82244" y="182952"/>
                    <a:pt x="82244" y="180837"/>
                    <a:pt x="82244" y="178117"/>
                  </a:cubicBezTo>
                  <a:cubicBezTo>
                    <a:pt x="82244" y="176002"/>
                    <a:pt x="82851" y="174189"/>
                    <a:pt x="83458" y="171469"/>
                  </a:cubicBezTo>
                  <a:lnTo>
                    <a:pt x="125363" y="3445"/>
                  </a:lnTo>
                  <a:close/>
                  <a:moveTo>
                    <a:pt x="41249" y="130369"/>
                  </a:moveTo>
                  <a:cubicBezTo>
                    <a:pt x="23030" y="130369"/>
                    <a:pt x="21815" y="107100"/>
                    <a:pt x="21815" y="101963"/>
                  </a:cubicBezTo>
                  <a:cubicBezTo>
                    <a:pt x="21815" y="87457"/>
                    <a:pt x="30621" y="54517"/>
                    <a:pt x="35783" y="41824"/>
                  </a:cubicBezTo>
                  <a:cubicBezTo>
                    <a:pt x="45197" y="19462"/>
                    <a:pt x="60987" y="6769"/>
                    <a:pt x="73437" y="6769"/>
                  </a:cubicBezTo>
                  <a:cubicBezTo>
                    <a:pt x="93175" y="6769"/>
                    <a:pt x="97427" y="31247"/>
                    <a:pt x="97427" y="33363"/>
                  </a:cubicBezTo>
                  <a:cubicBezTo>
                    <a:pt x="97427" y="35176"/>
                    <a:pt x="80725" y="101358"/>
                    <a:pt x="79814" y="102567"/>
                  </a:cubicBezTo>
                  <a:cubicBezTo>
                    <a:pt x="75259" y="111029"/>
                    <a:pt x="58254" y="130369"/>
                    <a:pt x="41249" y="13036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136E49-B198-28EE-B01B-67A222F9E0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659008" y="5910239"/>
              <a:ext cx="185537" cy="12088"/>
            </a:xfrm>
            <a:custGeom>
              <a:avLst/>
              <a:gdLst>
                <a:gd name="connsiteX0" fmla="*/ 175174 w 185537"/>
                <a:gd name="connsiteY0" fmla="*/ 12202 h 12088"/>
                <a:gd name="connsiteX1" fmla="*/ 185803 w 185537"/>
                <a:gd name="connsiteY1" fmla="*/ 6158 h 12088"/>
                <a:gd name="connsiteX2" fmla="*/ 175174 w 185537"/>
                <a:gd name="connsiteY2" fmla="*/ 114 h 12088"/>
                <a:gd name="connsiteX3" fmla="*/ 10894 w 185537"/>
                <a:gd name="connsiteY3" fmla="*/ 114 h 12088"/>
                <a:gd name="connsiteX4" fmla="*/ 266 w 185537"/>
                <a:gd name="connsiteY4" fmla="*/ 6158 h 12088"/>
                <a:gd name="connsiteX5" fmla="*/ 10894 w 185537"/>
                <a:gd name="connsiteY5" fmla="*/ 12202 h 12088"/>
                <a:gd name="connsiteX6" fmla="*/ 175174 w 185537"/>
                <a:gd name="connsiteY6" fmla="*/ 12202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174" y="12202"/>
                  </a:moveTo>
                  <a:cubicBezTo>
                    <a:pt x="180337" y="12202"/>
                    <a:pt x="185803" y="12202"/>
                    <a:pt x="185803" y="6158"/>
                  </a:cubicBezTo>
                  <a:cubicBezTo>
                    <a:pt x="185803" y="114"/>
                    <a:pt x="180337" y="114"/>
                    <a:pt x="175174" y="114"/>
                  </a:cubicBezTo>
                  <a:lnTo>
                    <a:pt x="10894" y="114"/>
                  </a:lnTo>
                  <a:cubicBezTo>
                    <a:pt x="5731" y="114"/>
                    <a:pt x="266" y="114"/>
                    <a:pt x="266" y="6158"/>
                  </a:cubicBezTo>
                  <a:cubicBezTo>
                    <a:pt x="266" y="12202"/>
                    <a:pt x="5731" y="12202"/>
                    <a:pt x="10894" y="12202"/>
                  </a:cubicBezTo>
                  <a:lnTo>
                    <a:pt x="175174" y="1220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A67B0D6-B43D-11F1-750A-C94ED95008D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52648" y="5778782"/>
              <a:ext cx="215599" cy="219700"/>
            </a:xfrm>
            <a:custGeom>
              <a:avLst/>
              <a:gdLst>
                <a:gd name="connsiteX0" fmla="*/ 215875 w 215599"/>
                <a:gd name="connsiteY0" fmla="*/ 3136 h 219700"/>
                <a:gd name="connsiteX1" fmla="*/ 212535 w 215599"/>
                <a:gd name="connsiteY1" fmla="*/ 114 h 219700"/>
                <a:gd name="connsiteX2" fmla="*/ 207980 w 215599"/>
                <a:gd name="connsiteY2" fmla="*/ 3740 h 219700"/>
                <a:gd name="connsiteX3" fmla="*/ 186724 w 215599"/>
                <a:gd name="connsiteY3" fmla="*/ 27010 h 219700"/>
                <a:gd name="connsiteX4" fmla="*/ 136316 w 215599"/>
                <a:gd name="connsiteY4" fmla="*/ 114 h 219700"/>
                <a:gd name="connsiteX5" fmla="*/ 276 w 215599"/>
                <a:gd name="connsiteY5" fmla="*/ 137011 h 219700"/>
                <a:gd name="connsiteX6" fmla="*/ 82568 w 215599"/>
                <a:gd name="connsiteY6" fmla="*/ 219814 h 219700"/>
                <a:gd name="connsiteX7" fmla="*/ 148159 w 215599"/>
                <a:gd name="connsiteY7" fmla="*/ 193825 h 219700"/>
                <a:gd name="connsiteX8" fmla="*/ 181561 w 215599"/>
                <a:gd name="connsiteY8" fmla="*/ 140637 h 219700"/>
                <a:gd name="connsiteX9" fmla="*/ 177917 w 215599"/>
                <a:gd name="connsiteY9" fmla="*/ 137615 h 219700"/>
                <a:gd name="connsiteX10" fmla="*/ 173970 w 215599"/>
                <a:gd name="connsiteY10" fmla="*/ 140637 h 219700"/>
                <a:gd name="connsiteX11" fmla="*/ 143300 w 215599"/>
                <a:gd name="connsiteY11" fmla="*/ 188385 h 219700"/>
                <a:gd name="connsiteX12" fmla="*/ 87426 w 215599"/>
                <a:gd name="connsiteY12" fmla="*/ 210446 h 219700"/>
                <a:gd name="connsiteX13" fmla="*/ 27909 w 215599"/>
                <a:gd name="connsiteY13" fmla="*/ 147588 h 219700"/>
                <a:gd name="connsiteX14" fmla="*/ 64652 w 215599"/>
                <a:gd name="connsiteY14" fmla="*/ 46048 h 219700"/>
                <a:gd name="connsiteX15" fmla="*/ 138745 w 215599"/>
                <a:gd name="connsiteY15" fmla="*/ 9482 h 219700"/>
                <a:gd name="connsiteX16" fmla="*/ 187635 w 215599"/>
                <a:gd name="connsiteY16" fmla="*/ 67807 h 219700"/>
                <a:gd name="connsiteX17" fmla="*/ 186724 w 215599"/>
                <a:gd name="connsiteY17" fmla="*/ 83219 h 219700"/>
                <a:gd name="connsiteX18" fmla="*/ 191278 w 215599"/>
                <a:gd name="connsiteY18" fmla="*/ 86241 h 219700"/>
                <a:gd name="connsiteX19" fmla="*/ 196744 w 215599"/>
                <a:gd name="connsiteY19" fmla="*/ 80197 h 219700"/>
                <a:gd name="connsiteX20" fmla="*/ 215875 w 215599"/>
                <a:gd name="connsiteY20" fmla="*/ 3136 h 2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599" h="219700">
                  <a:moveTo>
                    <a:pt x="215875" y="3136"/>
                  </a:moveTo>
                  <a:cubicBezTo>
                    <a:pt x="215875" y="2229"/>
                    <a:pt x="215268" y="114"/>
                    <a:pt x="212535" y="114"/>
                  </a:cubicBezTo>
                  <a:cubicBezTo>
                    <a:pt x="211624" y="114"/>
                    <a:pt x="211320" y="416"/>
                    <a:pt x="207980" y="3740"/>
                  </a:cubicBezTo>
                  <a:lnTo>
                    <a:pt x="186724" y="27010"/>
                  </a:lnTo>
                  <a:cubicBezTo>
                    <a:pt x="183991" y="22779"/>
                    <a:pt x="170022" y="114"/>
                    <a:pt x="136316" y="114"/>
                  </a:cubicBezTo>
                  <a:cubicBezTo>
                    <a:pt x="68599" y="114"/>
                    <a:pt x="276" y="66900"/>
                    <a:pt x="276" y="137011"/>
                  </a:cubicBezTo>
                  <a:cubicBezTo>
                    <a:pt x="276" y="186874"/>
                    <a:pt x="36108" y="219814"/>
                    <a:pt x="82568" y="219814"/>
                  </a:cubicBezTo>
                  <a:cubicBezTo>
                    <a:pt x="108986" y="219814"/>
                    <a:pt x="132065" y="207726"/>
                    <a:pt x="148159" y="193825"/>
                  </a:cubicBezTo>
                  <a:cubicBezTo>
                    <a:pt x="176399" y="169044"/>
                    <a:pt x="181561" y="141544"/>
                    <a:pt x="181561" y="140637"/>
                  </a:cubicBezTo>
                  <a:cubicBezTo>
                    <a:pt x="181561" y="137615"/>
                    <a:pt x="178525" y="137615"/>
                    <a:pt x="177917" y="137615"/>
                  </a:cubicBezTo>
                  <a:cubicBezTo>
                    <a:pt x="176095" y="137615"/>
                    <a:pt x="174577" y="138220"/>
                    <a:pt x="173970" y="140637"/>
                  </a:cubicBezTo>
                  <a:cubicBezTo>
                    <a:pt x="171237" y="149401"/>
                    <a:pt x="164253" y="170858"/>
                    <a:pt x="143300" y="188385"/>
                  </a:cubicBezTo>
                  <a:cubicBezTo>
                    <a:pt x="122347" y="205309"/>
                    <a:pt x="103217" y="210446"/>
                    <a:pt x="87426" y="210446"/>
                  </a:cubicBezTo>
                  <a:cubicBezTo>
                    <a:pt x="60097" y="210446"/>
                    <a:pt x="27909" y="194731"/>
                    <a:pt x="27909" y="147588"/>
                  </a:cubicBezTo>
                  <a:cubicBezTo>
                    <a:pt x="27909" y="130363"/>
                    <a:pt x="34286" y="81406"/>
                    <a:pt x="64652" y="46048"/>
                  </a:cubicBezTo>
                  <a:cubicBezTo>
                    <a:pt x="83175" y="24592"/>
                    <a:pt x="111719" y="9482"/>
                    <a:pt x="138745" y="9482"/>
                  </a:cubicBezTo>
                  <a:cubicBezTo>
                    <a:pt x="169718" y="9482"/>
                    <a:pt x="187635" y="32752"/>
                    <a:pt x="187635" y="67807"/>
                  </a:cubicBezTo>
                  <a:cubicBezTo>
                    <a:pt x="187635" y="79895"/>
                    <a:pt x="186724" y="80197"/>
                    <a:pt x="186724" y="83219"/>
                  </a:cubicBezTo>
                  <a:cubicBezTo>
                    <a:pt x="186724" y="86241"/>
                    <a:pt x="190064" y="86241"/>
                    <a:pt x="191278" y="86241"/>
                  </a:cubicBezTo>
                  <a:cubicBezTo>
                    <a:pt x="195226" y="86241"/>
                    <a:pt x="195226" y="85637"/>
                    <a:pt x="196744" y="80197"/>
                  </a:cubicBezTo>
                  <a:lnTo>
                    <a:pt x="215875" y="313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1C019AB-7872-C89D-F822-464614A0027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166827" y="5892681"/>
              <a:ext cx="155383" cy="144482"/>
            </a:xfrm>
            <a:custGeom>
              <a:avLst/>
              <a:gdLst>
                <a:gd name="connsiteX0" fmla="*/ 283 w 155383"/>
                <a:gd name="connsiteY0" fmla="*/ 115 h 144482"/>
                <a:gd name="connsiteX1" fmla="*/ 283 w 155383"/>
                <a:gd name="connsiteY1" fmla="*/ 7731 h 144482"/>
                <a:gd name="connsiteX2" fmla="*/ 5384 w 155383"/>
                <a:gd name="connsiteY2" fmla="*/ 7731 h 144482"/>
                <a:gd name="connsiteX3" fmla="*/ 22177 w 155383"/>
                <a:gd name="connsiteY3" fmla="*/ 17250 h 144482"/>
                <a:gd name="connsiteX4" fmla="*/ 22177 w 155383"/>
                <a:gd name="connsiteY4" fmla="*/ 127463 h 144482"/>
                <a:gd name="connsiteX5" fmla="*/ 5384 w 155383"/>
                <a:gd name="connsiteY5" fmla="*/ 136982 h 144482"/>
                <a:gd name="connsiteX6" fmla="*/ 283 w 155383"/>
                <a:gd name="connsiteY6" fmla="*/ 136982 h 144482"/>
                <a:gd name="connsiteX7" fmla="*/ 283 w 155383"/>
                <a:gd name="connsiteY7" fmla="*/ 144598 h 144482"/>
                <a:gd name="connsiteX8" fmla="*/ 84032 w 155383"/>
                <a:gd name="connsiteY8" fmla="*/ 144598 h 144482"/>
                <a:gd name="connsiteX9" fmla="*/ 155666 w 155383"/>
                <a:gd name="connsiteY9" fmla="*/ 73520 h 144482"/>
                <a:gd name="connsiteX10" fmla="*/ 84032 w 155383"/>
                <a:gd name="connsiteY10" fmla="*/ 115 h 144482"/>
                <a:gd name="connsiteX11" fmla="*/ 283 w 155383"/>
                <a:gd name="connsiteY11" fmla="*/ 115 h 144482"/>
                <a:gd name="connsiteX12" fmla="*/ 51723 w 155383"/>
                <a:gd name="connsiteY12" fmla="*/ 136982 h 144482"/>
                <a:gd name="connsiteX13" fmla="*/ 41520 w 155383"/>
                <a:gd name="connsiteY13" fmla="*/ 128732 h 144482"/>
                <a:gd name="connsiteX14" fmla="*/ 41520 w 155383"/>
                <a:gd name="connsiteY14" fmla="*/ 15981 h 144482"/>
                <a:gd name="connsiteX15" fmla="*/ 51723 w 155383"/>
                <a:gd name="connsiteY15" fmla="*/ 7731 h 144482"/>
                <a:gd name="connsiteX16" fmla="*/ 78081 w 155383"/>
                <a:gd name="connsiteY16" fmla="*/ 7731 h 144482"/>
                <a:gd name="connsiteX17" fmla="*/ 121656 w 155383"/>
                <a:gd name="connsiteY17" fmla="*/ 27616 h 144482"/>
                <a:gd name="connsiteX18" fmla="*/ 133772 w 155383"/>
                <a:gd name="connsiteY18" fmla="*/ 73520 h 144482"/>
                <a:gd name="connsiteX19" fmla="*/ 120168 w 155383"/>
                <a:gd name="connsiteY19" fmla="*/ 119636 h 144482"/>
                <a:gd name="connsiteX20" fmla="*/ 78293 w 155383"/>
                <a:gd name="connsiteY20" fmla="*/ 136982 h 144482"/>
                <a:gd name="connsiteX21" fmla="*/ 51723 w 155383"/>
                <a:gd name="connsiteY21" fmla="*/ 136982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4482">
                  <a:moveTo>
                    <a:pt x="283" y="115"/>
                  </a:moveTo>
                  <a:lnTo>
                    <a:pt x="283" y="7731"/>
                  </a:lnTo>
                  <a:lnTo>
                    <a:pt x="5384" y="7731"/>
                  </a:lnTo>
                  <a:cubicBezTo>
                    <a:pt x="21751" y="7731"/>
                    <a:pt x="22177" y="9846"/>
                    <a:pt x="22177" y="17250"/>
                  </a:cubicBezTo>
                  <a:lnTo>
                    <a:pt x="22177" y="127463"/>
                  </a:lnTo>
                  <a:cubicBezTo>
                    <a:pt x="22177" y="134655"/>
                    <a:pt x="21751" y="136982"/>
                    <a:pt x="5384" y="136982"/>
                  </a:cubicBezTo>
                  <a:lnTo>
                    <a:pt x="283" y="136982"/>
                  </a:lnTo>
                  <a:lnTo>
                    <a:pt x="283" y="144598"/>
                  </a:lnTo>
                  <a:lnTo>
                    <a:pt x="84032" y="144598"/>
                  </a:lnTo>
                  <a:cubicBezTo>
                    <a:pt x="123144" y="144598"/>
                    <a:pt x="155666" y="113290"/>
                    <a:pt x="155666" y="73520"/>
                  </a:cubicBezTo>
                  <a:cubicBezTo>
                    <a:pt x="155666" y="33327"/>
                    <a:pt x="123569" y="115"/>
                    <a:pt x="84032" y="115"/>
                  </a:cubicBezTo>
                  <a:lnTo>
                    <a:pt x="283" y="115"/>
                  </a:lnTo>
                  <a:close/>
                  <a:moveTo>
                    <a:pt x="51723" y="136982"/>
                  </a:moveTo>
                  <a:cubicBezTo>
                    <a:pt x="41732" y="136982"/>
                    <a:pt x="41520" y="135290"/>
                    <a:pt x="41520" y="128732"/>
                  </a:cubicBezTo>
                  <a:lnTo>
                    <a:pt x="41520" y="15981"/>
                  </a:lnTo>
                  <a:cubicBezTo>
                    <a:pt x="41520" y="9423"/>
                    <a:pt x="41732" y="7731"/>
                    <a:pt x="51723" y="7731"/>
                  </a:cubicBezTo>
                  <a:lnTo>
                    <a:pt x="78081" y="7731"/>
                  </a:lnTo>
                  <a:cubicBezTo>
                    <a:pt x="96149" y="7731"/>
                    <a:pt x="111878" y="15135"/>
                    <a:pt x="121656" y="27616"/>
                  </a:cubicBezTo>
                  <a:cubicBezTo>
                    <a:pt x="130371" y="39039"/>
                    <a:pt x="133772" y="55116"/>
                    <a:pt x="133772" y="73520"/>
                  </a:cubicBezTo>
                  <a:cubicBezTo>
                    <a:pt x="133772" y="98059"/>
                    <a:pt x="127608" y="110751"/>
                    <a:pt x="120168" y="119636"/>
                  </a:cubicBezTo>
                  <a:cubicBezTo>
                    <a:pt x="110603" y="130425"/>
                    <a:pt x="95298" y="136982"/>
                    <a:pt x="78293" y="136982"/>
                  </a:cubicBezTo>
                  <a:lnTo>
                    <a:pt x="51723" y="13698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62BB6B-725D-13E7-1F2E-5293841ECB4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350508" y="5892681"/>
              <a:ext cx="191944" cy="144482"/>
            </a:xfrm>
            <a:custGeom>
              <a:avLst/>
              <a:gdLst>
                <a:gd name="connsiteX0" fmla="*/ 45565 w 191944"/>
                <a:gd name="connsiteY0" fmla="*/ 4769 h 144482"/>
                <a:gd name="connsiteX1" fmla="*/ 37487 w 191944"/>
                <a:gd name="connsiteY1" fmla="*/ 115 h 144482"/>
                <a:gd name="connsiteX2" fmla="*/ 289 w 191944"/>
                <a:gd name="connsiteY2" fmla="*/ 115 h 144482"/>
                <a:gd name="connsiteX3" fmla="*/ 289 w 191944"/>
                <a:gd name="connsiteY3" fmla="*/ 7731 h 144482"/>
                <a:gd name="connsiteX4" fmla="*/ 5390 w 191944"/>
                <a:gd name="connsiteY4" fmla="*/ 7731 h 144482"/>
                <a:gd name="connsiteX5" fmla="*/ 22183 w 191944"/>
                <a:gd name="connsiteY5" fmla="*/ 17250 h 144482"/>
                <a:gd name="connsiteX6" fmla="*/ 22183 w 191944"/>
                <a:gd name="connsiteY6" fmla="*/ 121751 h 144482"/>
                <a:gd name="connsiteX7" fmla="*/ 289 w 191944"/>
                <a:gd name="connsiteY7" fmla="*/ 136982 h 144482"/>
                <a:gd name="connsiteX8" fmla="*/ 289 w 191944"/>
                <a:gd name="connsiteY8" fmla="*/ 144598 h 144482"/>
                <a:gd name="connsiteX9" fmla="*/ 26221 w 191944"/>
                <a:gd name="connsiteY9" fmla="*/ 143752 h 144482"/>
                <a:gd name="connsiteX10" fmla="*/ 52154 w 191944"/>
                <a:gd name="connsiteY10" fmla="*/ 144598 h 144482"/>
                <a:gd name="connsiteX11" fmla="*/ 52154 w 191944"/>
                <a:gd name="connsiteY11" fmla="*/ 136982 h 144482"/>
                <a:gd name="connsiteX12" fmla="*/ 30260 w 191944"/>
                <a:gd name="connsiteY12" fmla="*/ 121751 h 144482"/>
                <a:gd name="connsiteX13" fmla="*/ 30260 w 191944"/>
                <a:gd name="connsiteY13" fmla="*/ 10269 h 144482"/>
                <a:gd name="connsiteX14" fmla="*/ 30473 w 191944"/>
                <a:gd name="connsiteY14" fmla="*/ 10058 h 144482"/>
                <a:gd name="connsiteX15" fmla="*/ 85739 w 191944"/>
                <a:gd name="connsiteY15" fmla="*/ 139732 h 144482"/>
                <a:gd name="connsiteX16" fmla="*/ 91053 w 191944"/>
                <a:gd name="connsiteY16" fmla="*/ 144598 h 144482"/>
                <a:gd name="connsiteX17" fmla="*/ 96154 w 191944"/>
                <a:gd name="connsiteY17" fmla="*/ 140155 h 144482"/>
                <a:gd name="connsiteX18" fmla="*/ 152271 w 191944"/>
                <a:gd name="connsiteY18" fmla="*/ 7942 h 144482"/>
                <a:gd name="connsiteX19" fmla="*/ 152484 w 191944"/>
                <a:gd name="connsiteY19" fmla="*/ 8154 h 144482"/>
                <a:gd name="connsiteX20" fmla="*/ 152484 w 191944"/>
                <a:gd name="connsiteY20" fmla="*/ 127463 h 144482"/>
                <a:gd name="connsiteX21" fmla="*/ 135691 w 191944"/>
                <a:gd name="connsiteY21" fmla="*/ 136982 h 144482"/>
                <a:gd name="connsiteX22" fmla="*/ 130590 w 191944"/>
                <a:gd name="connsiteY22" fmla="*/ 136982 h 144482"/>
                <a:gd name="connsiteX23" fmla="*/ 130590 w 191944"/>
                <a:gd name="connsiteY23" fmla="*/ 144598 h 144482"/>
                <a:gd name="connsiteX24" fmla="*/ 161411 w 191944"/>
                <a:gd name="connsiteY24" fmla="*/ 143752 h 144482"/>
                <a:gd name="connsiteX25" fmla="*/ 192233 w 191944"/>
                <a:gd name="connsiteY25" fmla="*/ 144598 h 144482"/>
                <a:gd name="connsiteX26" fmla="*/ 192233 w 191944"/>
                <a:gd name="connsiteY26" fmla="*/ 136982 h 144482"/>
                <a:gd name="connsiteX27" fmla="*/ 187131 w 191944"/>
                <a:gd name="connsiteY27" fmla="*/ 136982 h 144482"/>
                <a:gd name="connsiteX28" fmla="*/ 170339 w 191944"/>
                <a:gd name="connsiteY28" fmla="*/ 127463 h 144482"/>
                <a:gd name="connsiteX29" fmla="*/ 170339 w 191944"/>
                <a:gd name="connsiteY29" fmla="*/ 17250 h 144482"/>
                <a:gd name="connsiteX30" fmla="*/ 187131 w 191944"/>
                <a:gd name="connsiteY30" fmla="*/ 7731 h 144482"/>
                <a:gd name="connsiteX31" fmla="*/ 192233 w 191944"/>
                <a:gd name="connsiteY31" fmla="*/ 7731 h 144482"/>
                <a:gd name="connsiteX32" fmla="*/ 192233 w 191944"/>
                <a:gd name="connsiteY32" fmla="*/ 115 h 144482"/>
                <a:gd name="connsiteX33" fmla="*/ 155247 w 191944"/>
                <a:gd name="connsiteY33" fmla="*/ 115 h 144482"/>
                <a:gd name="connsiteX34" fmla="*/ 147382 w 191944"/>
                <a:gd name="connsiteY34" fmla="*/ 4346 h 144482"/>
                <a:gd name="connsiteX35" fmla="*/ 96367 w 191944"/>
                <a:gd name="connsiteY35" fmla="*/ 124290 h 144482"/>
                <a:gd name="connsiteX36" fmla="*/ 45565 w 191944"/>
                <a:gd name="connsiteY36" fmla="*/ 4769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4482">
                  <a:moveTo>
                    <a:pt x="45565" y="4769"/>
                  </a:moveTo>
                  <a:cubicBezTo>
                    <a:pt x="43651" y="115"/>
                    <a:pt x="41951" y="115"/>
                    <a:pt x="37487" y="115"/>
                  </a:cubicBezTo>
                  <a:lnTo>
                    <a:pt x="289" y="115"/>
                  </a:lnTo>
                  <a:lnTo>
                    <a:pt x="289" y="7731"/>
                  </a:lnTo>
                  <a:lnTo>
                    <a:pt x="5390" y="7731"/>
                  </a:lnTo>
                  <a:cubicBezTo>
                    <a:pt x="21757" y="7731"/>
                    <a:pt x="22183" y="9846"/>
                    <a:pt x="22183" y="17250"/>
                  </a:cubicBezTo>
                  <a:lnTo>
                    <a:pt x="22183" y="121751"/>
                  </a:lnTo>
                  <a:cubicBezTo>
                    <a:pt x="22183" y="127463"/>
                    <a:pt x="22183" y="136982"/>
                    <a:pt x="289" y="136982"/>
                  </a:cubicBezTo>
                  <a:lnTo>
                    <a:pt x="289" y="144598"/>
                  </a:lnTo>
                  <a:cubicBezTo>
                    <a:pt x="9004" y="143963"/>
                    <a:pt x="17506" y="143752"/>
                    <a:pt x="26221" y="143752"/>
                  </a:cubicBezTo>
                  <a:cubicBezTo>
                    <a:pt x="34936" y="143752"/>
                    <a:pt x="43439" y="143963"/>
                    <a:pt x="52154" y="144598"/>
                  </a:cubicBezTo>
                  <a:lnTo>
                    <a:pt x="52154" y="136982"/>
                  </a:lnTo>
                  <a:cubicBezTo>
                    <a:pt x="30260" y="136982"/>
                    <a:pt x="30260" y="127463"/>
                    <a:pt x="30260" y="121751"/>
                  </a:cubicBezTo>
                  <a:lnTo>
                    <a:pt x="30260" y="10269"/>
                  </a:lnTo>
                  <a:lnTo>
                    <a:pt x="30473" y="10058"/>
                  </a:lnTo>
                  <a:lnTo>
                    <a:pt x="85739" y="139732"/>
                  </a:lnTo>
                  <a:cubicBezTo>
                    <a:pt x="86802" y="142271"/>
                    <a:pt x="87865" y="144598"/>
                    <a:pt x="91053" y="144598"/>
                  </a:cubicBezTo>
                  <a:cubicBezTo>
                    <a:pt x="92541" y="144598"/>
                    <a:pt x="94454" y="143963"/>
                    <a:pt x="96154" y="140155"/>
                  </a:cubicBezTo>
                  <a:lnTo>
                    <a:pt x="152271" y="7942"/>
                  </a:lnTo>
                  <a:lnTo>
                    <a:pt x="152484" y="8154"/>
                  </a:lnTo>
                  <a:lnTo>
                    <a:pt x="152484" y="127463"/>
                  </a:lnTo>
                  <a:cubicBezTo>
                    <a:pt x="152484" y="134655"/>
                    <a:pt x="152059" y="136982"/>
                    <a:pt x="135691" y="136982"/>
                  </a:cubicBezTo>
                  <a:lnTo>
                    <a:pt x="130590" y="136982"/>
                  </a:lnTo>
                  <a:lnTo>
                    <a:pt x="130590" y="144598"/>
                  </a:lnTo>
                  <a:cubicBezTo>
                    <a:pt x="140793" y="144175"/>
                    <a:pt x="152696" y="143752"/>
                    <a:pt x="161411" y="143752"/>
                  </a:cubicBezTo>
                  <a:cubicBezTo>
                    <a:pt x="170126" y="143752"/>
                    <a:pt x="182030" y="144175"/>
                    <a:pt x="192233" y="144598"/>
                  </a:cubicBezTo>
                  <a:lnTo>
                    <a:pt x="192233" y="136982"/>
                  </a:lnTo>
                  <a:lnTo>
                    <a:pt x="187131" y="136982"/>
                  </a:lnTo>
                  <a:cubicBezTo>
                    <a:pt x="170764" y="136982"/>
                    <a:pt x="170339" y="134867"/>
                    <a:pt x="170339" y="127463"/>
                  </a:cubicBezTo>
                  <a:lnTo>
                    <a:pt x="170339" y="17250"/>
                  </a:lnTo>
                  <a:cubicBezTo>
                    <a:pt x="170339" y="10058"/>
                    <a:pt x="170764" y="7731"/>
                    <a:pt x="187131" y="7731"/>
                  </a:cubicBezTo>
                  <a:lnTo>
                    <a:pt x="192233" y="7731"/>
                  </a:lnTo>
                  <a:lnTo>
                    <a:pt x="192233" y="115"/>
                  </a:lnTo>
                  <a:lnTo>
                    <a:pt x="155247" y="115"/>
                  </a:lnTo>
                  <a:cubicBezTo>
                    <a:pt x="150996" y="115"/>
                    <a:pt x="149083" y="115"/>
                    <a:pt x="147382" y="4346"/>
                  </a:cubicBezTo>
                  <a:lnTo>
                    <a:pt x="96367" y="124290"/>
                  </a:lnTo>
                  <a:lnTo>
                    <a:pt x="45565" y="476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39D2A67-C001-50A1-BFB5-65CB927E3AD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578754" y="5978990"/>
              <a:ext cx="143692" cy="10365"/>
            </a:xfrm>
            <a:custGeom>
              <a:avLst/>
              <a:gdLst>
                <a:gd name="connsiteX0" fmla="*/ 135486 w 143692"/>
                <a:gd name="connsiteY0" fmla="*/ 10481 h 10365"/>
                <a:gd name="connsiteX1" fmla="*/ 143988 w 143692"/>
                <a:gd name="connsiteY1" fmla="*/ 5404 h 10365"/>
                <a:gd name="connsiteX2" fmla="*/ 135486 w 143692"/>
                <a:gd name="connsiteY2" fmla="*/ 115 h 10365"/>
                <a:gd name="connsiteX3" fmla="*/ 8798 w 143692"/>
                <a:gd name="connsiteY3" fmla="*/ 115 h 10365"/>
                <a:gd name="connsiteX4" fmla="*/ 296 w 143692"/>
                <a:gd name="connsiteY4" fmla="*/ 5192 h 10365"/>
                <a:gd name="connsiteX5" fmla="*/ 8798 w 143692"/>
                <a:gd name="connsiteY5" fmla="*/ 10481 h 10365"/>
                <a:gd name="connsiteX6" fmla="*/ 135486 w 143692"/>
                <a:gd name="connsiteY6" fmla="*/ 10481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365">
                  <a:moveTo>
                    <a:pt x="135486" y="10481"/>
                  </a:moveTo>
                  <a:cubicBezTo>
                    <a:pt x="138887" y="10481"/>
                    <a:pt x="143988" y="10481"/>
                    <a:pt x="143988" y="5404"/>
                  </a:cubicBezTo>
                  <a:cubicBezTo>
                    <a:pt x="143988" y="115"/>
                    <a:pt x="139099" y="115"/>
                    <a:pt x="135486" y="115"/>
                  </a:cubicBezTo>
                  <a:lnTo>
                    <a:pt x="8798" y="115"/>
                  </a:lnTo>
                  <a:cubicBezTo>
                    <a:pt x="5397" y="115"/>
                    <a:pt x="296" y="115"/>
                    <a:pt x="296" y="5192"/>
                  </a:cubicBezTo>
                  <a:cubicBezTo>
                    <a:pt x="296" y="10481"/>
                    <a:pt x="5185" y="10481"/>
                    <a:pt x="8798" y="10481"/>
                  </a:cubicBezTo>
                  <a:lnTo>
                    <a:pt x="135486" y="1048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9ADDB80-AC55-6A90-E787-3E4EC5B2935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757065" y="5890354"/>
              <a:ext cx="113933" cy="146809"/>
            </a:xfrm>
            <a:custGeom>
              <a:avLst/>
              <a:gdLst>
                <a:gd name="connsiteX0" fmla="*/ 98294 w 113933"/>
                <a:gd name="connsiteY0" fmla="*/ 82828 h 146809"/>
                <a:gd name="connsiteX1" fmla="*/ 66409 w 113933"/>
                <a:gd name="connsiteY1" fmla="*/ 53635 h 146809"/>
                <a:gd name="connsiteX2" fmla="*/ 32399 w 113933"/>
                <a:gd name="connsiteY2" fmla="*/ 72885 h 146809"/>
                <a:gd name="connsiteX3" fmla="*/ 32186 w 113933"/>
                <a:gd name="connsiteY3" fmla="*/ 72885 h 146809"/>
                <a:gd name="connsiteX4" fmla="*/ 32186 w 113933"/>
                <a:gd name="connsiteY4" fmla="*/ 115 h 146809"/>
                <a:gd name="connsiteX5" fmla="*/ 302 w 113933"/>
                <a:gd name="connsiteY5" fmla="*/ 2442 h 146809"/>
                <a:gd name="connsiteX6" fmla="*/ 302 w 113933"/>
                <a:gd name="connsiteY6" fmla="*/ 10058 h 146809"/>
                <a:gd name="connsiteX7" fmla="*/ 16244 w 113933"/>
                <a:gd name="connsiteY7" fmla="*/ 21904 h 146809"/>
                <a:gd name="connsiteX8" fmla="*/ 16244 w 113933"/>
                <a:gd name="connsiteY8" fmla="*/ 130213 h 146809"/>
                <a:gd name="connsiteX9" fmla="*/ 302 w 113933"/>
                <a:gd name="connsiteY9" fmla="*/ 139309 h 146809"/>
                <a:gd name="connsiteX10" fmla="*/ 302 w 113933"/>
                <a:gd name="connsiteY10" fmla="*/ 146925 h 146809"/>
                <a:gd name="connsiteX11" fmla="*/ 24534 w 113933"/>
                <a:gd name="connsiteY11" fmla="*/ 146079 h 146809"/>
                <a:gd name="connsiteX12" fmla="*/ 48979 w 113933"/>
                <a:gd name="connsiteY12" fmla="*/ 146925 h 146809"/>
                <a:gd name="connsiteX13" fmla="*/ 48979 w 113933"/>
                <a:gd name="connsiteY13" fmla="*/ 139309 h 146809"/>
                <a:gd name="connsiteX14" fmla="*/ 33037 w 113933"/>
                <a:gd name="connsiteY14" fmla="*/ 130213 h 146809"/>
                <a:gd name="connsiteX15" fmla="*/ 33037 w 113933"/>
                <a:gd name="connsiteY15" fmla="*/ 92136 h 146809"/>
                <a:gd name="connsiteX16" fmla="*/ 64709 w 113933"/>
                <a:gd name="connsiteY16" fmla="*/ 59558 h 146809"/>
                <a:gd name="connsiteX17" fmla="*/ 81501 w 113933"/>
                <a:gd name="connsiteY17" fmla="*/ 81982 h 146809"/>
                <a:gd name="connsiteX18" fmla="*/ 81501 w 113933"/>
                <a:gd name="connsiteY18" fmla="*/ 130213 h 146809"/>
                <a:gd name="connsiteX19" fmla="*/ 65559 w 113933"/>
                <a:gd name="connsiteY19" fmla="*/ 139309 h 146809"/>
                <a:gd name="connsiteX20" fmla="*/ 65559 w 113933"/>
                <a:gd name="connsiteY20" fmla="*/ 146925 h 146809"/>
                <a:gd name="connsiteX21" fmla="*/ 89791 w 113933"/>
                <a:gd name="connsiteY21" fmla="*/ 146079 h 146809"/>
                <a:gd name="connsiteX22" fmla="*/ 114236 w 113933"/>
                <a:gd name="connsiteY22" fmla="*/ 146925 h 146809"/>
                <a:gd name="connsiteX23" fmla="*/ 114236 w 113933"/>
                <a:gd name="connsiteY23" fmla="*/ 139309 h 146809"/>
                <a:gd name="connsiteX24" fmla="*/ 98294 w 113933"/>
                <a:gd name="connsiteY24" fmla="*/ 130213 h 146809"/>
                <a:gd name="connsiteX25" fmla="*/ 98294 w 113933"/>
                <a:gd name="connsiteY25" fmla="*/ 82828 h 1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146809">
                  <a:moveTo>
                    <a:pt x="98294" y="82828"/>
                  </a:moveTo>
                  <a:cubicBezTo>
                    <a:pt x="98294" y="64424"/>
                    <a:pt x="89153" y="53635"/>
                    <a:pt x="66409" y="53635"/>
                  </a:cubicBezTo>
                  <a:cubicBezTo>
                    <a:pt x="47491" y="53635"/>
                    <a:pt x="37075" y="64847"/>
                    <a:pt x="32399" y="72885"/>
                  </a:cubicBezTo>
                  <a:lnTo>
                    <a:pt x="32186" y="72885"/>
                  </a:lnTo>
                  <a:lnTo>
                    <a:pt x="32186" y="115"/>
                  </a:lnTo>
                  <a:lnTo>
                    <a:pt x="302" y="2442"/>
                  </a:lnTo>
                  <a:lnTo>
                    <a:pt x="302" y="10058"/>
                  </a:lnTo>
                  <a:cubicBezTo>
                    <a:pt x="14544" y="10058"/>
                    <a:pt x="16244" y="11539"/>
                    <a:pt x="16244" y="21904"/>
                  </a:cubicBezTo>
                  <a:lnTo>
                    <a:pt x="16244" y="130213"/>
                  </a:lnTo>
                  <a:cubicBezTo>
                    <a:pt x="16244" y="139309"/>
                    <a:pt x="14119" y="139309"/>
                    <a:pt x="302" y="139309"/>
                  </a:cubicBezTo>
                  <a:lnTo>
                    <a:pt x="302" y="146925"/>
                  </a:lnTo>
                  <a:cubicBezTo>
                    <a:pt x="727" y="146925"/>
                    <a:pt x="15607" y="146079"/>
                    <a:pt x="24534" y="146079"/>
                  </a:cubicBezTo>
                  <a:cubicBezTo>
                    <a:pt x="32399" y="146079"/>
                    <a:pt x="47066" y="146713"/>
                    <a:pt x="48979" y="146925"/>
                  </a:cubicBezTo>
                  <a:lnTo>
                    <a:pt x="48979" y="139309"/>
                  </a:lnTo>
                  <a:cubicBezTo>
                    <a:pt x="35162" y="139309"/>
                    <a:pt x="33037" y="139309"/>
                    <a:pt x="33037" y="130213"/>
                  </a:cubicBezTo>
                  <a:lnTo>
                    <a:pt x="33037" y="92136"/>
                  </a:lnTo>
                  <a:cubicBezTo>
                    <a:pt x="33037" y="69924"/>
                    <a:pt x="50679" y="59558"/>
                    <a:pt x="64709" y="59558"/>
                  </a:cubicBezTo>
                  <a:cubicBezTo>
                    <a:pt x="79588" y="59558"/>
                    <a:pt x="81501" y="71193"/>
                    <a:pt x="81501" y="81982"/>
                  </a:cubicBezTo>
                  <a:lnTo>
                    <a:pt x="81501" y="130213"/>
                  </a:lnTo>
                  <a:cubicBezTo>
                    <a:pt x="81501" y="139309"/>
                    <a:pt x="79375" y="139309"/>
                    <a:pt x="65559" y="139309"/>
                  </a:cubicBezTo>
                  <a:lnTo>
                    <a:pt x="65559" y="146925"/>
                  </a:lnTo>
                  <a:cubicBezTo>
                    <a:pt x="65984" y="146925"/>
                    <a:pt x="80863" y="146079"/>
                    <a:pt x="89791" y="146079"/>
                  </a:cubicBezTo>
                  <a:cubicBezTo>
                    <a:pt x="97656" y="146079"/>
                    <a:pt x="112323" y="146713"/>
                    <a:pt x="114236" y="146925"/>
                  </a:cubicBezTo>
                  <a:lnTo>
                    <a:pt x="114236" y="139309"/>
                  </a:lnTo>
                  <a:cubicBezTo>
                    <a:pt x="100419" y="139309"/>
                    <a:pt x="98294" y="139309"/>
                    <a:pt x="98294" y="130213"/>
                  </a:cubicBezTo>
                  <a:lnTo>
                    <a:pt x="98294" y="8282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D0DD19-7B6F-06AB-E83C-1CF4D1A6D93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912195" y="5785430"/>
              <a:ext cx="201327" cy="206403"/>
            </a:xfrm>
            <a:custGeom>
              <a:avLst/>
              <a:gdLst>
                <a:gd name="connsiteX0" fmla="*/ 112662 w 201327"/>
                <a:gd name="connsiteY0" fmla="*/ 23988 h 206403"/>
                <a:gd name="connsiteX1" fmla="*/ 141509 w 201327"/>
                <a:gd name="connsiteY1" fmla="*/ 9482 h 206403"/>
                <a:gd name="connsiteX2" fmla="*/ 151530 w 201327"/>
                <a:gd name="connsiteY2" fmla="*/ 9482 h 206403"/>
                <a:gd name="connsiteX3" fmla="*/ 151530 w 201327"/>
                <a:gd name="connsiteY3" fmla="*/ 114 h 206403"/>
                <a:gd name="connsiteX4" fmla="*/ 100211 w 201327"/>
                <a:gd name="connsiteY4" fmla="*/ 1020 h 206403"/>
                <a:gd name="connsiteX5" fmla="*/ 48589 w 201327"/>
                <a:gd name="connsiteY5" fmla="*/ 114 h 206403"/>
                <a:gd name="connsiteX6" fmla="*/ 48589 w 201327"/>
                <a:gd name="connsiteY6" fmla="*/ 9482 h 206403"/>
                <a:gd name="connsiteX7" fmla="*/ 58610 w 201327"/>
                <a:gd name="connsiteY7" fmla="*/ 9482 h 206403"/>
                <a:gd name="connsiteX8" fmla="*/ 87458 w 201327"/>
                <a:gd name="connsiteY8" fmla="*/ 23988 h 206403"/>
                <a:gd name="connsiteX9" fmla="*/ 87458 w 201327"/>
                <a:gd name="connsiteY9" fmla="*/ 158165 h 206403"/>
                <a:gd name="connsiteX10" fmla="*/ 46160 w 201327"/>
                <a:gd name="connsiteY10" fmla="*/ 81406 h 206403"/>
                <a:gd name="connsiteX11" fmla="*/ 19134 w 201327"/>
                <a:gd name="connsiteY11" fmla="*/ 39098 h 206403"/>
                <a:gd name="connsiteX12" fmla="*/ 7898 w 201327"/>
                <a:gd name="connsiteY12" fmla="*/ 39098 h 206403"/>
                <a:gd name="connsiteX13" fmla="*/ 307 w 201327"/>
                <a:gd name="connsiteY13" fmla="*/ 42422 h 206403"/>
                <a:gd name="connsiteX14" fmla="*/ 3040 w 201327"/>
                <a:gd name="connsiteY14" fmla="*/ 45746 h 206403"/>
                <a:gd name="connsiteX15" fmla="*/ 20956 w 201327"/>
                <a:gd name="connsiteY15" fmla="*/ 86846 h 206403"/>
                <a:gd name="connsiteX16" fmla="*/ 36443 w 201327"/>
                <a:gd name="connsiteY16" fmla="*/ 137918 h 206403"/>
                <a:gd name="connsiteX17" fmla="*/ 87458 w 201327"/>
                <a:gd name="connsiteY17" fmla="*/ 165720 h 206403"/>
                <a:gd name="connsiteX18" fmla="*/ 87458 w 201327"/>
                <a:gd name="connsiteY18" fmla="*/ 182643 h 206403"/>
                <a:gd name="connsiteX19" fmla="*/ 58610 w 201327"/>
                <a:gd name="connsiteY19" fmla="*/ 197149 h 206403"/>
                <a:gd name="connsiteX20" fmla="*/ 48589 w 201327"/>
                <a:gd name="connsiteY20" fmla="*/ 197149 h 206403"/>
                <a:gd name="connsiteX21" fmla="*/ 48589 w 201327"/>
                <a:gd name="connsiteY21" fmla="*/ 206517 h 206403"/>
                <a:gd name="connsiteX22" fmla="*/ 99908 w 201327"/>
                <a:gd name="connsiteY22" fmla="*/ 205611 h 206403"/>
                <a:gd name="connsiteX23" fmla="*/ 151530 w 201327"/>
                <a:gd name="connsiteY23" fmla="*/ 206517 h 206403"/>
                <a:gd name="connsiteX24" fmla="*/ 151530 w 201327"/>
                <a:gd name="connsiteY24" fmla="*/ 197149 h 206403"/>
                <a:gd name="connsiteX25" fmla="*/ 141509 w 201327"/>
                <a:gd name="connsiteY25" fmla="*/ 197149 h 206403"/>
                <a:gd name="connsiteX26" fmla="*/ 112662 w 201327"/>
                <a:gd name="connsiteY26" fmla="*/ 182643 h 206403"/>
                <a:gd name="connsiteX27" fmla="*/ 112662 w 201327"/>
                <a:gd name="connsiteY27" fmla="*/ 165720 h 206403"/>
                <a:gd name="connsiteX28" fmla="*/ 164891 w 201327"/>
                <a:gd name="connsiteY28" fmla="*/ 138220 h 206403"/>
                <a:gd name="connsiteX29" fmla="*/ 180985 w 201327"/>
                <a:gd name="connsiteY29" fmla="*/ 79593 h 206403"/>
                <a:gd name="connsiteX30" fmla="*/ 197687 w 201327"/>
                <a:gd name="connsiteY30" fmla="*/ 45746 h 206403"/>
                <a:gd name="connsiteX31" fmla="*/ 201634 w 201327"/>
                <a:gd name="connsiteY31" fmla="*/ 42422 h 206403"/>
                <a:gd name="connsiteX32" fmla="*/ 194347 w 201327"/>
                <a:gd name="connsiteY32" fmla="*/ 39098 h 206403"/>
                <a:gd name="connsiteX33" fmla="*/ 182807 w 201327"/>
                <a:gd name="connsiteY33" fmla="*/ 39098 h 206403"/>
                <a:gd name="connsiteX34" fmla="*/ 155782 w 201327"/>
                <a:gd name="connsiteY34" fmla="*/ 85032 h 206403"/>
                <a:gd name="connsiteX35" fmla="*/ 112662 w 201327"/>
                <a:gd name="connsiteY35" fmla="*/ 158165 h 206403"/>
                <a:gd name="connsiteX36" fmla="*/ 112662 w 201327"/>
                <a:gd name="connsiteY36" fmla="*/ 23988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662" y="23988"/>
                  </a:moveTo>
                  <a:cubicBezTo>
                    <a:pt x="112662" y="13713"/>
                    <a:pt x="112662" y="9482"/>
                    <a:pt x="141509" y="9482"/>
                  </a:cubicBezTo>
                  <a:lnTo>
                    <a:pt x="151530" y="9482"/>
                  </a:lnTo>
                  <a:lnTo>
                    <a:pt x="151530" y="114"/>
                  </a:lnTo>
                  <a:cubicBezTo>
                    <a:pt x="140598" y="1020"/>
                    <a:pt x="112662" y="1020"/>
                    <a:pt x="100211" y="1020"/>
                  </a:cubicBezTo>
                  <a:cubicBezTo>
                    <a:pt x="87761" y="1020"/>
                    <a:pt x="59521" y="1020"/>
                    <a:pt x="48589" y="114"/>
                  </a:cubicBezTo>
                  <a:lnTo>
                    <a:pt x="48589" y="9482"/>
                  </a:lnTo>
                  <a:lnTo>
                    <a:pt x="58610" y="9482"/>
                  </a:lnTo>
                  <a:cubicBezTo>
                    <a:pt x="87458" y="9482"/>
                    <a:pt x="87458" y="13411"/>
                    <a:pt x="87458" y="23988"/>
                  </a:cubicBezTo>
                  <a:lnTo>
                    <a:pt x="87458" y="158165"/>
                  </a:lnTo>
                  <a:cubicBezTo>
                    <a:pt x="47678" y="147588"/>
                    <a:pt x="46160" y="101049"/>
                    <a:pt x="46160" y="81406"/>
                  </a:cubicBezTo>
                  <a:cubicBezTo>
                    <a:pt x="45856" y="44840"/>
                    <a:pt x="32495" y="39098"/>
                    <a:pt x="19134" y="39098"/>
                  </a:cubicBezTo>
                  <a:lnTo>
                    <a:pt x="7898" y="39098"/>
                  </a:lnTo>
                  <a:cubicBezTo>
                    <a:pt x="3344" y="39098"/>
                    <a:pt x="307" y="39098"/>
                    <a:pt x="307" y="42422"/>
                  </a:cubicBezTo>
                  <a:cubicBezTo>
                    <a:pt x="307" y="43933"/>
                    <a:pt x="1218" y="45444"/>
                    <a:pt x="3040" y="45746"/>
                  </a:cubicBezTo>
                  <a:cubicBezTo>
                    <a:pt x="13061" y="46955"/>
                    <a:pt x="20652" y="51186"/>
                    <a:pt x="20956" y="86846"/>
                  </a:cubicBezTo>
                  <a:cubicBezTo>
                    <a:pt x="20956" y="93796"/>
                    <a:pt x="21867" y="117670"/>
                    <a:pt x="36443" y="137918"/>
                  </a:cubicBezTo>
                  <a:cubicBezTo>
                    <a:pt x="48285" y="154236"/>
                    <a:pt x="66809" y="163000"/>
                    <a:pt x="87458" y="165720"/>
                  </a:cubicBezTo>
                  <a:lnTo>
                    <a:pt x="87458" y="182643"/>
                  </a:lnTo>
                  <a:cubicBezTo>
                    <a:pt x="87458" y="192918"/>
                    <a:pt x="87458" y="197149"/>
                    <a:pt x="58610" y="197149"/>
                  </a:cubicBezTo>
                  <a:lnTo>
                    <a:pt x="48589" y="197149"/>
                  </a:lnTo>
                  <a:lnTo>
                    <a:pt x="48589" y="206517"/>
                  </a:lnTo>
                  <a:cubicBezTo>
                    <a:pt x="59521" y="205611"/>
                    <a:pt x="87458" y="205611"/>
                    <a:pt x="99908" y="205611"/>
                  </a:cubicBezTo>
                  <a:cubicBezTo>
                    <a:pt x="112358" y="205611"/>
                    <a:pt x="140598" y="205611"/>
                    <a:pt x="151530" y="206517"/>
                  </a:cubicBezTo>
                  <a:lnTo>
                    <a:pt x="151530" y="197149"/>
                  </a:lnTo>
                  <a:lnTo>
                    <a:pt x="141509" y="197149"/>
                  </a:lnTo>
                  <a:cubicBezTo>
                    <a:pt x="112662" y="197149"/>
                    <a:pt x="112662" y="193220"/>
                    <a:pt x="112662" y="182643"/>
                  </a:cubicBezTo>
                  <a:lnTo>
                    <a:pt x="112662" y="165720"/>
                  </a:lnTo>
                  <a:cubicBezTo>
                    <a:pt x="134525" y="163000"/>
                    <a:pt x="153049" y="153934"/>
                    <a:pt x="164891" y="138220"/>
                  </a:cubicBezTo>
                  <a:cubicBezTo>
                    <a:pt x="180682" y="116764"/>
                    <a:pt x="180985" y="92890"/>
                    <a:pt x="180985" y="79593"/>
                  </a:cubicBezTo>
                  <a:cubicBezTo>
                    <a:pt x="180985" y="74758"/>
                    <a:pt x="181289" y="47862"/>
                    <a:pt x="197687" y="45746"/>
                  </a:cubicBezTo>
                  <a:cubicBezTo>
                    <a:pt x="199509" y="45444"/>
                    <a:pt x="201634" y="45142"/>
                    <a:pt x="201634" y="42422"/>
                  </a:cubicBezTo>
                  <a:cubicBezTo>
                    <a:pt x="201634" y="39098"/>
                    <a:pt x="199205" y="39098"/>
                    <a:pt x="194347" y="39098"/>
                  </a:cubicBezTo>
                  <a:lnTo>
                    <a:pt x="182807" y="39098"/>
                  </a:lnTo>
                  <a:cubicBezTo>
                    <a:pt x="170965" y="39098"/>
                    <a:pt x="156085" y="41213"/>
                    <a:pt x="155782" y="85032"/>
                  </a:cubicBezTo>
                  <a:cubicBezTo>
                    <a:pt x="155478" y="118275"/>
                    <a:pt x="145457" y="150308"/>
                    <a:pt x="112662" y="158165"/>
                  </a:cubicBezTo>
                  <a:lnTo>
                    <a:pt x="112662" y="2398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2BB567-A839-AAC0-D2EA-54EEDF512C1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154238" y="5896700"/>
              <a:ext cx="77372" cy="140463"/>
            </a:xfrm>
            <a:custGeom>
              <a:avLst/>
              <a:gdLst>
                <a:gd name="connsiteX0" fmla="*/ 48354 w 77372"/>
                <a:gd name="connsiteY0" fmla="*/ 6038 h 140463"/>
                <a:gd name="connsiteX1" fmla="*/ 41977 w 77372"/>
                <a:gd name="connsiteY1" fmla="*/ 115 h 140463"/>
                <a:gd name="connsiteX2" fmla="*/ 315 w 77372"/>
                <a:gd name="connsiteY2" fmla="*/ 13654 h 140463"/>
                <a:gd name="connsiteX3" fmla="*/ 315 w 77372"/>
                <a:gd name="connsiteY3" fmla="*/ 21269 h 140463"/>
                <a:gd name="connsiteX4" fmla="*/ 31136 w 77372"/>
                <a:gd name="connsiteY4" fmla="*/ 15346 h 140463"/>
                <a:gd name="connsiteX5" fmla="*/ 31136 w 77372"/>
                <a:gd name="connsiteY5" fmla="*/ 123232 h 140463"/>
                <a:gd name="connsiteX6" fmla="*/ 9880 w 77372"/>
                <a:gd name="connsiteY6" fmla="*/ 132963 h 140463"/>
                <a:gd name="connsiteX7" fmla="*/ 1803 w 77372"/>
                <a:gd name="connsiteY7" fmla="*/ 132963 h 140463"/>
                <a:gd name="connsiteX8" fmla="*/ 1803 w 77372"/>
                <a:gd name="connsiteY8" fmla="*/ 140578 h 140463"/>
                <a:gd name="connsiteX9" fmla="*/ 39639 w 77372"/>
                <a:gd name="connsiteY9" fmla="*/ 139732 h 140463"/>
                <a:gd name="connsiteX10" fmla="*/ 77688 w 77372"/>
                <a:gd name="connsiteY10" fmla="*/ 140578 h 140463"/>
                <a:gd name="connsiteX11" fmla="*/ 77688 w 77372"/>
                <a:gd name="connsiteY11" fmla="*/ 132963 h 140463"/>
                <a:gd name="connsiteX12" fmla="*/ 69610 w 77372"/>
                <a:gd name="connsiteY12" fmla="*/ 132963 h 140463"/>
                <a:gd name="connsiteX13" fmla="*/ 48354 w 77372"/>
                <a:gd name="connsiteY13" fmla="*/ 123232 h 140463"/>
                <a:gd name="connsiteX14" fmla="*/ 48354 w 77372"/>
                <a:gd name="connsiteY14" fmla="*/ 6038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354" y="6038"/>
                  </a:moveTo>
                  <a:cubicBezTo>
                    <a:pt x="48354" y="327"/>
                    <a:pt x="47929" y="115"/>
                    <a:pt x="41977" y="115"/>
                  </a:cubicBezTo>
                  <a:cubicBezTo>
                    <a:pt x="28373" y="13442"/>
                    <a:pt x="9030" y="13654"/>
                    <a:pt x="315" y="13654"/>
                  </a:cubicBezTo>
                  <a:lnTo>
                    <a:pt x="315" y="21269"/>
                  </a:lnTo>
                  <a:cubicBezTo>
                    <a:pt x="5416" y="21269"/>
                    <a:pt x="19445" y="21269"/>
                    <a:pt x="31136" y="15346"/>
                  </a:cubicBezTo>
                  <a:lnTo>
                    <a:pt x="31136" y="123232"/>
                  </a:lnTo>
                  <a:cubicBezTo>
                    <a:pt x="31136" y="130213"/>
                    <a:pt x="31136" y="132963"/>
                    <a:pt x="9880" y="132963"/>
                  </a:cubicBezTo>
                  <a:lnTo>
                    <a:pt x="1803" y="132963"/>
                  </a:lnTo>
                  <a:lnTo>
                    <a:pt x="1803" y="140578"/>
                  </a:lnTo>
                  <a:cubicBezTo>
                    <a:pt x="5629" y="140367"/>
                    <a:pt x="31774" y="139732"/>
                    <a:pt x="39639" y="139732"/>
                  </a:cubicBezTo>
                  <a:cubicBezTo>
                    <a:pt x="46228" y="139732"/>
                    <a:pt x="73011" y="140367"/>
                    <a:pt x="77688" y="140578"/>
                  </a:cubicBezTo>
                  <a:lnTo>
                    <a:pt x="77688" y="132963"/>
                  </a:lnTo>
                  <a:lnTo>
                    <a:pt x="69610" y="132963"/>
                  </a:lnTo>
                  <a:cubicBezTo>
                    <a:pt x="48354" y="132963"/>
                    <a:pt x="48354" y="130213"/>
                    <a:pt x="48354" y="123232"/>
                  </a:cubicBezTo>
                  <a:lnTo>
                    <a:pt x="48354" y="603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615348A-1AD2-B6FD-E7E3-08D66F9C2A1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53369" y="6610563"/>
              <a:ext cx="201327" cy="206403"/>
            </a:xfrm>
            <a:custGeom>
              <a:avLst/>
              <a:gdLst>
                <a:gd name="connsiteX0" fmla="*/ 112440 w 201327"/>
                <a:gd name="connsiteY0" fmla="*/ 24015 h 206403"/>
                <a:gd name="connsiteX1" fmla="*/ 141288 w 201327"/>
                <a:gd name="connsiteY1" fmla="*/ 9509 h 206403"/>
                <a:gd name="connsiteX2" fmla="*/ 151308 w 201327"/>
                <a:gd name="connsiteY2" fmla="*/ 9509 h 206403"/>
                <a:gd name="connsiteX3" fmla="*/ 151308 w 201327"/>
                <a:gd name="connsiteY3" fmla="*/ 141 h 206403"/>
                <a:gd name="connsiteX4" fmla="*/ 99990 w 201327"/>
                <a:gd name="connsiteY4" fmla="*/ 1048 h 206403"/>
                <a:gd name="connsiteX5" fmla="*/ 48367 w 201327"/>
                <a:gd name="connsiteY5" fmla="*/ 141 h 206403"/>
                <a:gd name="connsiteX6" fmla="*/ 48367 w 201327"/>
                <a:gd name="connsiteY6" fmla="*/ 9509 h 206403"/>
                <a:gd name="connsiteX7" fmla="*/ 58388 w 201327"/>
                <a:gd name="connsiteY7" fmla="*/ 9509 h 206403"/>
                <a:gd name="connsiteX8" fmla="*/ 87236 w 201327"/>
                <a:gd name="connsiteY8" fmla="*/ 24015 h 206403"/>
                <a:gd name="connsiteX9" fmla="*/ 87236 w 201327"/>
                <a:gd name="connsiteY9" fmla="*/ 158192 h 206403"/>
                <a:gd name="connsiteX10" fmla="*/ 45938 w 201327"/>
                <a:gd name="connsiteY10" fmla="*/ 81433 h 206403"/>
                <a:gd name="connsiteX11" fmla="*/ 18912 w 201327"/>
                <a:gd name="connsiteY11" fmla="*/ 39125 h 206403"/>
                <a:gd name="connsiteX12" fmla="*/ 7677 w 201327"/>
                <a:gd name="connsiteY12" fmla="*/ 39125 h 206403"/>
                <a:gd name="connsiteX13" fmla="*/ 85 w 201327"/>
                <a:gd name="connsiteY13" fmla="*/ 42449 h 206403"/>
                <a:gd name="connsiteX14" fmla="*/ 2818 w 201327"/>
                <a:gd name="connsiteY14" fmla="*/ 45773 h 206403"/>
                <a:gd name="connsiteX15" fmla="*/ 20734 w 201327"/>
                <a:gd name="connsiteY15" fmla="*/ 86873 h 206403"/>
                <a:gd name="connsiteX16" fmla="*/ 36221 w 201327"/>
                <a:gd name="connsiteY16" fmla="*/ 137945 h 206403"/>
                <a:gd name="connsiteX17" fmla="*/ 87236 w 201327"/>
                <a:gd name="connsiteY17" fmla="*/ 165747 h 206403"/>
                <a:gd name="connsiteX18" fmla="*/ 87236 w 201327"/>
                <a:gd name="connsiteY18" fmla="*/ 182671 h 206403"/>
                <a:gd name="connsiteX19" fmla="*/ 58388 w 201327"/>
                <a:gd name="connsiteY19" fmla="*/ 197176 h 206403"/>
                <a:gd name="connsiteX20" fmla="*/ 48367 w 201327"/>
                <a:gd name="connsiteY20" fmla="*/ 197176 h 206403"/>
                <a:gd name="connsiteX21" fmla="*/ 48367 w 201327"/>
                <a:gd name="connsiteY21" fmla="*/ 206545 h 206403"/>
                <a:gd name="connsiteX22" fmla="*/ 99686 w 201327"/>
                <a:gd name="connsiteY22" fmla="*/ 205638 h 206403"/>
                <a:gd name="connsiteX23" fmla="*/ 151308 w 201327"/>
                <a:gd name="connsiteY23" fmla="*/ 206545 h 206403"/>
                <a:gd name="connsiteX24" fmla="*/ 151308 w 201327"/>
                <a:gd name="connsiteY24" fmla="*/ 197176 h 206403"/>
                <a:gd name="connsiteX25" fmla="*/ 141288 w 201327"/>
                <a:gd name="connsiteY25" fmla="*/ 197176 h 206403"/>
                <a:gd name="connsiteX26" fmla="*/ 112440 w 201327"/>
                <a:gd name="connsiteY26" fmla="*/ 182671 h 206403"/>
                <a:gd name="connsiteX27" fmla="*/ 112440 w 201327"/>
                <a:gd name="connsiteY27" fmla="*/ 165747 h 206403"/>
                <a:gd name="connsiteX28" fmla="*/ 164670 w 201327"/>
                <a:gd name="connsiteY28" fmla="*/ 138247 h 206403"/>
                <a:gd name="connsiteX29" fmla="*/ 180764 w 201327"/>
                <a:gd name="connsiteY29" fmla="*/ 79620 h 206403"/>
                <a:gd name="connsiteX30" fmla="*/ 197465 w 201327"/>
                <a:gd name="connsiteY30" fmla="*/ 45773 h 206403"/>
                <a:gd name="connsiteX31" fmla="*/ 201413 w 201327"/>
                <a:gd name="connsiteY31" fmla="*/ 42449 h 206403"/>
                <a:gd name="connsiteX32" fmla="*/ 194125 w 201327"/>
                <a:gd name="connsiteY32" fmla="*/ 39125 h 206403"/>
                <a:gd name="connsiteX33" fmla="*/ 182586 w 201327"/>
                <a:gd name="connsiteY33" fmla="*/ 39125 h 206403"/>
                <a:gd name="connsiteX34" fmla="*/ 155560 w 201327"/>
                <a:gd name="connsiteY34" fmla="*/ 85060 h 206403"/>
                <a:gd name="connsiteX35" fmla="*/ 112440 w 201327"/>
                <a:gd name="connsiteY35" fmla="*/ 158192 h 206403"/>
                <a:gd name="connsiteX36" fmla="*/ 112440 w 201327"/>
                <a:gd name="connsiteY36" fmla="*/ 24015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40" y="24015"/>
                  </a:moveTo>
                  <a:cubicBezTo>
                    <a:pt x="112440" y="13740"/>
                    <a:pt x="112440" y="9509"/>
                    <a:pt x="141288" y="9509"/>
                  </a:cubicBezTo>
                  <a:lnTo>
                    <a:pt x="151308" y="9509"/>
                  </a:lnTo>
                  <a:lnTo>
                    <a:pt x="151308" y="141"/>
                  </a:lnTo>
                  <a:cubicBezTo>
                    <a:pt x="140377" y="1048"/>
                    <a:pt x="112440" y="1048"/>
                    <a:pt x="99990" y="1048"/>
                  </a:cubicBezTo>
                  <a:cubicBezTo>
                    <a:pt x="87540" y="1048"/>
                    <a:pt x="59299" y="1048"/>
                    <a:pt x="48367" y="141"/>
                  </a:cubicBezTo>
                  <a:lnTo>
                    <a:pt x="48367" y="9509"/>
                  </a:lnTo>
                  <a:lnTo>
                    <a:pt x="58388" y="9509"/>
                  </a:lnTo>
                  <a:cubicBezTo>
                    <a:pt x="87236" y="9509"/>
                    <a:pt x="87236" y="13438"/>
                    <a:pt x="87236" y="24015"/>
                  </a:cubicBezTo>
                  <a:lnTo>
                    <a:pt x="87236" y="158192"/>
                  </a:lnTo>
                  <a:cubicBezTo>
                    <a:pt x="47456" y="147615"/>
                    <a:pt x="45938" y="101076"/>
                    <a:pt x="45938" y="81433"/>
                  </a:cubicBezTo>
                  <a:cubicBezTo>
                    <a:pt x="45634" y="44867"/>
                    <a:pt x="32273" y="39125"/>
                    <a:pt x="18912" y="39125"/>
                  </a:cubicBezTo>
                  <a:lnTo>
                    <a:pt x="7677" y="39125"/>
                  </a:lnTo>
                  <a:cubicBezTo>
                    <a:pt x="3122" y="39125"/>
                    <a:pt x="85" y="39125"/>
                    <a:pt x="85" y="42449"/>
                  </a:cubicBezTo>
                  <a:cubicBezTo>
                    <a:pt x="85" y="43960"/>
                    <a:pt x="996" y="45471"/>
                    <a:pt x="2818" y="45773"/>
                  </a:cubicBezTo>
                  <a:cubicBezTo>
                    <a:pt x="12839" y="46982"/>
                    <a:pt x="20430" y="51213"/>
                    <a:pt x="20734" y="86873"/>
                  </a:cubicBezTo>
                  <a:cubicBezTo>
                    <a:pt x="20734" y="93823"/>
                    <a:pt x="21645" y="117697"/>
                    <a:pt x="36221" y="137945"/>
                  </a:cubicBezTo>
                  <a:cubicBezTo>
                    <a:pt x="48064" y="154264"/>
                    <a:pt x="66587" y="163028"/>
                    <a:pt x="87236" y="165747"/>
                  </a:cubicBezTo>
                  <a:lnTo>
                    <a:pt x="87236" y="182671"/>
                  </a:lnTo>
                  <a:cubicBezTo>
                    <a:pt x="87236" y="192945"/>
                    <a:pt x="87236" y="197176"/>
                    <a:pt x="58388" y="197176"/>
                  </a:cubicBezTo>
                  <a:lnTo>
                    <a:pt x="48367" y="197176"/>
                  </a:lnTo>
                  <a:lnTo>
                    <a:pt x="48367" y="206545"/>
                  </a:lnTo>
                  <a:cubicBezTo>
                    <a:pt x="59299" y="205638"/>
                    <a:pt x="87236" y="205638"/>
                    <a:pt x="99686" y="205638"/>
                  </a:cubicBezTo>
                  <a:cubicBezTo>
                    <a:pt x="112136" y="205638"/>
                    <a:pt x="140377" y="205638"/>
                    <a:pt x="151308" y="206545"/>
                  </a:cubicBezTo>
                  <a:lnTo>
                    <a:pt x="151308" y="197176"/>
                  </a:lnTo>
                  <a:lnTo>
                    <a:pt x="141288" y="197176"/>
                  </a:lnTo>
                  <a:cubicBezTo>
                    <a:pt x="112440" y="197176"/>
                    <a:pt x="112440" y="193248"/>
                    <a:pt x="112440" y="182671"/>
                  </a:cubicBezTo>
                  <a:lnTo>
                    <a:pt x="112440" y="165747"/>
                  </a:lnTo>
                  <a:cubicBezTo>
                    <a:pt x="134303" y="163028"/>
                    <a:pt x="152827" y="153962"/>
                    <a:pt x="164670" y="138247"/>
                  </a:cubicBezTo>
                  <a:cubicBezTo>
                    <a:pt x="180460" y="116791"/>
                    <a:pt x="180764" y="92917"/>
                    <a:pt x="180764" y="79620"/>
                  </a:cubicBezTo>
                  <a:cubicBezTo>
                    <a:pt x="180764" y="74785"/>
                    <a:pt x="181067" y="47889"/>
                    <a:pt x="197465" y="45773"/>
                  </a:cubicBezTo>
                  <a:cubicBezTo>
                    <a:pt x="199287" y="45471"/>
                    <a:pt x="201413" y="45169"/>
                    <a:pt x="201413" y="42449"/>
                  </a:cubicBezTo>
                  <a:cubicBezTo>
                    <a:pt x="201413" y="39125"/>
                    <a:pt x="198983" y="39125"/>
                    <a:pt x="194125" y="39125"/>
                  </a:cubicBezTo>
                  <a:lnTo>
                    <a:pt x="182586" y="39125"/>
                  </a:lnTo>
                  <a:cubicBezTo>
                    <a:pt x="170743" y="39125"/>
                    <a:pt x="155863" y="41240"/>
                    <a:pt x="155560" y="85060"/>
                  </a:cubicBezTo>
                  <a:cubicBezTo>
                    <a:pt x="155256" y="118302"/>
                    <a:pt x="145235" y="150335"/>
                    <a:pt x="112440" y="158192"/>
                  </a:cubicBezTo>
                  <a:lnTo>
                    <a:pt x="112440" y="2401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EBFC2D7-773F-A2FC-63F4-22778F569C1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82445" y="6573938"/>
              <a:ext cx="53353" cy="109578"/>
            </a:xfrm>
            <a:custGeom>
              <a:avLst/>
              <a:gdLst>
                <a:gd name="connsiteX0" fmla="*/ 51533 w 53353"/>
                <a:gd name="connsiteY0" fmla="*/ 18541 h 109578"/>
                <a:gd name="connsiteX1" fmla="*/ 53446 w 53353"/>
                <a:gd name="connsiteY1" fmla="*/ 11772 h 109578"/>
                <a:gd name="connsiteX2" fmla="*/ 40905 w 53353"/>
                <a:gd name="connsiteY2" fmla="*/ 137 h 109578"/>
                <a:gd name="connsiteX3" fmla="*/ 29214 w 53353"/>
                <a:gd name="connsiteY3" fmla="*/ 10079 h 109578"/>
                <a:gd name="connsiteX4" fmla="*/ 1156 w 53353"/>
                <a:gd name="connsiteY4" fmla="*/ 101677 h 109578"/>
                <a:gd name="connsiteX5" fmla="*/ 93 w 53353"/>
                <a:gd name="connsiteY5" fmla="*/ 105061 h 109578"/>
                <a:gd name="connsiteX6" fmla="*/ 8383 w 53353"/>
                <a:gd name="connsiteY6" fmla="*/ 109715 h 109578"/>
                <a:gd name="connsiteX7" fmla="*/ 11571 w 53353"/>
                <a:gd name="connsiteY7" fmla="*/ 106119 h 109578"/>
                <a:gd name="connsiteX8" fmla="*/ 51533 w 53353"/>
                <a:gd name="connsiteY8" fmla="*/ 18541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533" y="18541"/>
                  </a:moveTo>
                  <a:cubicBezTo>
                    <a:pt x="53234" y="14945"/>
                    <a:pt x="53446" y="13252"/>
                    <a:pt x="53446" y="11772"/>
                  </a:cubicBezTo>
                  <a:cubicBezTo>
                    <a:pt x="53446" y="5214"/>
                    <a:pt x="47494" y="137"/>
                    <a:pt x="40905" y="137"/>
                  </a:cubicBezTo>
                  <a:cubicBezTo>
                    <a:pt x="32828" y="137"/>
                    <a:pt x="30277" y="6695"/>
                    <a:pt x="29214" y="10079"/>
                  </a:cubicBezTo>
                  <a:lnTo>
                    <a:pt x="1156" y="101677"/>
                  </a:lnTo>
                  <a:cubicBezTo>
                    <a:pt x="943" y="102100"/>
                    <a:pt x="93" y="104850"/>
                    <a:pt x="93" y="105061"/>
                  </a:cubicBezTo>
                  <a:cubicBezTo>
                    <a:pt x="93" y="107600"/>
                    <a:pt x="6682" y="109715"/>
                    <a:pt x="8383" y="109715"/>
                  </a:cubicBezTo>
                  <a:cubicBezTo>
                    <a:pt x="9871" y="109715"/>
                    <a:pt x="10083" y="109292"/>
                    <a:pt x="11571" y="106119"/>
                  </a:cubicBezTo>
                  <a:lnTo>
                    <a:pt x="51533" y="1854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2EA9066-F340-099B-F93A-0EB7532312E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85634" y="6751212"/>
              <a:ext cx="93952" cy="140463"/>
            </a:xfrm>
            <a:custGeom>
              <a:avLst/>
              <a:gdLst>
                <a:gd name="connsiteX0" fmla="*/ 94046 w 93952"/>
                <a:gd name="connsiteY0" fmla="*/ 102106 h 140463"/>
                <a:gd name="connsiteX1" fmla="*/ 86819 w 93952"/>
                <a:gd name="connsiteY1" fmla="*/ 102106 h 140463"/>
                <a:gd name="connsiteX2" fmla="*/ 81292 w 93952"/>
                <a:gd name="connsiteY2" fmla="*/ 121356 h 140463"/>
                <a:gd name="connsiteX3" fmla="*/ 60248 w 93952"/>
                <a:gd name="connsiteY3" fmla="*/ 122626 h 140463"/>
                <a:gd name="connsiteX4" fmla="*/ 21137 w 93952"/>
                <a:gd name="connsiteY4" fmla="*/ 122626 h 140463"/>
                <a:gd name="connsiteX5" fmla="*/ 63649 w 93952"/>
                <a:gd name="connsiteY5" fmla="*/ 87087 h 140463"/>
                <a:gd name="connsiteX6" fmla="*/ 94046 w 93952"/>
                <a:gd name="connsiteY6" fmla="*/ 41394 h 140463"/>
                <a:gd name="connsiteX7" fmla="*/ 44306 w 93952"/>
                <a:gd name="connsiteY7" fmla="*/ 143 h 140463"/>
                <a:gd name="connsiteX8" fmla="*/ 93 w 93952"/>
                <a:gd name="connsiteY8" fmla="*/ 38009 h 140463"/>
                <a:gd name="connsiteX9" fmla="*/ 11359 w 93952"/>
                <a:gd name="connsiteY9" fmla="*/ 49856 h 140463"/>
                <a:gd name="connsiteX10" fmla="*/ 22625 w 93952"/>
                <a:gd name="connsiteY10" fmla="*/ 38644 h 140463"/>
                <a:gd name="connsiteX11" fmla="*/ 10083 w 93952"/>
                <a:gd name="connsiteY11" fmla="*/ 27432 h 140463"/>
                <a:gd name="connsiteX12" fmla="*/ 41118 w 93952"/>
                <a:gd name="connsiteY12" fmla="*/ 7759 h 140463"/>
                <a:gd name="connsiteX13" fmla="*/ 73427 w 93952"/>
                <a:gd name="connsiteY13" fmla="*/ 41394 h 140463"/>
                <a:gd name="connsiteX14" fmla="*/ 53446 w 93952"/>
                <a:gd name="connsiteY14" fmla="*/ 82010 h 140463"/>
                <a:gd name="connsiteX15" fmla="*/ 2219 w 93952"/>
                <a:gd name="connsiteY15" fmla="*/ 132357 h 140463"/>
                <a:gd name="connsiteX16" fmla="*/ 93 w 93952"/>
                <a:gd name="connsiteY16" fmla="*/ 140607 h 140463"/>
                <a:gd name="connsiteX17" fmla="*/ 87669 w 93952"/>
                <a:gd name="connsiteY17" fmla="*/ 140607 h 140463"/>
                <a:gd name="connsiteX18" fmla="*/ 94046 w 93952"/>
                <a:gd name="connsiteY18" fmla="*/ 102106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0463">
                  <a:moveTo>
                    <a:pt x="94046" y="102106"/>
                  </a:moveTo>
                  <a:lnTo>
                    <a:pt x="86819" y="102106"/>
                  </a:lnTo>
                  <a:cubicBezTo>
                    <a:pt x="86181" y="106760"/>
                    <a:pt x="84055" y="119241"/>
                    <a:pt x="81292" y="121356"/>
                  </a:cubicBezTo>
                  <a:cubicBezTo>
                    <a:pt x="79591" y="122626"/>
                    <a:pt x="63224" y="122626"/>
                    <a:pt x="60248" y="122626"/>
                  </a:cubicBezTo>
                  <a:lnTo>
                    <a:pt x="21137" y="122626"/>
                  </a:lnTo>
                  <a:cubicBezTo>
                    <a:pt x="43456" y="102952"/>
                    <a:pt x="50895" y="97029"/>
                    <a:pt x="63649" y="87087"/>
                  </a:cubicBezTo>
                  <a:cubicBezTo>
                    <a:pt x="79379" y="74606"/>
                    <a:pt x="94046" y="61490"/>
                    <a:pt x="94046" y="41394"/>
                  </a:cubicBezTo>
                  <a:cubicBezTo>
                    <a:pt x="94046" y="15797"/>
                    <a:pt x="71514" y="143"/>
                    <a:pt x="44306" y="143"/>
                  </a:cubicBezTo>
                  <a:cubicBezTo>
                    <a:pt x="17948" y="143"/>
                    <a:pt x="93" y="18548"/>
                    <a:pt x="93" y="38009"/>
                  </a:cubicBezTo>
                  <a:cubicBezTo>
                    <a:pt x="93" y="48798"/>
                    <a:pt x="9233" y="49856"/>
                    <a:pt x="11359" y="49856"/>
                  </a:cubicBezTo>
                  <a:cubicBezTo>
                    <a:pt x="16460" y="49856"/>
                    <a:pt x="22625" y="46259"/>
                    <a:pt x="22625" y="38644"/>
                  </a:cubicBezTo>
                  <a:cubicBezTo>
                    <a:pt x="22625" y="34836"/>
                    <a:pt x="21137" y="27432"/>
                    <a:pt x="10083" y="27432"/>
                  </a:cubicBezTo>
                  <a:cubicBezTo>
                    <a:pt x="16673" y="12413"/>
                    <a:pt x="31127" y="7759"/>
                    <a:pt x="41118" y="7759"/>
                  </a:cubicBezTo>
                  <a:cubicBezTo>
                    <a:pt x="62374" y="7759"/>
                    <a:pt x="73427" y="24259"/>
                    <a:pt x="73427" y="41394"/>
                  </a:cubicBezTo>
                  <a:cubicBezTo>
                    <a:pt x="73427" y="59798"/>
                    <a:pt x="60248" y="74394"/>
                    <a:pt x="53446" y="82010"/>
                  </a:cubicBezTo>
                  <a:lnTo>
                    <a:pt x="2219" y="132357"/>
                  </a:lnTo>
                  <a:cubicBezTo>
                    <a:pt x="93" y="134260"/>
                    <a:pt x="93" y="134683"/>
                    <a:pt x="93" y="140607"/>
                  </a:cubicBezTo>
                  <a:lnTo>
                    <a:pt x="87669" y="140607"/>
                  </a:lnTo>
                  <a:lnTo>
                    <a:pt x="94046" y="10210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6E94222-907A-C93B-C648-34561B73047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609822" y="6706058"/>
              <a:ext cx="201934" cy="70715"/>
            </a:xfrm>
            <a:custGeom>
              <a:avLst/>
              <a:gdLst>
                <a:gd name="connsiteX0" fmla="*/ 191710 w 201934"/>
                <a:gd name="connsiteY0" fmla="*/ 12229 h 70715"/>
                <a:gd name="connsiteX1" fmla="*/ 202035 w 201934"/>
                <a:gd name="connsiteY1" fmla="*/ 6185 h 70715"/>
                <a:gd name="connsiteX2" fmla="*/ 192014 w 201934"/>
                <a:gd name="connsiteY2" fmla="*/ 141 h 70715"/>
                <a:gd name="connsiteX3" fmla="*/ 10121 w 201934"/>
                <a:gd name="connsiteY3" fmla="*/ 141 h 70715"/>
                <a:gd name="connsiteX4" fmla="*/ 100 w 201934"/>
                <a:gd name="connsiteY4" fmla="*/ 6185 h 70715"/>
                <a:gd name="connsiteX5" fmla="*/ 10425 w 201934"/>
                <a:gd name="connsiteY5" fmla="*/ 12229 h 70715"/>
                <a:gd name="connsiteX6" fmla="*/ 191710 w 201934"/>
                <a:gd name="connsiteY6" fmla="*/ 12229 h 70715"/>
                <a:gd name="connsiteX7" fmla="*/ 192014 w 201934"/>
                <a:gd name="connsiteY7" fmla="*/ 70856 h 70715"/>
                <a:gd name="connsiteX8" fmla="*/ 202035 w 201934"/>
                <a:gd name="connsiteY8" fmla="*/ 64812 h 70715"/>
                <a:gd name="connsiteX9" fmla="*/ 191710 w 201934"/>
                <a:gd name="connsiteY9" fmla="*/ 58768 h 70715"/>
                <a:gd name="connsiteX10" fmla="*/ 10425 w 201934"/>
                <a:gd name="connsiteY10" fmla="*/ 58768 h 70715"/>
                <a:gd name="connsiteX11" fmla="*/ 100 w 201934"/>
                <a:gd name="connsiteY11" fmla="*/ 64812 h 70715"/>
                <a:gd name="connsiteX12" fmla="*/ 10121 w 201934"/>
                <a:gd name="connsiteY12" fmla="*/ 70856 h 70715"/>
                <a:gd name="connsiteX13" fmla="*/ 192014 w 201934"/>
                <a:gd name="connsiteY13" fmla="*/ 70856 h 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0715">
                  <a:moveTo>
                    <a:pt x="191710" y="12229"/>
                  </a:moveTo>
                  <a:cubicBezTo>
                    <a:pt x="196265" y="12229"/>
                    <a:pt x="202035" y="12229"/>
                    <a:pt x="202035" y="6185"/>
                  </a:cubicBezTo>
                  <a:cubicBezTo>
                    <a:pt x="202035" y="141"/>
                    <a:pt x="196265" y="141"/>
                    <a:pt x="192014" y="141"/>
                  </a:cubicBezTo>
                  <a:lnTo>
                    <a:pt x="10121" y="141"/>
                  </a:lnTo>
                  <a:cubicBezTo>
                    <a:pt x="5870" y="141"/>
                    <a:pt x="100" y="141"/>
                    <a:pt x="100" y="6185"/>
                  </a:cubicBezTo>
                  <a:cubicBezTo>
                    <a:pt x="100" y="12229"/>
                    <a:pt x="5870" y="12229"/>
                    <a:pt x="10425" y="12229"/>
                  </a:cubicBezTo>
                  <a:lnTo>
                    <a:pt x="191710" y="12229"/>
                  </a:lnTo>
                  <a:close/>
                  <a:moveTo>
                    <a:pt x="192014" y="70856"/>
                  </a:moveTo>
                  <a:cubicBezTo>
                    <a:pt x="196265" y="70856"/>
                    <a:pt x="202035" y="70856"/>
                    <a:pt x="202035" y="64812"/>
                  </a:cubicBezTo>
                  <a:cubicBezTo>
                    <a:pt x="202035" y="58768"/>
                    <a:pt x="196265" y="58768"/>
                    <a:pt x="191710" y="58768"/>
                  </a:cubicBezTo>
                  <a:lnTo>
                    <a:pt x="10425" y="58768"/>
                  </a:lnTo>
                  <a:cubicBezTo>
                    <a:pt x="5870" y="58768"/>
                    <a:pt x="100" y="58768"/>
                    <a:pt x="100" y="64812"/>
                  </a:cubicBezTo>
                  <a:cubicBezTo>
                    <a:pt x="100" y="70856"/>
                    <a:pt x="5870" y="70856"/>
                    <a:pt x="10121" y="70856"/>
                  </a:cubicBezTo>
                  <a:lnTo>
                    <a:pt x="192014" y="7085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EA28495-87D8-C1AF-A3C6-B4B672F805C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61933" y="6478952"/>
              <a:ext cx="125108" cy="192200"/>
            </a:xfrm>
            <a:custGeom>
              <a:avLst/>
              <a:gdLst>
                <a:gd name="connsiteX0" fmla="*/ 125220 w 125108"/>
                <a:gd name="connsiteY0" fmla="*/ 3458 h 192200"/>
                <a:gd name="connsiteX1" fmla="*/ 122184 w 125108"/>
                <a:gd name="connsiteY1" fmla="*/ 436 h 192200"/>
                <a:gd name="connsiteX2" fmla="*/ 101535 w 125108"/>
                <a:gd name="connsiteY2" fmla="*/ 21288 h 192200"/>
                <a:gd name="connsiteX3" fmla="*/ 73294 w 125108"/>
                <a:gd name="connsiteY3" fmla="*/ 134 h 192200"/>
                <a:gd name="connsiteX4" fmla="*/ 112 w 125108"/>
                <a:gd name="connsiteY4" fmla="*/ 88679 h 192200"/>
                <a:gd name="connsiteX5" fmla="*/ 40195 w 125108"/>
                <a:gd name="connsiteY5" fmla="*/ 137031 h 192200"/>
                <a:gd name="connsiteX6" fmla="*/ 76027 w 125108"/>
                <a:gd name="connsiteY6" fmla="*/ 118899 h 192200"/>
                <a:gd name="connsiteX7" fmla="*/ 62362 w 125108"/>
                <a:gd name="connsiteY7" fmla="*/ 172993 h 192200"/>
                <a:gd name="connsiteX8" fmla="*/ 40499 w 125108"/>
                <a:gd name="connsiteY8" fmla="*/ 182966 h 192200"/>
                <a:gd name="connsiteX9" fmla="*/ 33515 w 125108"/>
                <a:gd name="connsiteY9" fmla="*/ 189010 h 192200"/>
                <a:gd name="connsiteX10" fmla="*/ 37462 w 125108"/>
                <a:gd name="connsiteY10" fmla="*/ 192334 h 192200"/>
                <a:gd name="connsiteX11" fmla="*/ 67828 w 125108"/>
                <a:gd name="connsiteY11" fmla="*/ 191428 h 192200"/>
                <a:gd name="connsiteX12" fmla="*/ 99105 w 125108"/>
                <a:gd name="connsiteY12" fmla="*/ 192334 h 192200"/>
                <a:gd name="connsiteX13" fmla="*/ 104571 w 125108"/>
                <a:gd name="connsiteY13" fmla="*/ 186290 h 192200"/>
                <a:gd name="connsiteX14" fmla="*/ 96676 w 125108"/>
                <a:gd name="connsiteY14" fmla="*/ 182966 h 192200"/>
                <a:gd name="connsiteX15" fmla="*/ 82100 w 125108"/>
                <a:gd name="connsiteY15" fmla="*/ 178131 h 192200"/>
                <a:gd name="connsiteX16" fmla="*/ 83315 w 125108"/>
                <a:gd name="connsiteY16" fmla="*/ 171482 h 192200"/>
                <a:gd name="connsiteX17" fmla="*/ 125220 w 125108"/>
                <a:gd name="connsiteY17" fmla="*/ 3458 h 192200"/>
                <a:gd name="connsiteX18" fmla="*/ 41106 w 125108"/>
                <a:gd name="connsiteY18" fmla="*/ 130383 h 192200"/>
                <a:gd name="connsiteX19" fmla="*/ 21672 w 125108"/>
                <a:gd name="connsiteY19" fmla="*/ 101976 h 192200"/>
                <a:gd name="connsiteX20" fmla="*/ 35640 w 125108"/>
                <a:gd name="connsiteY20" fmla="*/ 41838 h 192200"/>
                <a:gd name="connsiteX21" fmla="*/ 73294 w 125108"/>
                <a:gd name="connsiteY21" fmla="*/ 6783 h 192200"/>
                <a:gd name="connsiteX22" fmla="*/ 97283 w 125108"/>
                <a:gd name="connsiteY22" fmla="*/ 33376 h 192200"/>
                <a:gd name="connsiteX23" fmla="*/ 79671 w 125108"/>
                <a:gd name="connsiteY23" fmla="*/ 102581 h 192200"/>
                <a:gd name="connsiteX24" fmla="*/ 41106 w 125108"/>
                <a:gd name="connsiteY24" fmla="*/ 130383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220" y="3458"/>
                  </a:moveTo>
                  <a:cubicBezTo>
                    <a:pt x="125220" y="2250"/>
                    <a:pt x="124309" y="436"/>
                    <a:pt x="122184" y="436"/>
                  </a:cubicBezTo>
                  <a:cubicBezTo>
                    <a:pt x="118843" y="436"/>
                    <a:pt x="106697" y="12525"/>
                    <a:pt x="101535" y="21288"/>
                  </a:cubicBezTo>
                  <a:cubicBezTo>
                    <a:pt x="94854" y="4969"/>
                    <a:pt x="83011" y="134"/>
                    <a:pt x="73294" y="134"/>
                  </a:cubicBezTo>
                  <a:cubicBezTo>
                    <a:pt x="37462" y="134"/>
                    <a:pt x="112" y="44860"/>
                    <a:pt x="112" y="88679"/>
                  </a:cubicBezTo>
                  <a:cubicBezTo>
                    <a:pt x="112" y="118295"/>
                    <a:pt x="18028" y="137031"/>
                    <a:pt x="40195" y="137031"/>
                  </a:cubicBezTo>
                  <a:cubicBezTo>
                    <a:pt x="53253" y="137031"/>
                    <a:pt x="65095" y="129779"/>
                    <a:pt x="76027" y="118899"/>
                  </a:cubicBezTo>
                  <a:cubicBezTo>
                    <a:pt x="73294" y="129476"/>
                    <a:pt x="63273" y="170274"/>
                    <a:pt x="62362" y="172993"/>
                  </a:cubicBezTo>
                  <a:cubicBezTo>
                    <a:pt x="59933" y="181455"/>
                    <a:pt x="57504" y="182664"/>
                    <a:pt x="40499" y="182966"/>
                  </a:cubicBezTo>
                  <a:cubicBezTo>
                    <a:pt x="36551" y="182966"/>
                    <a:pt x="33515" y="182966"/>
                    <a:pt x="33515" y="189010"/>
                  </a:cubicBezTo>
                  <a:cubicBezTo>
                    <a:pt x="33515" y="189312"/>
                    <a:pt x="33515" y="192334"/>
                    <a:pt x="37462" y="192334"/>
                  </a:cubicBezTo>
                  <a:cubicBezTo>
                    <a:pt x="47179" y="192334"/>
                    <a:pt x="57807" y="191428"/>
                    <a:pt x="67828" y="191428"/>
                  </a:cubicBezTo>
                  <a:cubicBezTo>
                    <a:pt x="78153" y="191428"/>
                    <a:pt x="89085" y="192334"/>
                    <a:pt x="99105" y="192334"/>
                  </a:cubicBezTo>
                  <a:cubicBezTo>
                    <a:pt x="100624" y="192334"/>
                    <a:pt x="104571" y="192334"/>
                    <a:pt x="104571" y="186290"/>
                  </a:cubicBezTo>
                  <a:cubicBezTo>
                    <a:pt x="104571" y="182966"/>
                    <a:pt x="101535" y="182966"/>
                    <a:pt x="96676" y="182966"/>
                  </a:cubicBezTo>
                  <a:cubicBezTo>
                    <a:pt x="82100" y="182966"/>
                    <a:pt x="82100" y="180851"/>
                    <a:pt x="82100" y="178131"/>
                  </a:cubicBezTo>
                  <a:cubicBezTo>
                    <a:pt x="82100" y="176015"/>
                    <a:pt x="82708" y="174202"/>
                    <a:pt x="83315" y="171482"/>
                  </a:cubicBezTo>
                  <a:lnTo>
                    <a:pt x="125220" y="3458"/>
                  </a:lnTo>
                  <a:close/>
                  <a:moveTo>
                    <a:pt x="41106" y="130383"/>
                  </a:moveTo>
                  <a:cubicBezTo>
                    <a:pt x="22886" y="130383"/>
                    <a:pt x="21672" y="107114"/>
                    <a:pt x="21672" y="101976"/>
                  </a:cubicBezTo>
                  <a:cubicBezTo>
                    <a:pt x="21672" y="87470"/>
                    <a:pt x="30478" y="54531"/>
                    <a:pt x="35640" y="41838"/>
                  </a:cubicBezTo>
                  <a:cubicBezTo>
                    <a:pt x="45054" y="19475"/>
                    <a:pt x="60844" y="6783"/>
                    <a:pt x="73294" y="6783"/>
                  </a:cubicBezTo>
                  <a:cubicBezTo>
                    <a:pt x="93032" y="6783"/>
                    <a:pt x="97283" y="31261"/>
                    <a:pt x="97283" y="33376"/>
                  </a:cubicBezTo>
                  <a:cubicBezTo>
                    <a:pt x="97283" y="35190"/>
                    <a:pt x="80582" y="101372"/>
                    <a:pt x="79671" y="102581"/>
                  </a:cubicBezTo>
                  <a:cubicBezTo>
                    <a:pt x="75116" y="111042"/>
                    <a:pt x="58111" y="130383"/>
                    <a:pt x="41106" y="130383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B1E330F-ADE3-0D79-D7B6-A5C1CC5DEAA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12941" y="6402797"/>
              <a:ext cx="137558" cy="213051"/>
            </a:xfrm>
            <a:custGeom>
              <a:avLst/>
              <a:gdLst>
                <a:gd name="connsiteX0" fmla="*/ 70566 w 137558"/>
                <a:gd name="connsiteY0" fmla="*/ 3458 h 213051"/>
                <a:gd name="connsiteX1" fmla="*/ 66618 w 137558"/>
                <a:gd name="connsiteY1" fmla="*/ 134 h 213051"/>
                <a:gd name="connsiteX2" fmla="*/ 29572 w 137558"/>
                <a:gd name="connsiteY2" fmla="*/ 3156 h 213051"/>
                <a:gd name="connsiteX3" fmla="*/ 23802 w 137558"/>
                <a:gd name="connsiteY3" fmla="*/ 9200 h 213051"/>
                <a:gd name="connsiteX4" fmla="*/ 31090 w 137558"/>
                <a:gd name="connsiteY4" fmla="*/ 12827 h 213051"/>
                <a:gd name="connsiteX5" fmla="*/ 46273 w 137558"/>
                <a:gd name="connsiteY5" fmla="*/ 17964 h 213051"/>
                <a:gd name="connsiteX6" fmla="*/ 45362 w 137558"/>
                <a:gd name="connsiteY6" fmla="*/ 24008 h 213051"/>
                <a:gd name="connsiteX7" fmla="*/ 1331 w 137558"/>
                <a:gd name="connsiteY7" fmla="*/ 198076 h 213051"/>
                <a:gd name="connsiteX8" fmla="*/ 117 w 137558"/>
                <a:gd name="connsiteY8" fmla="*/ 204725 h 213051"/>
                <a:gd name="connsiteX9" fmla="*/ 8923 w 137558"/>
                <a:gd name="connsiteY9" fmla="*/ 213186 h 213051"/>
                <a:gd name="connsiteX10" fmla="*/ 19247 w 137558"/>
                <a:gd name="connsiteY10" fmla="*/ 206840 h 213051"/>
                <a:gd name="connsiteX11" fmla="*/ 36252 w 137558"/>
                <a:gd name="connsiteY11" fmla="*/ 140658 h 213051"/>
                <a:gd name="connsiteX12" fmla="*/ 71477 w 137558"/>
                <a:gd name="connsiteY12" fmla="*/ 166345 h 213051"/>
                <a:gd name="connsiteX13" fmla="*/ 70566 w 137558"/>
                <a:gd name="connsiteY13" fmla="*/ 172691 h 213051"/>
                <a:gd name="connsiteX14" fmla="*/ 69351 w 137558"/>
                <a:gd name="connsiteY14" fmla="*/ 183268 h 213051"/>
                <a:gd name="connsiteX15" fmla="*/ 97288 w 137558"/>
                <a:gd name="connsiteY15" fmla="*/ 213186 h 213051"/>
                <a:gd name="connsiteX16" fmla="*/ 121278 w 137558"/>
                <a:gd name="connsiteY16" fmla="*/ 197170 h 213051"/>
                <a:gd name="connsiteX17" fmla="*/ 132209 w 137558"/>
                <a:gd name="connsiteY17" fmla="*/ 166647 h 213051"/>
                <a:gd name="connsiteX18" fmla="*/ 128565 w 137558"/>
                <a:gd name="connsiteY18" fmla="*/ 163625 h 213051"/>
                <a:gd name="connsiteX19" fmla="*/ 124314 w 137558"/>
                <a:gd name="connsiteY19" fmla="*/ 169065 h 213051"/>
                <a:gd name="connsiteX20" fmla="*/ 97896 w 137558"/>
                <a:gd name="connsiteY20" fmla="*/ 206538 h 213051"/>
                <a:gd name="connsiteX21" fmla="*/ 88178 w 137558"/>
                <a:gd name="connsiteY21" fmla="*/ 192334 h 213051"/>
                <a:gd name="connsiteX22" fmla="*/ 90608 w 137558"/>
                <a:gd name="connsiteY22" fmla="*/ 175411 h 213051"/>
                <a:gd name="connsiteX23" fmla="*/ 91822 w 137558"/>
                <a:gd name="connsiteY23" fmla="*/ 166043 h 213051"/>
                <a:gd name="connsiteX24" fmla="*/ 46881 w 137558"/>
                <a:gd name="connsiteY24" fmla="*/ 134312 h 213051"/>
                <a:gd name="connsiteX25" fmla="*/ 72995 w 137558"/>
                <a:gd name="connsiteY25" fmla="*/ 111949 h 213051"/>
                <a:gd name="connsiteX26" fmla="*/ 116419 w 137558"/>
                <a:gd name="connsiteY26" fmla="*/ 82937 h 213051"/>
                <a:gd name="connsiteX27" fmla="*/ 119152 w 137558"/>
                <a:gd name="connsiteY27" fmla="*/ 83240 h 213051"/>
                <a:gd name="connsiteX28" fmla="*/ 125529 w 137558"/>
                <a:gd name="connsiteY28" fmla="*/ 85657 h 213051"/>
                <a:gd name="connsiteX29" fmla="*/ 126743 w 137558"/>
                <a:gd name="connsiteY29" fmla="*/ 86866 h 213051"/>
                <a:gd name="connsiteX30" fmla="*/ 109435 w 137558"/>
                <a:gd name="connsiteY30" fmla="*/ 103185 h 213051"/>
                <a:gd name="connsiteX31" fmla="*/ 120974 w 137558"/>
                <a:gd name="connsiteY31" fmla="*/ 113762 h 213051"/>
                <a:gd name="connsiteX32" fmla="*/ 137675 w 137558"/>
                <a:gd name="connsiteY32" fmla="*/ 95328 h 213051"/>
                <a:gd name="connsiteX33" fmla="*/ 117026 w 137558"/>
                <a:gd name="connsiteY33" fmla="*/ 76289 h 213051"/>
                <a:gd name="connsiteX34" fmla="*/ 72692 w 137558"/>
                <a:gd name="connsiteY34" fmla="*/ 102883 h 213051"/>
                <a:gd name="connsiteX35" fmla="*/ 38985 w 137558"/>
                <a:gd name="connsiteY35" fmla="*/ 130987 h 213051"/>
                <a:gd name="connsiteX36" fmla="*/ 70566 w 137558"/>
                <a:gd name="connsiteY36" fmla="*/ 3458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3051">
                  <a:moveTo>
                    <a:pt x="70566" y="3458"/>
                  </a:moveTo>
                  <a:cubicBezTo>
                    <a:pt x="70566" y="3156"/>
                    <a:pt x="70566" y="134"/>
                    <a:pt x="66618" y="134"/>
                  </a:cubicBezTo>
                  <a:cubicBezTo>
                    <a:pt x="59634" y="134"/>
                    <a:pt x="37467" y="2552"/>
                    <a:pt x="29572" y="3156"/>
                  </a:cubicBezTo>
                  <a:cubicBezTo>
                    <a:pt x="27143" y="3458"/>
                    <a:pt x="23802" y="3761"/>
                    <a:pt x="23802" y="9200"/>
                  </a:cubicBezTo>
                  <a:cubicBezTo>
                    <a:pt x="23802" y="12827"/>
                    <a:pt x="26535" y="12827"/>
                    <a:pt x="31090" y="12827"/>
                  </a:cubicBezTo>
                  <a:cubicBezTo>
                    <a:pt x="45666" y="12827"/>
                    <a:pt x="46273" y="14942"/>
                    <a:pt x="46273" y="17964"/>
                  </a:cubicBezTo>
                  <a:lnTo>
                    <a:pt x="45362" y="24008"/>
                  </a:lnTo>
                  <a:lnTo>
                    <a:pt x="1331" y="198076"/>
                  </a:lnTo>
                  <a:cubicBezTo>
                    <a:pt x="117" y="202307"/>
                    <a:pt x="117" y="202911"/>
                    <a:pt x="117" y="204725"/>
                  </a:cubicBezTo>
                  <a:cubicBezTo>
                    <a:pt x="117" y="211675"/>
                    <a:pt x="6190" y="213186"/>
                    <a:pt x="8923" y="213186"/>
                  </a:cubicBezTo>
                  <a:cubicBezTo>
                    <a:pt x="12870" y="213186"/>
                    <a:pt x="17425" y="210466"/>
                    <a:pt x="19247" y="206840"/>
                  </a:cubicBezTo>
                  <a:cubicBezTo>
                    <a:pt x="20766" y="204120"/>
                    <a:pt x="34430" y="148213"/>
                    <a:pt x="36252" y="140658"/>
                  </a:cubicBezTo>
                  <a:cubicBezTo>
                    <a:pt x="46577" y="141564"/>
                    <a:pt x="71477" y="146400"/>
                    <a:pt x="71477" y="166345"/>
                  </a:cubicBezTo>
                  <a:cubicBezTo>
                    <a:pt x="71477" y="168460"/>
                    <a:pt x="71477" y="169669"/>
                    <a:pt x="70566" y="172691"/>
                  </a:cubicBezTo>
                  <a:cubicBezTo>
                    <a:pt x="69959" y="176318"/>
                    <a:pt x="69351" y="179944"/>
                    <a:pt x="69351" y="183268"/>
                  </a:cubicBezTo>
                  <a:cubicBezTo>
                    <a:pt x="69351" y="201098"/>
                    <a:pt x="81498" y="213186"/>
                    <a:pt x="97288" y="213186"/>
                  </a:cubicBezTo>
                  <a:cubicBezTo>
                    <a:pt x="106398" y="213186"/>
                    <a:pt x="114597" y="208351"/>
                    <a:pt x="121278" y="197170"/>
                  </a:cubicBezTo>
                  <a:cubicBezTo>
                    <a:pt x="128869" y="183873"/>
                    <a:pt x="132209" y="167252"/>
                    <a:pt x="132209" y="166647"/>
                  </a:cubicBezTo>
                  <a:cubicBezTo>
                    <a:pt x="132209" y="163625"/>
                    <a:pt x="129476" y="163625"/>
                    <a:pt x="128565" y="163625"/>
                  </a:cubicBezTo>
                  <a:cubicBezTo>
                    <a:pt x="125529" y="163625"/>
                    <a:pt x="125225" y="164834"/>
                    <a:pt x="124314" y="169065"/>
                  </a:cubicBezTo>
                  <a:cubicBezTo>
                    <a:pt x="118241" y="191126"/>
                    <a:pt x="111257" y="206538"/>
                    <a:pt x="97896" y="206538"/>
                  </a:cubicBezTo>
                  <a:cubicBezTo>
                    <a:pt x="92126" y="206538"/>
                    <a:pt x="88178" y="203214"/>
                    <a:pt x="88178" y="192334"/>
                  </a:cubicBezTo>
                  <a:cubicBezTo>
                    <a:pt x="88178" y="187197"/>
                    <a:pt x="89393" y="180246"/>
                    <a:pt x="90608" y="175411"/>
                  </a:cubicBezTo>
                  <a:cubicBezTo>
                    <a:pt x="91822" y="170274"/>
                    <a:pt x="91822" y="169065"/>
                    <a:pt x="91822" y="166043"/>
                  </a:cubicBezTo>
                  <a:cubicBezTo>
                    <a:pt x="91822" y="146400"/>
                    <a:pt x="72692" y="137636"/>
                    <a:pt x="46881" y="134312"/>
                  </a:cubicBezTo>
                  <a:cubicBezTo>
                    <a:pt x="56294" y="128872"/>
                    <a:pt x="66011" y="119202"/>
                    <a:pt x="72995" y="111949"/>
                  </a:cubicBezTo>
                  <a:cubicBezTo>
                    <a:pt x="87571" y="95932"/>
                    <a:pt x="101540" y="82937"/>
                    <a:pt x="116419" y="82937"/>
                  </a:cubicBezTo>
                  <a:cubicBezTo>
                    <a:pt x="118241" y="82937"/>
                    <a:pt x="118545" y="82937"/>
                    <a:pt x="119152" y="83240"/>
                  </a:cubicBezTo>
                  <a:cubicBezTo>
                    <a:pt x="122796" y="83844"/>
                    <a:pt x="123099" y="83844"/>
                    <a:pt x="125529" y="85657"/>
                  </a:cubicBezTo>
                  <a:cubicBezTo>
                    <a:pt x="126136" y="85959"/>
                    <a:pt x="126136" y="86262"/>
                    <a:pt x="126743" y="86866"/>
                  </a:cubicBezTo>
                  <a:cubicBezTo>
                    <a:pt x="112168" y="87773"/>
                    <a:pt x="109435" y="99558"/>
                    <a:pt x="109435" y="103185"/>
                  </a:cubicBezTo>
                  <a:cubicBezTo>
                    <a:pt x="109435" y="108020"/>
                    <a:pt x="112775" y="113762"/>
                    <a:pt x="120974" y="113762"/>
                  </a:cubicBezTo>
                  <a:cubicBezTo>
                    <a:pt x="128869" y="113762"/>
                    <a:pt x="137675" y="107114"/>
                    <a:pt x="137675" y="95328"/>
                  </a:cubicBezTo>
                  <a:cubicBezTo>
                    <a:pt x="137675" y="86262"/>
                    <a:pt x="130691" y="76289"/>
                    <a:pt x="117026" y="76289"/>
                  </a:cubicBezTo>
                  <a:cubicBezTo>
                    <a:pt x="108524" y="76289"/>
                    <a:pt x="94555" y="78707"/>
                    <a:pt x="72692" y="102883"/>
                  </a:cubicBezTo>
                  <a:cubicBezTo>
                    <a:pt x="62367" y="114366"/>
                    <a:pt x="50524" y="126454"/>
                    <a:pt x="38985" y="130987"/>
                  </a:cubicBezTo>
                  <a:lnTo>
                    <a:pt x="70566" y="345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98CE261-B08F-3211-4232-0076E3B0334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949786" y="6735372"/>
              <a:ext cx="314099" cy="12087"/>
            </a:xfrm>
            <a:custGeom>
              <a:avLst/>
              <a:gdLst>
                <a:gd name="connsiteX0" fmla="*/ 0 w 314099"/>
                <a:gd name="connsiteY0" fmla="*/ 0 h 12087"/>
                <a:gd name="connsiteX1" fmla="*/ 314100 w 314099"/>
                <a:gd name="connsiteY1" fmla="*/ 0 h 12087"/>
                <a:gd name="connsiteX2" fmla="*/ 314100 w 314099"/>
                <a:gd name="connsiteY2" fmla="*/ 12087 h 12087"/>
                <a:gd name="connsiteX3" fmla="*/ 0 w 314099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99" h="12087">
                  <a:moveTo>
                    <a:pt x="0" y="0"/>
                  </a:moveTo>
                  <a:lnTo>
                    <a:pt x="314100" y="0"/>
                  </a:lnTo>
                  <a:lnTo>
                    <a:pt x="314100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CEF404-0CCD-7DD9-FAA9-7EAE20F3CE7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84475" y="6822995"/>
              <a:ext cx="121160" cy="207914"/>
            </a:xfrm>
            <a:custGeom>
              <a:avLst/>
              <a:gdLst>
                <a:gd name="connsiteX0" fmla="*/ 121273 w 121160"/>
                <a:gd name="connsiteY0" fmla="*/ 140671 h 207914"/>
                <a:gd name="connsiteX1" fmla="*/ 63578 w 121160"/>
                <a:gd name="connsiteY1" fmla="*/ 74489 h 207914"/>
                <a:gd name="connsiteX2" fmla="*/ 25013 w 121160"/>
                <a:gd name="connsiteY2" fmla="*/ 89902 h 207914"/>
                <a:gd name="connsiteX3" fmla="*/ 25013 w 121160"/>
                <a:gd name="connsiteY3" fmla="*/ 30972 h 207914"/>
                <a:gd name="connsiteX4" fmla="*/ 50824 w 121160"/>
                <a:gd name="connsiteY4" fmla="*/ 34901 h 207914"/>
                <a:gd name="connsiteX5" fmla="*/ 109431 w 121160"/>
                <a:gd name="connsiteY5" fmla="*/ 3472 h 207914"/>
                <a:gd name="connsiteX6" fmla="*/ 106394 w 121160"/>
                <a:gd name="connsiteY6" fmla="*/ 148 h 207914"/>
                <a:gd name="connsiteX7" fmla="*/ 103965 w 121160"/>
                <a:gd name="connsiteY7" fmla="*/ 1054 h 207914"/>
                <a:gd name="connsiteX8" fmla="*/ 62667 w 121160"/>
                <a:gd name="connsiteY8" fmla="*/ 9818 h 207914"/>
                <a:gd name="connsiteX9" fmla="*/ 22280 w 121160"/>
                <a:gd name="connsiteY9" fmla="*/ 1357 h 207914"/>
                <a:gd name="connsiteX10" fmla="*/ 18636 w 121160"/>
                <a:gd name="connsiteY10" fmla="*/ 450 h 207914"/>
                <a:gd name="connsiteX11" fmla="*/ 15599 w 121160"/>
                <a:gd name="connsiteY11" fmla="*/ 7703 h 207914"/>
                <a:gd name="connsiteX12" fmla="*/ 15599 w 121160"/>
                <a:gd name="connsiteY12" fmla="*/ 97154 h 207914"/>
                <a:gd name="connsiteX13" fmla="*/ 19851 w 121160"/>
                <a:gd name="connsiteY13" fmla="*/ 105012 h 207914"/>
                <a:gd name="connsiteX14" fmla="*/ 23798 w 121160"/>
                <a:gd name="connsiteY14" fmla="*/ 102292 h 207914"/>
                <a:gd name="connsiteX15" fmla="*/ 62970 w 121160"/>
                <a:gd name="connsiteY15" fmla="*/ 81138 h 207914"/>
                <a:gd name="connsiteX16" fmla="*/ 88782 w 121160"/>
                <a:gd name="connsiteY16" fmla="*/ 100479 h 207914"/>
                <a:gd name="connsiteX17" fmla="*/ 94247 w 121160"/>
                <a:gd name="connsiteY17" fmla="*/ 138556 h 207914"/>
                <a:gd name="connsiteX18" fmla="*/ 86960 w 121160"/>
                <a:gd name="connsiteY18" fmla="*/ 179958 h 207914"/>
                <a:gd name="connsiteX19" fmla="*/ 54468 w 121160"/>
                <a:gd name="connsiteY19" fmla="*/ 199601 h 207914"/>
                <a:gd name="connsiteX20" fmla="*/ 9830 w 121160"/>
                <a:gd name="connsiteY20" fmla="*/ 165754 h 207914"/>
                <a:gd name="connsiteX21" fmla="*/ 14992 w 121160"/>
                <a:gd name="connsiteY21" fmla="*/ 166359 h 207914"/>
                <a:gd name="connsiteX22" fmla="*/ 30175 w 121160"/>
                <a:gd name="connsiteY22" fmla="*/ 151551 h 207914"/>
                <a:gd name="connsiteX23" fmla="*/ 14992 w 121160"/>
                <a:gd name="connsiteY23" fmla="*/ 136743 h 207914"/>
                <a:gd name="connsiteX24" fmla="*/ 113 w 121160"/>
                <a:gd name="connsiteY24" fmla="*/ 152760 h 207914"/>
                <a:gd name="connsiteX25" fmla="*/ 55075 w 121160"/>
                <a:gd name="connsiteY25" fmla="*/ 208062 h 207914"/>
                <a:gd name="connsiteX26" fmla="*/ 121273 w 121160"/>
                <a:gd name="connsiteY26" fmla="*/ 140671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160" h="207914">
                  <a:moveTo>
                    <a:pt x="121273" y="140671"/>
                  </a:moveTo>
                  <a:cubicBezTo>
                    <a:pt x="121273" y="104709"/>
                    <a:pt x="96373" y="74489"/>
                    <a:pt x="63578" y="74489"/>
                  </a:cubicBezTo>
                  <a:cubicBezTo>
                    <a:pt x="49002" y="74489"/>
                    <a:pt x="35945" y="79325"/>
                    <a:pt x="25013" y="89902"/>
                  </a:cubicBezTo>
                  <a:lnTo>
                    <a:pt x="25013" y="30972"/>
                  </a:lnTo>
                  <a:cubicBezTo>
                    <a:pt x="31086" y="32786"/>
                    <a:pt x="41107" y="34901"/>
                    <a:pt x="50824" y="34901"/>
                  </a:cubicBezTo>
                  <a:cubicBezTo>
                    <a:pt x="88174" y="34901"/>
                    <a:pt x="109431" y="7401"/>
                    <a:pt x="109431" y="3472"/>
                  </a:cubicBezTo>
                  <a:cubicBezTo>
                    <a:pt x="109431" y="1659"/>
                    <a:pt x="108520" y="148"/>
                    <a:pt x="106394" y="148"/>
                  </a:cubicBezTo>
                  <a:cubicBezTo>
                    <a:pt x="106090" y="148"/>
                    <a:pt x="105483" y="148"/>
                    <a:pt x="103965" y="1054"/>
                  </a:cubicBezTo>
                  <a:cubicBezTo>
                    <a:pt x="97891" y="3774"/>
                    <a:pt x="83012" y="9818"/>
                    <a:pt x="62667" y="9818"/>
                  </a:cubicBezTo>
                  <a:cubicBezTo>
                    <a:pt x="50520" y="9818"/>
                    <a:pt x="36552" y="7703"/>
                    <a:pt x="22280" y="1357"/>
                  </a:cubicBezTo>
                  <a:cubicBezTo>
                    <a:pt x="19851" y="450"/>
                    <a:pt x="19243" y="450"/>
                    <a:pt x="18636" y="450"/>
                  </a:cubicBezTo>
                  <a:cubicBezTo>
                    <a:pt x="15599" y="450"/>
                    <a:pt x="15599" y="2868"/>
                    <a:pt x="15599" y="7703"/>
                  </a:cubicBezTo>
                  <a:lnTo>
                    <a:pt x="15599" y="97154"/>
                  </a:lnTo>
                  <a:cubicBezTo>
                    <a:pt x="15599" y="102594"/>
                    <a:pt x="15599" y="105012"/>
                    <a:pt x="19851" y="105012"/>
                  </a:cubicBezTo>
                  <a:cubicBezTo>
                    <a:pt x="21976" y="105012"/>
                    <a:pt x="22583" y="104105"/>
                    <a:pt x="23798" y="102292"/>
                  </a:cubicBezTo>
                  <a:cubicBezTo>
                    <a:pt x="27138" y="97457"/>
                    <a:pt x="38374" y="81138"/>
                    <a:pt x="62970" y="81138"/>
                  </a:cubicBezTo>
                  <a:cubicBezTo>
                    <a:pt x="78761" y="81138"/>
                    <a:pt x="86352" y="95039"/>
                    <a:pt x="88782" y="100479"/>
                  </a:cubicBezTo>
                  <a:cubicBezTo>
                    <a:pt x="93640" y="111660"/>
                    <a:pt x="94247" y="123446"/>
                    <a:pt x="94247" y="138556"/>
                  </a:cubicBezTo>
                  <a:cubicBezTo>
                    <a:pt x="94247" y="149133"/>
                    <a:pt x="94247" y="167265"/>
                    <a:pt x="86960" y="179958"/>
                  </a:cubicBezTo>
                  <a:cubicBezTo>
                    <a:pt x="79672" y="191744"/>
                    <a:pt x="68436" y="199601"/>
                    <a:pt x="54468" y="199601"/>
                  </a:cubicBezTo>
                  <a:cubicBezTo>
                    <a:pt x="32301" y="199601"/>
                    <a:pt x="14992" y="183584"/>
                    <a:pt x="9830" y="165754"/>
                  </a:cubicBezTo>
                  <a:cubicBezTo>
                    <a:pt x="10741" y="166056"/>
                    <a:pt x="11652" y="166359"/>
                    <a:pt x="14992" y="166359"/>
                  </a:cubicBezTo>
                  <a:cubicBezTo>
                    <a:pt x="25013" y="166359"/>
                    <a:pt x="30175" y="158804"/>
                    <a:pt x="30175" y="151551"/>
                  </a:cubicBezTo>
                  <a:cubicBezTo>
                    <a:pt x="30175" y="144298"/>
                    <a:pt x="25013" y="136743"/>
                    <a:pt x="14992" y="136743"/>
                  </a:cubicBezTo>
                  <a:cubicBezTo>
                    <a:pt x="10741" y="136743"/>
                    <a:pt x="113" y="138858"/>
                    <a:pt x="113" y="152760"/>
                  </a:cubicBezTo>
                  <a:cubicBezTo>
                    <a:pt x="113" y="178749"/>
                    <a:pt x="21065" y="208062"/>
                    <a:pt x="55075" y="208062"/>
                  </a:cubicBezTo>
                  <a:cubicBezTo>
                    <a:pt x="90300" y="208062"/>
                    <a:pt x="121273" y="179051"/>
                    <a:pt x="121273" y="14067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443CBA-D871-F2F2-6623-38F130FC917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35395" y="6894012"/>
              <a:ext cx="99904" cy="133573"/>
            </a:xfrm>
            <a:custGeom>
              <a:avLst/>
              <a:gdLst>
                <a:gd name="connsiteX0" fmla="*/ 76336 w 99904"/>
                <a:gd name="connsiteY0" fmla="*/ 62099 h 133573"/>
                <a:gd name="connsiteX1" fmla="*/ 86661 w 99904"/>
                <a:gd name="connsiteY1" fmla="*/ 56962 h 133573"/>
                <a:gd name="connsiteX2" fmla="*/ 77855 w 99904"/>
                <a:gd name="connsiteY2" fmla="*/ 52731 h 133573"/>
                <a:gd name="connsiteX3" fmla="*/ 28662 w 99904"/>
                <a:gd name="connsiteY3" fmla="*/ 52731 h 133573"/>
                <a:gd name="connsiteX4" fmla="*/ 80588 w 99904"/>
                <a:gd name="connsiteY4" fmla="*/ 9516 h 133573"/>
                <a:gd name="connsiteX5" fmla="*/ 90001 w 99904"/>
                <a:gd name="connsiteY5" fmla="*/ 9516 h 133573"/>
                <a:gd name="connsiteX6" fmla="*/ 100022 w 99904"/>
                <a:gd name="connsiteY6" fmla="*/ 4379 h 133573"/>
                <a:gd name="connsiteX7" fmla="*/ 90912 w 99904"/>
                <a:gd name="connsiteY7" fmla="*/ 148 h 133573"/>
                <a:gd name="connsiteX8" fmla="*/ 80284 w 99904"/>
                <a:gd name="connsiteY8" fmla="*/ 148 h 133573"/>
                <a:gd name="connsiteX9" fmla="*/ 117 w 99904"/>
                <a:gd name="connsiteY9" fmla="*/ 76605 h 133573"/>
                <a:gd name="connsiteX10" fmla="*/ 55080 w 99904"/>
                <a:gd name="connsiteY10" fmla="*/ 133721 h 133573"/>
                <a:gd name="connsiteX11" fmla="*/ 94556 w 99904"/>
                <a:gd name="connsiteY11" fmla="*/ 118309 h 133573"/>
                <a:gd name="connsiteX12" fmla="*/ 91520 w 99904"/>
                <a:gd name="connsiteY12" fmla="*/ 114078 h 133573"/>
                <a:gd name="connsiteX13" fmla="*/ 87572 w 99904"/>
                <a:gd name="connsiteY13" fmla="*/ 115891 h 133573"/>
                <a:gd name="connsiteX14" fmla="*/ 55688 w 99904"/>
                <a:gd name="connsiteY14" fmla="*/ 127072 h 133573"/>
                <a:gd name="connsiteX15" fmla="*/ 22892 w 99904"/>
                <a:gd name="connsiteY15" fmla="*/ 87786 h 133573"/>
                <a:gd name="connsiteX16" fmla="*/ 26232 w 99904"/>
                <a:gd name="connsiteY16" fmla="*/ 62099 h 133573"/>
                <a:gd name="connsiteX17" fmla="*/ 76336 w 99904"/>
                <a:gd name="connsiteY17" fmla="*/ 62099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3573">
                  <a:moveTo>
                    <a:pt x="76336" y="62099"/>
                  </a:moveTo>
                  <a:cubicBezTo>
                    <a:pt x="81195" y="62099"/>
                    <a:pt x="86661" y="62099"/>
                    <a:pt x="86661" y="56962"/>
                  </a:cubicBezTo>
                  <a:cubicBezTo>
                    <a:pt x="86661" y="52731"/>
                    <a:pt x="83017" y="52731"/>
                    <a:pt x="77855" y="52731"/>
                  </a:cubicBezTo>
                  <a:lnTo>
                    <a:pt x="28662" y="52731"/>
                  </a:lnTo>
                  <a:cubicBezTo>
                    <a:pt x="35950" y="27044"/>
                    <a:pt x="52955" y="9516"/>
                    <a:pt x="80588" y="9516"/>
                  </a:cubicBezTo>
                  <a:lnTo>
                    <a:pt x="90001" y="9516"/>
                  </a:lnTo>
                  <a:cubicBezTo>
                    <a:pt x="95163" y="9516"/>
                    <a:pt x="100022" y="9516"/>
                    <a:pt x="100022" y="4379"/>
                  </a:cubicBezTo>
                  <a:cubicBezTo>
                    <a:pt x="100022" y="148"/>
                    <a:pt x="96074" y="148"/>
                    <a:pt x="90912" y="148"/>
                  </a:cubicBezTo>
                  <a:lnTo>
                    <a:pt x="80284" y="148"/>
                  </a:lnTo>
                  <a:cubicBezTo>
                    <a:pt x="40808" y="148"/>
                    <a:pt x="117" y="30368"/>
                    <a:pt x="117" y="76605"/>
                  </a:cubicBezTo>
                  <a:cubicBezTo>
                    <a:pt x="117" y="109847"/>
                    <a:pt x="22892" y="133721"/>
                    <a:pt x="55080" y="133721"/>
                  </a:cubicBezTo>
                  <a:cubicBezTo>
                    <a:pt x="74818" y="133721"/>
                    <a:pt x="94556" y="121633"/>
                    <a:pt x="94556" y="118309"/>
                  </a:cubicBezTo>
                  <a:cubicBezTo>
                    <a:pt x="94556" y="117402"/>
                    <a:pt x="94253" y="114078"/>
                    <a:pt x="91520" y="114078"/>
                  </a:cubicBezTo>
                  <a:cubicBezTo>
                    <a:pt x="90912" y="114078"/>
                    <a:pt x="90305" y="114078"/>
                    <a:pt x="87572" y="115891"/>
                  </a:cubicBezTo>
                  <a:cubicBezTo>
                    <a:pt x="78158" y="121935"/>
                    <a:pt x="66923" y="127072"/>
                    <a:pt x="55688" y="127072"/>
                  </a:cubicBezTo>
                  <a:cubicBezTo>
                    <a:pt x="38075" y="127072"/>
                    <a:pt x="22892" y="114380"/>
                    <a:pt x="22892" y="87786"/>
                  </a:cubicBezTo>
                  <a:cubicBezTo>
                    <a:pt x="22892" y="77209"/>
                    <a:pt x="25321" y="65726"/>
                    <a:pt x="26232" y="62099"/>
                  </a:cubicBezTo>
                  <a:lnTo>
                    <a:pt x="76336" y="6209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649812-B6CA-6A48-D30A-3ABF6AB7EB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380997" y="6590315"/>
              <a:ext cx="70449" cy="302201"/>
            </a:xfrm>
            <a:custGeom>
              <a:avLst/>
              <a:gdLst>
                <a:gd name="connsiteX0" fmla="*/ 70574 w 70449"/>
                <a:gd name="connsiteY0" fmla="*/ 299320 h 302201"/>
                <a:gd name="connsiteX1" fmla="*/ 65412 w 70449"/>
                <a:gd name="connsiteY1" fmla="*/ 292672 h 302201"/>
                <a:gd name="connsiteX2" fmla="*/ 17737 w 70449"/>
                <a:gd name="connsiteY2" fmla="*/ 151242 h 302201"/>
                <a:gd name="connsiteX3" fmla="*/ 66627 w 70449"/>
                <a:gd name="connsiteY3" fmla="*/ 8300 h 302201"/>
                <a:gd name="connsiteX4" fmla="*/ 70574 w 70449"/>
                <a:gd name="connsiteY4" fmla="*/ 3163 h 302201"/>
                <a:gd name="connsiteX5" fmla="*/ 67538 w 70449"/>
                <a:gd name="connsiteY5" fmla="*/ 141 h 302201"/>
                <a:gd name="connsiteX6" fmla="*/ 19256 w 70449"/>
                <a:gd name="connsiteY6" fmla="*/ 59070 h 302201"/>
                <a:gd name="connsiteX7" fmla="*/ 125 w 70449"/>
                <a:gd name="connsiteY7" fmla="*/ 151242 h 302201"/>
                <a:gd name="connsiteX8" fmla="*/ 20167 w 70449"/>
                <a:gd name="connsiteY8" fmla="*/ 245529 h 302201"/>
                <a:gd name="connsiteX9" fmla="*/ 67538 w 70449"/>
                <a:gd name="connsiteY9" fmla="*/ 302342 h 302201"/>
                <a:gd name="connsiteX10" fmla="*/ 70574 w 70449"/>
                <a:gd name="connsiteY10" fmla="*/ 299320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574" y="299320"/>
                  </a:moveTo>
                  <a:cubicBezTo>
                    <a:pt x="70574" y="298414"/>
                    <a:pt x="70574" y="297809"/>
                    <a:pt x="65412" y="292672"/>
                  </a:cubicBezTo>
                  <a:cubicBezTo>
                    <a:pt x="27455" y="254595"/>
                    <a:pt x="17737" y="197478"/>
                    <a:pt x="17737" y="151242"/>
                  </a:cubicBezTo>
                  <a:cubicBezTo>
                    <a:pt x="17737" y="98659"/>
                    <a:pt x="29277" y="46076"/>
                    <a:pt x="66627" y="8300"/>
                  </a:cubicBezTo>
                  <a:cubicBezTo>
                    <a:pt x="70574" y="4674"/>
                    <a:pt x="70574" y="4070"/>
                    <a:pt x="70574" y="3163"/>
                  </a:cubicBezTo>
                  <a:cubicBezTo>
                    <a:pt x="70574" y="1048"/>
                    <a:pt x="69360" y="141"/>
                    <a:pt x="67538" y="141"/>
                  </a:cubicBezTo>
                  <a:cubicBezTo>
                    <a:pt x="64501" y="141"/>
                    <a:pt x="37172" y="20691"/>
                    <a:pt x="19256" y="59070"/>
                  </a:cubicBezTo>
                  <a:cubicBezTo>
                    <a:pt x="3769" y="92312"/>
                    <a:pt x="125" y="125857"/>
                    <a:pt x="125" y="151242"/>
                  </a:cubicBezTo>
                  <a:cubicBezTo>
                    <a:pt x="125" y="174813"/>
                    <a:pt x="3465" y="211380"/>
                    <a:pt x="20167" y="245529"/>
                  </a:cubicBezTo>
                  <a:cubicBezTo>
                    <a:pt x="38386" y="282699"/>
                    <a:pt x="64501" y="302342"/>
                    <a:pt x="67538" y="302342"/>
                  </a:cubicBezTo>
                  <a:cubicBezTo>
                    <a:pt x="69360" y="302342"/>
                    <a:pt x="70574" y="301436"/>
                    <a:pt x="70574" y="29932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7E2D23-9632-6B5B-11CB-3FCDA3E9731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484208" y="6615700"/>
              <a:ext cx="121160" cy="201266"/>
            </a:xfrm>
            <a:custGeom>
              <a:avLst/>
              <a:gdLst>
                <a:gd name="connsiteX0" fmla="*/ 23511 w 121160"/>
                <a:gd name="connsiteY0" fmla="*/ 178138 h 201266"/>
                <a:gd name="connsiteX1" fmla="*/ 55699 w 121160"/>
                <a:gd name="connsiteY1" fmla="*/ 147011 h 201266"/>
                <a:gd name="connsiteX2" fmla="*/ 121290 w 121160"/>
                <a:gd name="connsiteY2" fmla="*/ 58768 h 201266"/>
                <a:gd name="connsiteX3" fmla="*/ 56914 w 121160"/>
                <a:gd name="connsiteY3" fmla="*/ 141 h 201266"/>
                <a:gd name="connsiteX4" fmla="*/ 129 w 121160"/>
                <a:gd name="connsiteY4" fmla="*/ 54839 h 201266"/>
                <a:gd name="connsiteX5" fmla="*/ 16223 w 121160"/>
                <a:gd name="connsiteY5" fmla="*/ 71763 h 201266"/>
                <a:gd name="connsiteX6" fmla="*/ 32013 w 121160"/>
                <a:gd name="connsiteY6" fmla="*/ 55746 h 201266"/>
                <a:gd name="connsiteX7" fmla="*/ 15919 w 121160"/>
                <a:gd name="connsiteY7" fmla="*/ 40032 h 201266"/>
                <a:gd name="connsiteX8" fmla="*/ 11972 w 121160"/>
                <a:gd name="connsiteY8" fmla="*/ 40334 h 201266"/>
                <a:gd name="connsiteX9" fmla="*/ 52966 w 121160"/>
                <a:gd name="connsiteY9" fmla="*/ 9509 h 201266"/>
                <a:gd name="connsiteX10" fmla="*/ 93657 w 121160"/>
                <a:gd name="connsiteY10" fmla="*/ 58768 h 201266"/>
                <a:gd name="connsiteX11" fmla="*/ 61772 w 121160"/>
                <a:gd name="connsiteY11" fmla="*/ 125555 h 201266"/>
                <a:gd name="connsiteX12" fmla="*/ 3469 w 121160"/>
                <a:gd name="connsiteY12" fmla="*/ 190226 h 201266"/>
                <a:gd name="connsiteX13" fmla="*/ 129 w 121160"/>
                <a:gd name="connsiteY13" fmla="*/ 201407 h 201266"/>
                <a:gd name="connsiteX14" fmla="*/ 112787 w 121160"/>
                <a:gd name="connsiteY14" fmla="*/ 201407 h 201266"/>
                <a:gd name="connsiteX15" fmla="*/ 121290 w 121160"/>
                <a:gd name="connsiteY15" fmla="*/ 148824 h 201266"/>
                <a:gd name="connsiteX16" fmla="*/ 113698 w 121160"/>
                <a:gd name="connsiteY16" fmla="*/ 148824 h 201266"/>
                <a:gd name="connsiteX17" fmla="*/ 107018 w 121160"/>
                <a:gd name="connsiteY17" fmla="*/ 175720 h 201266"/>
                <a:gd name="connsiteX18" fmla="*/ 78170 w 121160"/>
                <a:gd name="connsiteY18" fmla="*/ 178138 h 201266"/>
                <a:gd name="connsiteX19" fmla="*/ 23511 w 121160"/>
                <a:gd name="connsiteY19" fmla="*/ 178138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1266">
                  <a:moveTo>
                    <a:pt x="23511" y="178138"/>
                  </a:moveTo>
                  <a:lnTo>
                    <a:pt x="55699" y="147011"/>
                  </a:lnTo>
                  <a:cubicBezTo>
                    <a:pt x="103070" y="105307"/>
                    <a:pt x="121290" y="88988"/>
                    <a:pt x="121290" y="58768"/>
                  </a:cubicBezTo>
                  <a:cubicBezTo>
                    <a:pt x="121290" y="24317"/>
                    <a:pt x="93960" y="141"/>
                    <a:pt x="56914" y="141"/>
                  </a:cubicBezTo>
                  <a:cubicBezTo>
                    <a:pt x="22600" y="141"/>
                    <a:pt x="129" y="27944"/>
                    <a:pt x="129" y="54839"/>
                  </a:cubicBezTo>
                  <a:cubicBezTo>
                    <a:pt x="129" y="71763"/>
                    <a:pt x="15312" y="71763"/>
                    <a:pt x="16223" y="71763"/>
                  </a:cubicBezTo>
                  <a:cubicBezTo>
                    <a:pt x="21385" y="71763"/>
                    <a:pt x="32013" y="68136"/>
                    <a:pt x="32013" y="55746"/>
                  </a:cubicBezTo>
                  <a:cubicBezTo>
                    <a:pt x="32013" y="47889"/>
                    <a:pt x="26547" y="40032"/>
                    <a:pt x="15919" y="40032"/>
                  </a:cubicBezTo>
                  <a:cubicBezTo>
                    <a:pt x="13490" y="40032"/>
                    <a:pt x="12883" y="40032"/>
                    <a:pt x="11972" y="40334"/>
                  </a:cubicBezTo>
                  <a:cubicBezTo>
                    <a:pt x="18956" y="20691"/>
                    <a:pt x="35354" y="9509"/>
                    <a:pt x="52966" y="9509"/>
                  </a:cubicBezTo>
                  <a:cubicBezTo>
                    <a:pt x="80599" y="9509"/>
                    <a:pt x="93657" y="33988"/>
                    <a:pt x="93657" y="58768"/>
                  </a:cubicBezTo>
                  <a:cubicBezTo>
                    <a:pt x="93657" y="82944"/>
                    <a:pt x="78474" y="106818"/>
                    <a:pt x="61772" y="125555"/>
                  </a:cubicBezTo>
                  <a:lnTo>
                    <a:pt x="3469" y="190226"/>
                  </a:lnTo>
                  <a:cubicBezTo>
                    <a:pt x="129" y="193550"/>
                    <a:pt x="129" y="194154"/>
                    <a:pt x="129" y="201407"/>
                  </a:cubicBezTo>
                  <a:lnTo>
                    <a:pt x="112787" y="201407"/>
                  </a:lnTo>
                  <a:lnTo>
                    <a:pt x="121290" y="148824"/>
                  </a:lnTo>
                  <a:lnTo>
                    <a:pt x="113698" y="148824"/>
                  </a:lnTo>
                  <a:cubicBezTo>
                    <a:pt x="112180" y="157890"/>
                    <a:pt x="110054" y="171187"/>
                    <a:pt x="107018" y="175720"/>
                  </a:cubicBezTo>
                  <a:cubicBezTo>
                    <a:pt x="104892" y="178138"/>
                    <a:pt x="84850" y="178138"/>
                    <a:pt x="78170" y="178138"/>
                  </a:cubicBezTo>
                  <a:lnTo>
                    <a:pt x="23511" y="17813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EC37EF-F225-E9C0-0A7E-4E2EA4BA292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38165" y="6610563"/>
              <a:ext cx="201327" cy="206403"/>
            </a:xfrm>
            <a:custGeom>
              <a:avLst/>
              <a:gdLst>
                <a:gd name="connsiteX0" fmla="*/ 112489 w 201327"/>
                <a:gd name="connsiteY0" fmla="*/ 24015 h 206403"/>
                <a:gd name="connsiteX1" fmla="*/ 141336 w 201327"/>
                <a:gd name="connsiteY1" fmla="*/ 9509 h 206403"/>
                <a:gd name="connsiteX2" fmla="*/ 151357 w 201327"/>
                <a:gd name="connsiteY2" fmla="*/ 9509 h 206403"/>
                <a:gd name="connsiteX3" fmla="*/ 151357 w 201327"/>
                <a:gd name="connsiteY3" fmla="*/ 141 h 206403"/>
                <a:gd name="connsiteX4" fmla="*/ 100038 w 201327"/>
                <a:gd name="connsiteY4" fmla="*/ 1048 h 206403"/>
                <a:gd name="connsiteX5" fmla="*/ 48416 w 201327"/>
                <a:gd name="connsiteY5" fmla="*/ 141 h 206403"/>
                <a:gd name="connsiteX6" fmla="*/ 48416 w 201327"/>
                <a:gd name="connsiteY6" fmla="*/ 9509 h 206403"/>
                <a:gd name="connsiteX7" fmla="*/ 58437 w 201327"/>
                <a:gd name="connsiteY7" fmla="*/ 9509 h 206403"/>
                <a:gd name="connsiteX8" fmla="*/ 87285 w 201327"/>
                <a:gd name="connsiteY8" fmla="*/ 24015 h 206403"/>
                <a:gd name="connsiteX9" fmla="*/ 87285 w 201327"/>
                <a:gd name="connsiteY9" fmla="*/ 158192 h 206403"/>
                <a:gd name="connsiteX10" fmla="*/ 45987 w 201327"/>
                <a:gd name="connsiteY10" fmla="*/ 81433 h 206403"/>
                <a:gd name="connsiteX11" fmla="*/ 18961 w 201327"/>
                <a:gd name="connsiteY11" fmla="*/ 39125 h 206403"/>
                <a:gd name="connsiteX12" fmla="*/ 7725 w 201327"/>
                <a:gd name="connsiteY12" fmla="*/ 39125 h 206403"/>
                <a:gd name="connsiteX13" fmla="*/ 134 w 201327"/>
                <a:gd name="connsiteY13" fmla="*/ 42449 h 206403"/>
                <a:gd name="connsiteX14" fmla="*/ 2867 w 201327"/>
                <a:gd name="connsiteY14" fmla="*/ 45773 h 206403"/>
                <a:gd name="connsiteX15" fmla="*/ 20783 w 201327"/>
                <a:gd name="connsiteY15" fmla="*/ 86873 h 206403"/>
                <a:gd name="connsiteX16" fmla="*/ 36270 w 201327"/>
                <a:gd name="connsiteY16" fmla="*/ 137945 h 206403"/>
                <a:gd name="connsiteX17" fmla="*/ 87285 w 201327"/>
                <a:gd name="connsiteY17" fmla="*/ 165747 h 206403"/>
                <a:gd name="connsiteX18" fmla="*/ 87285 w 201327"/>
                <a:gd name="connsiteY18" fmla="*/ 182671 h 206403"/>
                <a:gd name="connsiteX19" fmla="*/ 58437 w 201327"/>
                <a:gd name="connsiteY19" fmla="*/ 197176 h 206403"/>
                <a:gd name="connsiteX20" fmla="*/ 48416 w 201327"/>
                <a:gd name="connsiteY20" fmla="*/ 197176 h 206403"/>
                <a:gd name="connsiteX21" fmla="*/ 48416 w 201327"/>
                <a:gd name="connsiteY21" fmla="*/ 206545 h 206403"/>
                <a:gd name="connsiteX22" fmla="*/ 99735 w 201327"/>
                <a:gd name="connsiteY22" fmla="*/ 205638 h 206403"/>
                <a:gd name="connsiteX23" fmla="*/ 151357 w 201327"/>
                <a:gd name="connsiteY23" fmla="*/ 206545 h 206403"/>
                <a:gd name="connsiteX24" fmla="*/ 151357 w 201327"/>
                <a:gd name="connsiteY24" fmla="*/ 197176 h 206403"/>
                <a:gd name="connsiteX25" fmla="*/ 141336 w 201327"/>
                <a:gd name="connsiteY25" fmla="*/ 197176 h 206403"/>
                <a:gd name="connsiteX26" fmla="*/ 112489 w 201327"/>
                <a:gd name="connsiteY26" fmla="*/ 182671 h 206403"/>
                <a:gd name="connsiteX27" fmla="*/ 112489 w 201327"/>
                <a:gd name="connsiteY27" fmla="*/ 165747 h 206403"/>
                <a:gd name="connsiteX28" fmla="*/ 164718 w 201327"/>
                <a:gd name="connsiteY28" fmla="*/ 138247 h 206403"/>
                <a:gd name="connsiteX29" fmla="*/ 180812 w 201327"/>
                <a:gd name="connsiteY29" fmla="*/ 79620 h 206403"/>
                <a:gd name="connsiteX30" fmla="*/ 197514 w 201327"/>
                <a:gd name="connsiteY30" fmla="*/ 45773 h 206403"/>
                <a:gd name="connsiteX31" fmla="*/ 201461 w 201327"/>
                <a:gd name="connsiteY31" fmla="*/ 42449 h 206403"/>
                <a:gd name="connsiteX32" fmla="*/ 194173 w 201327"/>
                <a:gd name="connsiteY32" fmla="*/ 39125 h 206403"/>
                <a:gd name="connsiteX33" fmla="*/ 182634 w 201327"/>
                <a:gd name="connsiteY33" fmla="*/ 39125 h 206403"/>
                <a:gd name="connsiteX34" fmla="*/ 155608 w 201327"/>
                <a:gd name="connsiteY34" fmla="*/ 85060 h 206403"/>
                <a:gd name="connsiteX35" fmla="*/ 112489 w 201327"/>
                <a:gd name="connsiteY35" fmla="*/ 158192 h 206403"/>
                <a:gd name="connsiteX36" fmla="*/ 112489 w 201327"/>
                <a:gd name="connsiteY36" fmla="*/ 24015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89" y="24015"/>
                  </a:moveTo>
                  <a:cubicBezTo>
                    <a:pt x="112489" y="13740"/>
                    <a:pt x="112489" y="9509"/>
                    <a:pt x="141336" y="9509"/>
                  </a:cubicBezTo>
                  <a:lnTo>
                    <a:pt x="151357" y="9509"/>
                  </a:lnTo>
                  <a:lnTo>
                    <a:pt x="151357" y="141"/>
                  </a:lnTo>
                  <a:cubicBezTo>
                    <a:pt x="140425" y="1048"/>
                    <a:pt x="112489" y="1048"/>
                    <a:pt x="100038" y="1048"/>
                  </a:cubicBezTo>
                  <a:cubicBezTo>
                    <a:pt x="87588" y="1048"/>
                    <a:pt x="59348" y="1048"/>
                    <a:pt x="48416" y="141"/>
                  </a:cubicBezTo>
                  <a:lnTo>
                    <a:pt x="48416" y="9509"/>
                  </a:lnTo>
                  <a:lnTo>
                    <a:pt x="58437" y="9509"/>
                  </a:lnTo>
                  <a:cubicBezTo>
                    <a:pt x="87285" y="9509"/>
                    <a:pt x="87285" y="13438"/>
                    <a:pt x="87285" y="24015"/>
                  </a:cubicBezTo>
                  <a:lnTo>
                    <a:pt x="87285" y="158192"/>
                  </a:lnTo>
                  <a:cubicBezTo>
                    <a:pt x="47505" y="147615"/>
                    <a:pt x="45987" y="101076"/>
                    <a:pt x="45987" y="81433"/>
                  </a:cubicBezTo>
                  <a:cubicBezTo>
                    <a:pt x="45683" y="44867"/>
                    <a:pt x="32322" y="39125"/>
                    <a:pt x="18961" y="39125"/>
                  </a:cubicBezTo>
                  <a:lnTo>
                    <a:pt x="7725" y="39125"/>
                  </a:lnTo>
                  <a:cubicBezTo>
                    <a:pt x="3171" y="39125"/>
                    <a:pt x="134" y="39125"/>
                    <a:pt x="134" y="42449"/>
                  </a:cubicBezTo>
                  <a:cubicBezTo>
                    <a:pt x="134" y="43960"/>
                    <a:pt x="1045" y="45471"/>
                    <a:pt x="2867" y="45773"/>
                  </a:cubicBezTo>
                  <a:cubicBezTo>
                    <a:pt x="12888" y="46982"/>
                    <a:pt x="20479" y="51213"/>
                    <a:pt x="20783" y="86873"/>
                  </a:cubicBezTo>
                  <a:cubicBezTo>
                    <a:pt x="20783" y="93823"/>
                    <a:pt x="21694" y="117697"/>
                    <a:pt x="36270" y="137945"/>
                  </a:cubicBezTo>
                  <a:cubicBezTo>
                    <a:pt x="48112" y="154264"/>
                    <a:pt x="66636" y="163028"/>
                    <a:pt x="87285" y="165747"/>
                  </a:cubicBezTo>
                  <a:lnTo>
                    <a:pt x="87285" y="182671"/>
                  </a:lnTo>
                  <a:cubicBezTo>
                    <a:pt x="87285" y="192945"/>
                    <a:pt x="87285" y="197176"/>
                    <a:pt x="58437" y="197176"/>
                  </a:cubicBezTo>
                  <a:lnTo>
                    <a:pt x="48416" y="197176"/>
                  </a:lnTo>
                  <a:lnTo>
                    <a:pt x="48416" y="206545"/>
                  </a:lnTo>
                  <a:cubicBezTo>
                    <a:pt x="59348" y="205638"/>
                    <a:pt x="87285" y="205638"/>
                    <a:pt x="99735" y="205638"/>
                  </a:cubicBezTo>
                  <a:cubicBezTo>
                    <a:pt x="112185" y="205638"/>
                    <a:pt x="140425" y="205638"/>
                    <a:pt x="151357" y="206545"/>
                  </a:cubicBezTo>
                  <a:lnTo>
                    <a:pt x="151357" y="197176"/>
                  </a:lnTo>
                  <a:lnTo>
                    <a:pt x="141336" y="197176"/>
                  </a:lnTo>
                  <a:cubicBezTo>
                    <a:pt x="112489" y="197176"/>
                    <a:pt x="112489" y="193248"/>
                    <a:pt x="112489" y="182671"/>
                  </a:cubicBezTo>
                  <a:lnTo>
                    <a:pt x="112489" y="165747"/>
                  </a:lnTo>
                  <a:cubicBezTo>
                    <a:pt x="134352" y="163028"/>
                    <a:pt x="152876" y="153962"/>
                    <a:pt x="164718" y="138247"/>
                  </a:cubicBezTo>
                  <a:cubicBezTo>
                    <a:pt x="180509" y="116791"/>
                    <a:pt x="180812" y="92917"/>
                    <a:pt x="180812" y="79620"/>
                  </a:cubicBezTo>
                  <a:cubicBezTo>
                    <a:pt x="180812" y="74785"/>
                    <a:pt x="181116" y="47889"/>
                    <a:pt x="197514" y="45773"/>
                  </a:cubicBezTo>
                  <a:cubicBezTo>
                    <a:pt x="199336" y="45471"/>
                    <a:pt x="201461" y="45169"/>
                    <a:pt x="201461" y="42449"/>
                  </a:cubicBezTo>
                  <a:cubicBezTo>
                    <a:pt x="201461" y="39125"/>
                    <a:pt x="199032" y="39125"/>
                    <a:pt x="194173" y="39125"/>
                  </a:cubicBezTo>
                  <a:lnTo>
                    <a:pt x="182634" y="39125"/>
                  </a:lnTo>
                  <a:cubicBezTo>
                    <a:pt x="170792" y="39125"/>
                    <a:pt x="155912" y="41240"/>
                    <a:pt x="155608" y="85060"/>
                  </a:cubicBezTo>
                  <a:cubicBezTo>
                    <a:pt x="155305" y="118302"/>
                    <a:pt x="145284" y="150335"/>
                    <a:pt x="112489" y="158192"/>
                  </a:cubicBezTo>
                  <a:lnTo>
                    <a:pt x="112489" y="2401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FC67B89-55C5-0B71-7139-3D8122588A2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80207" y="6721833"/>
              <a:ext cx="77372" cy="140463"/>
            </a:xfrm>
            <a:custGeom>
              <a:avLst/>
              <a:gdLst>
                <a:gd name="connsiteX0" fmla="*/ 48181 w 77372"/>
                <a:gd name="connsiteY0" fmla="*/ 6066 h 140463"/>
                <a:gd name="connsiteX1" fmla="*/ 41804 w 77372"/>
                <a:gd name="connsiteY1" fmla="*/ 142 h 140463"/>
                <a:gd name="connsiteX2" fmla="*/ 142 w 77372"/>
                <a:gd name="connsiteY2" fmla="*/ 13681 h 140463"/>
                <a:gd name="connsiteX3" fmla="*/ 142 w 77372"/>
                <a:gd name="connsiteY3" fmla="*/ 21297 h 140463"/>
                <a:gd name="connsiteX4" fmla="*/ 30963 w 77372"/>
                <a:gd name="connsiteY4" fmla="*/ 15373 h 140463"/>
                <a:gd name="connsiteX5" fmla="*/ 30963 w 77372"/>
                <a:gd name="connsiteY5" fmla="*/ 123259 h 140463"/>
                <a:gd name="connsiteX6" fmla="*/ 9707 w 77372"/>
                <a:gd name="connsiteY6" fmla="*/ 132990 h 140463"/>
                <a:gd name="connsiteX7" fmla="*/ 1630 w 77372"/>
                <a:gd name="connsiteY7" fmla="*/ 132990 h 140463"/>
                <a:gd name="connsiteX8" fmla="*/ 1630 w 77372"/>
                <a:gd name="connsiteY8" fmla="*/ 140606 h 140463"/>
                <a:gd name="connsiteX9" fmla="*/ 39466 w 77372"/>
                <a:gd name="connsiteY9" fmla="*/ 139760 h 140463"/>
                <a:gd name="connsiteX10" fmla="*/ 77515 w 77372"/>
                <a:gd name="connsiteY10" fmla="*/ 140606 h 140463"/>
                <a:gd name="connsiteX11" fmla="*/ 77515 w 77372"/>
                <a:gd name="connsiteY11" fmla="*/ 132990 h 140463"/>
                <a:gd name="connsiteX12" fmla="*/ 69437 w 77372"/>
                <a:gd name="connsiteY12" fmla="*/ 132990 h 140463"/>
                <a:gd name="connsiteX13" fmla="*/ 48181 w 77372"/>
                <a:gd name="connsiteY13" fmla="*/ 123259 h 140463"/>
                <a:gd name="connsiteX14" fmla="*/ 48181 w 77372"/>
                <a:gd name="connsiteY14" fmla="*/ 6066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181" y="6066"/>
                  </a:moveTo>
                  <a:cubicBezTo>
                    <a:pt x="48181" y="354"/>
                    <a:pt x="47756" y="142"/>
                    <a:pt x="41804" y="142"/>
                  </a:cubicBezTo>
                  <a:cubicBezTo>
                    <a:pt x="28200" y="13470"/>
                    <a:pt x="8857" y="13681"/>
                    <a:pt x="142" y="13681"/>
                  </a:cubicBezTo>
                  <a:lnTo>
                    <a:pt x="142" y="21297"/>
                  </a:lnTo>
                  <a:cubicBezTo>
                    <a:pt x="5243" y="21297"/>
                    <a:pt x="19272" y="21297"/>
                    <a:pt x="30963" y="15373"/>
                  </a:cubicBezTo>
                  <a:lnTo>
                    <a:pt x="30963" y="123259"/>
                  </a:lnTo>
                  <a:cubicBezTo>
                    <a:pt x="30963" y="130240"/>
                    <a:pt x="30963" y="132990"/>
                    <a:pt x="9707" y="132990"/>
                  </a:cubicBezTo>
                  <a:lnTo>
                    <a:pt x="1630" y="132990"/>
                  </a:lnTo>
                  <a:lnTo>
                    <a:pt x="1630" y="140606"/>
                  </a:lnTo>
                  <a:cubicBezTo>
                    <a:pt x="5456" y="140394"/>
                    <a:pt x="31601" y="139760"/>
                    <a:pt x="39466" y="139760"/>
                  </a:cubicBezTo>
                  <a:cubicBezTo>
                    <a:pt x="46055" y="139760"/>
                    <a:pt x="72838" y="140394"/>
                    <a:pt x="77515" y="140606"/>
                  </a:cubicBezTo>
                  <a:lnTo>
                    <a:pt x="77515" y="132990"/>
                  </a:lnTo>
                  <a:lnTo>
                    <a:pt x="69437" y="132990"/>
                  </a:lnTo>
                  <a:cubicBezTo>
                    <a:pt x="48181" y="132990"/>
                    <a:pt x="48181" y="130240"/>
                    <a:pt x="48181" y="123259"/>
                  </a:cubicBezTo>
                  <a:lnTo>
                    <a:pt x="48181" y="606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56891AF-A040-06B1-151D-EC9B4B53DE4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085947" y="6735372"/>
              <a:ext cx="185537" cy="12088"/>
            </a:xfrm>
            <a:custGeom>
              <a:avLst/>
              <a:gdLst>
                <a:gd name="connsiteX0" fmla="*/ 175057 w 185537"/>
                <a:gd name="connsiteY0" fmla="*/ 12229 h 12088"/>
                <a:gd name="connsiteX1" fmla="*/ 185685 w 185537"/>
                <a:gd name="connsiteY1" fmla="*/ 6185 h 12088"/>
                <a:gd name="connsiteX2" fmla="*/ 175057 w 185537"/>
                <a:gd name="connsiteY2" fmla="*/ 141 h 12088"/>
                <a:gd name="connsiteX3" fmla="*/ 10776 w 185537"/>
                <a:gd name="connsiteY3" fmla="*/ 141 h 12088"/>
                <a:gd name="connsiteX4" fmla="*/ 148 w 185537"/>
                <a:gd name="connsiteY4" fmla="*/ 6185 h 12088"/>
                <a:gd name="connsiteX5" fmla="*/ 10776 w 185537"/>
                <a:gd name="connsiteY5" fmla="*/ 12229 h 12088"/>
                <a:gd name="connsiteX6" fmla="*/ 175057 w 185537"/>
                <a:gd name="connsiteY6" fmla="*/ 12229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57" y="12229"/>
                  </a:moveTo>
                  <a:cubicBezTo>
                    <a:pt x="180219" y="12229"/>
                    <a:pt x="185685" y="12229"/>
                    <a:pt x="185685" y="6185"/>
                  </a:cubicBezTo>
                  <a:cubicBezTo>
                    <a:pt x="185685" y="141"/>
                    <a:pt x="180219" y="141"/>
                    <a:pt x="175057" y="141"/>
                  </a:cubicBezTo>
                  <a:lnTo>
                    <a:pt x="10776" y="141"/>
                  </a:lnTo>
                  <a:cubicBezTo>
                    <a:pt x="5614" y="141"/>
                    <a:pt x="148" y="141"/>
                    <a:pt x="148" y="6185"/>
                  </a:cubicBezTo>
                  <a:cubicBezTo>
                    <a:pt x="148" y="12229"/>
                    <a:pt x="5614" y="12229"/>
                    <a:pt x="10776" y="12229"/>
                  </a:cubicBezTo>
                  <a:lnTo>
                    <a:pt x="175057" y="1222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3C2904-D5F1-2429-198D-EB82D66EC44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77157" y="6615700"/>
              <a:ext cx="126019" cy="207914"/>
            </a:xfrm>
            <a:custGeom>
              <a:avLst/>
              <a:gdLst>
                <a:gd name="connsiteX0" fmla="*/ 75466 w 126019"/>
                <a:gd name="connsiteY0" fmla="*/ 95032 h 207914"/>
                <a:gd name="connsiteX1" fmla="*/ 117979 w 126019"/>
                <a:gd name="connsiteY1" fmla="*/ 41845 h 207914"/>
                <a:gd name="connsiteX2" fmla="*/ 62105 w 126019"/>
                <a:gd name="connsiteY2" fmla="*/ 141 h 207914"/>
                <a:gd name="connsiteX3" fmla="*/ 8357 w 126019"/>
                <a:gd name="connsiteY3" fmla="*/ 41240 h 207914"/>
                <a:gd name="connsiteX4" fmla="*/ 23844 w 126019"/>
                <a:gd name="connsiteY4" fmla="*/ 56955 h 207914"/>
                <a:gd name="connsiteX5" fmla="*/ 39331 w 126019"/>
                <a:gd name="connsiteY5" fmla="*/ 41543 h 207914"/>
                <a:gd name="connsiteX6" fmla="*/ 20504 w 126019"/>
                <a:gd name="connsiteY6" fmla="*/ 26432 h 207914"/>
                <a:gd name="connsiteX7" fmla="*/ 60891 w 126019"/>
                <a:gd name="connsiteY7" fmla="*/ 7696 h 207914"/>
                <a:gd name="connsiteX8" fmla="*/ 90042 w 126019"/>
                <a:gd name="connsiteY8" fmla="*/ 41543 h 207914"/>
                <a:gd name="connsiteX9" fmla="*/ 81539 w 126019"/>
                <a:gd name="connsiteY9" fmla="*/ 75994 h 207914"/>
                <a:gd name="connsiteX10" fmla="*/ 54514 w 126019"/>
                <a:gd name="connsiteY10" fmla="*/ 91708 h 207914"/>
                <a:gd name="connsiteX11" fmla="*/ 42671 w 126019"/>
                <a:gd name="connsiteY11" fmla="*/ 92615 h 207914"/>
                <a:gd name="connsiteX12" fmla="*/ 38116 w 126019"/>
                <a:gd name="connsiteY12" fmla="*/ 96241 h 207914"/>
                <a:gd name="connsiteX13" fmla="*/ 45404 w 126019"/>
                <a:gd name="connsiteY13" fmla="*/ 99565 h 207914"/>
                <a:gd name="connsiteX14" fmla="*/ 58765 w 126019"/>
                <a:gd name="connsiteY14" fmla="*/ 99565 h 207914"/>
                <a:gd name="connsiteX15" fmla="*/ 94901 w 126019"/>
                <a:gd name="connsiteY15" fmla="*/ 149731 h 207914"/>
                <a:gd name="connsiteX16" fmla="*/ 60587 w 126019"/>
                <a:gd name="connsiteY16" fmla="*/ 199594 h 207914"/>
                <a:gd name="connsiteX17" fmla="*/ 14127 w 126019"/>
                <a:gd name="connsiteY17" fmla="*/ 176627 h 207914"/>
                <a:gd name="connsiteX18" fmla="*/ 34168 w 126019"/>
                <a:gd name="connsiteY18" fmla="*/ 160006 h 207914"/>
                <a:gd name="connsiteX19" fmla="*/ 17163 w 126019"/>
                <a:gd name="connsiteY19" fmla="*/ 143082 h 207914"/>
                <a:gd name="connsiteX20" fmla="*/ 158 w 126019"/>
                <a:gd name="connsiteY20" fmla="*/ 160610 h 207914"/>
                <a:gd name="connsiteX21" fmla="*/ 61498 w 126019"/>
                <a:gd name="connsiteY21" fmla="*/ 208056 h 207914"/>
                <a:gd name="connsiteX22" fmla="*/ 126178 w 126019"/>
                <a:gd name="connsiteY22" fmla="*/ 149731 h 207914"/>
                <a:gd name="connsiteX23" fmla="*/ 75466 w 126019"/>
                <a:gd name="connsiteY23" fmla="*/ 95032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19" h="207914">
                  <a:moveTo>
                    <a:pt x="75466" y="95032"/>
                  </a:moveTo>
                  <a:cubicBezTo>
                    <a:pt x="100366" y="86873"/>
                    <a:pt x="117979" y="65719"/>
                    <a:pt x="117979" y="41845"/>
                  </a:cubicBezTo>
                  <a:cubicBezTo>
                    <a:pt x="117979" y="17064"/>
                    <a:pt x="91257" y="141"/>
                    <a:pt x="62105" y="141"/>
                  </a:cubicBezTo>
                  <a:cubicBezTo>
                    <a:pt x="31435" y="141"/>
                    <a:pt x="8357" y="18273"/>
                    <a:pt x="8357" y="41240"/>
                  </a:cubicBezTo>
                  <a:cubicBezTo>
                    <a:pt x="8357" y="51213"/>
                    <a:pt x="15038" y="56955"/>
                    <a:pt x="23844" y="56955"/>
                  </a:cubicBezTo>
                  <a:cubicBezTo>
                    <a:pt x="33257" y="56955"/>
                    <a:pt x="39331" y="50306"/>
                    <a:pt x="39331" y="41543"/>
                  </a:cubicBezTo>
                  <a:cubicBezTo>
                    <a:pt x="39331" y="26432"/>
                    <a:pt x="25058" y="26432"/>
                    <a:pt x="20504" y="26432"/>
                  </a:cubicBezTo>
                  <a:cubicBezTo>
                    <a:pt x="29917" y="11625"/>
                    <a:pt x="49959" y="7696"/>
                    <a:pt x="60891" y="7696"/>
                  </a:cubicBezTo>
                  <a:cubicBezTo>
                    <a:pt x="73341" y="7696"/>
                    <a:pt x="90042" y="14344"/>
                    <a:pt x="90042" y="41543"/>
                  </a:cubicBezTo>
                  <a:cubicBezTo>
                    <a:pt x="90042" y="45169"/>
                    <a:pt x="89435" y="62697"/>
                    <a:pt x="81539" y="75994"/>
                  </a:cubicBezTo>
                  <a:cubicBezTo>
                    <a:pt x="72430" y="90499"/>
                    <a:pt x="62105" y="91406"/>
                    <a:pt x="54514" y="91708"/>
                  </a:cubicBezTo>
                  <a:cubicBezTo>
                    <a:pt x="52084" y="92010"/>
                    <a:pt x="44796" y="92615"/>
                    <a:pt x="42671" y="92615"/>
                  </a:cubicBezTo>
                  <a:cubicBezTo>
                    <a:pt x="40242" y="92917"/>
                    <a:pt x="38116" y="93219"/>
                    <a:pt x="38116" y="96241"/>
                  </a:cubicBezTo>
                  <a:cubicBezTo>
                    <a:pt x="38116" y="99565"/>
                    <a:pt x="40242" y="99565"/>
                    <a:pt x="45404" y="99565"/>
                  </a:cubicBezTo>
                  <a:lnTo>
                    <a:pt x="58765" y="99565"/>
                  </a:lnTo>
                  <a:cubicBezTo>
                    <a:pt x="83665" y="99565"/>
                    <a:pt x="94901" y="120115"/>
                    <a:pt x="94901" y="149731"/>
                  </a:cubicBezTo>
                  <a:cubicBezTo>
                    <a:pt x="94901" y="190830"/>
                    <a:pt x="73948" y="199594"/>
                    <a:pt x="60587" y="199594"/>
                  </a:cubicBezTo>
                  <a:cubicBezTo>
                    <a:pt x="47529" y="199594"/>
                    <a:pt x="24755" y="194456"/>
                    <a:pt x="14127" y="176627"/>
                  </a:cubicBezTo>
                  <a:cubicBezTo>
                    <a:pt x="24755" y="178138"/>
                    <a:pt x="34168" y="171489"/>
                    <a:pt x="34168" y="160006"/>
                  </a:cubicBezTo>
                  <a:cubicBezTo>
                    <a:pt x="34168" y="149126"/>
                    <a:pt x="25969" y="143082"/>
                    <a:pt x="17163" y="143082"/>
                  </a:cubicBezTo>
                  <a:cubicBezTo>
                    <a:pt x="9875" y="143082"/>
                    <a:pt x="158" y="147313"/>
                    <a:pt x="158" y="160610"/>
                  </a:cubicBezTo>
                  <a:cubicBezTo>
                    <a:pt x="158" y="188110"/>
                    <a:pt x="28399" y="208056"/>
                    <a:pt x="61498" y="208056"/>
                  </a:cubicBezTo>
                  <a:cubicBezTo>
                    <a:pt x="98545" y="208056"/>
                    <a:pt x="126178" y="180555"/>
                    <a:pt x="126178" y="149731"/>
                  </a:cubicBezTo>
                  <a:cubicBezTo>
                    <a:pt x="126178" y="124950"/>
                    <a:pt x="107047" y="101378"/>
                    <a:pt x="75466" y="95032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55459D4-DFBC-C826-8BAB-5314FE977C6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33544" y="6610563"/>
              <a:ext cx="201327" cy="206403"/>
            </a:xfrm>
            <a:custGeom>
              <a:avLst/>
              <a:gdLst>
                <a:gd name="connsiteX0" fmla="*/ 112518 w 201327"/>
                <a:gd name="connsiteY0" fmla="*/ 24015 h 206403"/>
                <a:gd name="connsiteX1" fmla="*/ 141366 w 201327"/>
                <a:gd name="connsiteY1" fmla="*/ 9509 h 206403"/>
                <a:gd name="connsiteX2" fmla="*/ 151387 w 201327"/>
                <a:gd name="connsiteY2" fmla="*/ 9509 h 206403"/>
                <a:gd name="connsiteX3" fmla="*/ 151387 w 201327"/>
                <a:gd name="connsiteY3" fmla="*/ 141 h 206403"/>
                <a:gd name="connsiteX4" fmla="*/ 100068 w 201327"/>
                <a:gd name="connsiteY4" fmla="*/ 1048 h 206403"/>
                <a:gd name="connsiteX5" fmla="*/ 48445 w 201327"/>
                <a:gd name="connsiteY5" fmla="*/ 141 h 206403"/>
                <a:gd name="connsiteX6" fmla="*/ 48445 w 201327"/>
                <a:gd name="connsiteY6" fmla="*/ 9509 h 206403"/>
                <a:gd name="connsiteX7" fmla="*/ 58466 w 201327"/>
                <a:gd name="connsiteY7" fmla="*/ 9509 h 206403"/>
                <a:gd name="connsiteX8" fmla="*/ 87314 w 201327"/>
                <a:gd name="connsiteY8" fmla="*/ 24015 h 206403"/>
                <a:gd name="connsiteX9" fmla="*/ 87314 w 201327"/>
                <a:gd name="connsiteY9" fmla="*/ 158192 h 206403"/>
                <a:gd name="connsiteX10" fmla="*/ 46016 w 201327"/>
                <a:gd name="connsiteY10" fmla="*/ 81433 h 206403"/>
                <a:gd name="connsiteX11" fmla="*/ 18990 w 201327"/>
                <a:gd name="connsiteY11" fmla="*/ 39125 h 206403"/>
                <a:gd name="connsiteX12" fmla="*/ 7755 w 201327"/>
                <a:gd name="connsiteY12" fmla="*/ 39125 h 206403"/>
                <a:gd name="connsiteX13" fmla="*/ 163 w 201327"/>
                <a:gd name="connsiteY13" fmla="*/ 42449 h 206403"/>
                <a:gd name="connsiteX14" fmla="*/ 2896 w 201327"/>
                <a:gd name="connsiteY14" fmla="*/ 45773 h 206403"/>
                <a:gd name="connsiteX15" fmla="*/ 20812 w 201327"/>
                <a:gd name="connsiteY15" fmla="*/ 86873 h 206403"/>
                <a:gd name="connsiteX16" fmla="*/ 36299 w 201327"/>
                <a:gd name="connsiteY16" fmla="*/ 137945 h 206403"/>
                <a:gd name="connsiteX17" fmla="*/ 87314 w 201327"/>
                <a:gd name="connsiteY17" fmla="*/ 165747 h 206403"/>
                <a:gd name="connsiteX18" fmla="*/ 87314 w 201327"/>
                <a:gd name="connsiteY18" fmla="*/ 182671 h 206403"/>
                <a:gd name="connsiteX19" fmla="*/ 58466 w 201327"/>
                <a:gd name="connsiteY19" fmla="*/ 197176 h 206403"/>
                <a:gd name="connsiteX20" fmla="*/ 48445 w 201327"/>
                <a:gd name="connsiteY20" fmla="*/ 197176 h 206403"/>
                <a:gd name="connsiteX21" fmla="*/ 48445 w 201327"/>
                <a:gd name="connsiteY21" fmla="*/ 206545 h 206403"/>
                <a:gd name="connsiteX22" fmla="*/ 99764 w 201327"/>
                <a:gd name="connsiteY22" fmla="*/ 205638 h 206403"/>
                <a:gd name="connsiteX23" fmla="*/ 151387 w 201327"/>
                <a:gd name="connsiteY23" fmla="*/ 206545 h 206403"/>
                <a:gd name="connsiteX24" fmla="*/ 151387 w 201327"/>
                <a:gd name="connsiteY24" fmla="*/ 197176 h 206403"/>
                <a:gd name="connsiteX25" fmla="*/ 141366 w 201327"/>
                <a:gd name="connsiteY25" fmla="*/ 197176 h 206403"/>
                <a:gd name="connsiteX26" fmla="*/ 112518 w 201327"/>
                <a:gd name="connsiteY26" fmla="*/ 182671 h 206403"/>
                <a:gd name="connsiteX27" fmla="*/ 112518 w 201327"/>
                <a:gd name="connsiteY27" fmla="*/ 165747 h 206403"/>
                <a:gd name="connsiteX28" fmla="*/ 164748 w 201327"/>
                <a:gd name="connsiteY28" fmla="*/ 138247 h 206403"/>
                <a:gd name="connsiteX29" fmla="*/ 180842 w 201327"/>
                <a:gd name="connsiteY29" fmla="*/ 79620 h 206403"/>
                <a:gd name="connsiteX30" fmla="*/ 197543 w 201327"/>
                <a:gd name="connsiteY30" fmla="*/ 45773 h 206403"/>
                <a:gd name="connsiteX31" fmla="*/ 201491 w 201327"/>
                <a:gd name="connsiteY31" fmla="*/ 42449 h 206403"/>
                <a:gd name="connsiteX32" fmla="*/ 194203 w 201327"/>
                <a:gd name="connsiteY32" fmla="*/ 39125 h 206403"/>
                <a:gd name="connsiteX33" fmla="*/ 182664 w 201327"/>
                <a:gd name="connsiteY33" fmla="*/ 39125 h 206403"/>
                <a:gd name="connsiteX34" fmla="*/ 155638 w 201327"/>
                <a:gd name="connsiteY34" fmla="*/ 85060 h 206403"/>
                <a:gd name="connsiteX35" fmla="*/ 112518 w 201327"/>
                <a:gd name="connsiteY35" fmla="*/ 158192 h 206403"/>
                <a:gd name="connsiteX36" fmla="*/ 112518 w 201327"/>
                <a:gd name="connsiteY36" fmla="*/ 24015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518" y="24015"/>
                  </a:moveTo>
                  <a:cubicBezTo>
                    <a:pt x="112518" y="13740"/>
                    <a:pt x="112518" y="9509"/>
                    <a:pt x="141366" y="9509"/>
                  </a:cubicBezTo>
                  <a:lnTo>
                    <a:pt x="151387" y="9509"/>
                  </a:lnTo>
                  <a:lnTo>
                    <a:pt x="151387" y="141"/>
                  </a:lnTo>
                  <a:cubicBezTo>
                    <a:pt x="140455" y="1048"/>
                    <a:pt x="112518" y="1048"/>
                    <a:pt x="100068" y="1048"/>
                  </a:cubicBezTo>
                  <a:cubicBezTo>
                    <a:pt x="87618" y="1048"/>
                    <a:pt x="59377" y="1048"/>
                    <a:pt x="48445" y="141"/>
                  </a:cubicBezTo>
                  <a:lnTo>
                    <a:pt x="48445" y="9509"/>
                  </a:lnTo>
                  <a:lnTo>
                    <a:pt x="58466" y="9509"/>
                  </a:lnTo>
                  <a:cubicBezTo>
                    <a:pt x="87314" y="9509"/>
                    <a:pt x="87314" y="13438"/>
                    <a:pt x="87314" y="24015"/>
                  </a:cubicBezTo>
                  <a:lnTo>
                    <a:pt x="87314" y="158192"/>
                  </a:lnTo>
                  <a:cubicBezTo>
                    <a:pt x="47534" y="147615"/>
                    <a:pt x="46016" y="101076"/>
                    <a:pt x="46016" y="81433"/>
                  </a:cubicBezTo>
                  <a:cubicBezTo>
                    <a:pt x="45712" y="44867"/>
                    <a:pt x="32351" y="39125"/>
                    <a:pt x="18990" y="39125"/>
                  </a:cubicBezTo>
                  <a:lnTo>
                    <a:pt x="7755" y="39125"/>
                  </a:lnTo>
                  <a:cubicBezTo>
                    <a:pt x="3200" y="39125"/>
                    <a:pt x="163" y="39125"/>
                    <a:pt x="163" y="42449"/>
                  </a:cubicBezTo>
                  <a:cubicBezTo>
                    <a:pt x="163" y="43960"/>
                    <a:pt x="1074" y="45471"/>
                    <a:pt x="2896" y="45773"/>
                  </a:cubicBezTo>
                  <a:cubicBezTo>
                    <a:pt x="12917" y="46982"/>
                    <a:pt x="20509" y="51213"/>
                    <a:pt x="20812" y="86873"/>
                  </a:cubicBezTo>
                  <a:cubicBezTo>
                    <a:pt x="20812" y="93823"/>
                    <a:pt x="21723" y="117697"/>
                    <a:pt x="36299" y="137945"/>
                  </a:cubicBezTo>
                  <a:cubicBezTo>
                    <a:pt x="48142" y="154264"/>
                    <a:pt x="66665" y="163028"/>
                    <a:pt x="87314" y="165747"/>
                  </a:cubicBezTo>
                  <a:lnTo>
                    <a:pt x="87314" y="182671"/>
                  </a:lnTo>
                  <a:cubicBezTo>
                    <a:pt x="87314" y="192945"/>
                    <a:pt x="87314" y="197176"/>
                    <a:pt x="58466" y="197176"/>
                  </a:cubicBezTo>
                  <a:lnTo>
                    <a:pt x="48445" y="197176"/>
                  </a:lnTo>
                  <a:lnTo>
                    <a:pt x="48445" y="206545"/>
                  </a:lnTo>
                  <a:cubicBezTo>
                    <a:pt x="59377" y="205638"/>
                    <a:pt x="87314" y="205638"/>
                    <a:pt x="99764" y="205638"/>
                  </a:cubicBezTo>
                  <a:cubicBezTo>
                    <a:pt x="112214" y="205638"/>
                    <a:pt x="140455" y="205638"/>
                    <a:pt x="151387" y="206545"/>
                  </a:cubicBezTo>
                  <a:lnTo>
                    <a:pt x="151387" y="197176"/>
                  </a:lnTo>
                  <a:lnTo>
                    <a:pt x="141366" y="197176"/>
                  </a:lnTo>
                  <a:cubicBezTo>
                    <a:pt x="112518" y="197176"/>
                    <a:pt x="112518" y="193248"/>
                    <a:pt x="112518" y="182671"/>
                  </a:cubicBezTo>
                  <a:lnTo>
                    <a:pt x="112518" y="165747"/>
                  </a:lnTo>
                  <a:cubicBezTo>
                    <a:pt x="134382" y="163028"/>
                    <a:pt x="152905" y="153962"/>
                    <a:pt x="164748" y="138247"/>
                  </a:cubicBezTo>
                  <a:cubicBezTo>
                    <a:pt x="180538" y="116791"/>
                    <a:pt x="180842" y="92917"/>
                    <a:pt x="180842" y="79620"/>
                  </a:cubicBezTo>
                  <a:cubicBezTo>
                    <a:pt x="180842" y="74785"/>
                    <a:pt x="181145" y="47889"/>
                    <a:pt x="197543" y="45773"/>
                  </a:cubicBezTo>
                  <a:cubicBezTo>
                    <a:pt x="199365" y="45471"/>
                    <a:pt x="201491" y="45169"/>
                    <a:pt x="201491" y="42449"/>
                  </a:cubicBezTo>
                  <a:cubicBezTo>
                    <a:pt x="201491" y="39125"/>
                    <a:pt x="199061" y="39125"/>
                    <a:pt x="194203" y="39125"/>
                  </a:cubicBezTo>
                  <a:lnTo>
                    <a:pt x="182664" y="39125"/>
                  </a:lnTo>
                  <a:cubicBezTo>
                    <a:pt x="170821" y="39125"/>
                    <a:pt x="155942" y="41240"/>
                    <a:pt x="155638" y="85060"/>
                  </a:cubicBezTo>
                  <a:cubicBezTo>
                    <a:pt x="155334" y="118302"/>
                    <a:pt x="145313" y="150335"/>
                    <a:pt x="112518" y="158192"/>
                  </a:cubicBezTo>
                  <a:lnTo>
                    <a:pt x="112518" y="2401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CD947D7-2A20-2586-2302-144C86D0C59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63895" y="6721833"/>
              <a:ext cx="97778" cy="144694"/>
            </a:xfrm>
            <a:custGeom>
              <a:avLst/>
              <a:gdLst>
                <a:gd name="connsiteX0" fmla="*/ 46722 w 97778"/>
                <a:gd name="connsiteY0" fmla="*/ 69951 h 144694"/>
                <a:gd name="connsiteX1" fmla="*/ 75206 w 97778"/>
                <a:gd name="connsiteY1" fmla="*/ 104009 h 144694"/>
                <a:gd name="connsiteX2" fmla="*/ 47573 w 97778"/>
                <a:gd name="connsiteY2" fmla="*/ 138067 h 144694"/>
                <a:gd name="connsiteX3" fmla="*/ 11437 w 97778"/>
                <a:gd name="connsiteY3" fmla="*/ 123259 h 144694"/>
                <a:gd name="connsiteX4" fmla="*/ 23765 w 97778"/>
                <a:gd name="connsiteY4" fmla="*/ 111413 h 144694"/>
                <a:gd name="connsiteX5" fmla="*/ 12075 w 97778"/>
                <a:gd name="connsiteY5" fmla="*/ 99778 h 144694"/>
                <a:gd name="connsiteX6" fmla="*/ 171 w 97778"/>
                <a:gd name="connsiteY6" fmla="*/ 112048 h 144694"/>
                <a:gd name="connsiteX7" fmla="*/ 47998 w 97778"/>
                <a:gd name="connsiteY7" fmla="*/ 144837 h 144694"/>
                <a:gd name="connsiteX8" fmla="*/ 97950 w 97778"/>
                <a:gd name="connsiteY8" fmla="*/ 104009 h 144694"/>
                <a:gd name="connsiteX9" fmla="*/ 60964 w 97778"/>
                <a:gd name="connsiteY9" fmla="*/ 66143 h 144694"/>
                <a:gd name="connsiteX10" fmla="*/ 91361 w 97778"/>
                <a:gd name="connsiteY10" fmla="*/ 29335 h 144694"/>
                <a:gd name="connsiteX11" fmla="*/ 48423 w 97778"/>
                <a:gd name="connsiteY11" fmla="*/ 142 h 144694"/>
                <a:gd name="connsiteX12" fmla="*/ 6760 w 97778"/>
                <a:gd name="connsiteY12" fmla="*/ 28489 h 144694"/>
                <a:gd name="connsiteX13" fmla="*/ 17814 w 97778"/>
                <a:gd name="connsiteY13" fmla="*/ 39701 h 144694"/>
                <a:gd name="connsiteX14" fmla="*/ 28654 w 97778"/>
                <a:gd name="connsiteY14" fmla="*/ 28912 h 144694"/>
                <a:gd name="connsiteX15" fmla="*/ 17814 w 97778"/>
                <a:gd name="connsiteY15" fmla="*/ 17912 h 144694"/>
                <a:gd name="connsiteX16" fmla="*/ 47785 w 97778"/>
                <a:gd name="connsiteY16" fmla="*/ 6277 h 144694"/>
                <a:gd name="connsiteX17" fmla="*/ 70742 w 97778"/>
                <a:gd name="connsiteY17" fmla="*/ 29335 h 144694"/>
                <a:gd name="connsiteX18" fmla="*/ 62239 w 97778"/>
                <a:gd name="connsiteY18" fmla="*/ 54509 h 144694"/>
                <a:gd name="connsiteX19" fmla="*/ 38645 w 97778"/>
                <a:gd name="connsiteY19" fmla="*/ 63605 h 144694"/>
                <a:gd name="connsiteX20" fmla="*/ 31843 w 97778"/>
                <a:gd name="connsiteY20" fmla="*/ 64239 h 144694"/>
                <a:gd name="connsiteX21" fmla="*/ 29717 w 97778"/>
                <a:gd name="connsiteY21" fmla="*/ 66989 h 144694"/>
                <a:gd name="connsiteX22" fmla="*/ 35244 w 97778"/>
                <a:gd name="connsiteY22" fmla="*/ 69951 h 144694"/>
                <a:gd name="connsiteX23" fmla="*/ 46722 w 97778"/>
                <a:gd name="connsiteY23" fmla="*/ 69951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78" h="144694">
                  <a:moveTo>
                    <a:pt x="46722" y="69951"/>
                  </a:moveTo>
                  <a:cubicBezTo>
                    <a:pt x="63302" y="69951"/>
                    <a:pt x="75206" y="81374"/>
                    <a:pt x="75206" y="104009"/>
                  </a:cubicBezTo>
                  <a:cubicBezTo>
                    <a:pt x="75206" y="130240"/>
                    <a:pt x="59901" y="138067"/>
                    <a:pt x="47573" y="138067"/>
                  </a:cubicBezTo>
                  <a:cubicBezTo>
                    <a:pt x="39070" y="138067"/>
                    <a:pt x="20364" y="135740"/>
                    <a:pt x="11437" y="123259"/>
                  </a:cubicBezTo>
                  <a:cubicBezTo>
                    <a:pt x="21427" y="122836"/>
                    <a:pt x="23765" y="115855"/>
                    <a:pt x="23765" y="111413"/>
                  </a:cubicBezTo>
                  <a:cubicBezTo>
                    <a:pt x="23765" y="104644"/>
                    <a:pt x="18664" y="99778"/>
                    <a:pt x="12075" y="99778"/>
                  </a:cubicBezTo>
                  <a:cubicBezTo>
                    <a:pt x="6123" y="99778"/>
                    <a:pt x="171" y="103374"/>
                    <a:pt x="171" y="112048"/>
                  </a:cubicBezTo>
                  <a:cubicBezTo>
                    <a:pt x="171" y="131932"/>
                    <a:pt x="22278" y="144837"/>
                    <a:pt x="47998" y="144837"/>
                  </a:cubicBezTo>
                  <a:cubicBezTo>
                    <a:pt x="77544" y="144837"/>
                    <a:pt x="97950" y="125163"/>
                    <a:pt x="97950" y="104009"/>
                  </a:cubicBezTo>
                  <a:cubicBezTo>
                    <a:pt x="97950" y="87509"/>
                    <a:pt x="84346" y="71009"/>
                    <a:pt x="60964" y="66143"/>
                  </a:cubicBezTo>
                  <a:cubicBezTo>
                    <a:pt x="83283" y="58105"/>
                    <a:pt x="91361" y="42239"/>
                    <a:pt x="91361" y="29335"/>
                  </a:cubicBezTo>
                  <a:cubicBezTo>
                    <a:pt x="91361" y="12623"/>
                    <a:pt x="72017" y="142"/>
                    <a:pt x="48423" y="142"/>
                  </a:cubicBezTo>
                  <a:cubicBezTo>
                    <a:pt x="24828" y="142"/>
                    <a:pt x="6760" y="11566"/>
                    <a:pt x="6760" y="28489"/>
                  </a:cubicBezTo>
                  <a:cubicBezTo>
                    <a:pt x="6760" y="35681"/>
                    <a:pt x="11437" y="39701"/>
                    <a:pt x="17814" y="39701"/>
                  </a:cubicBezTo>
                  <a:cubicBezTo>
                    <a:pt x="24403" y="39701"/>
                    <a:pt x="28654" y="34835"/>
                    <a:pt x="28654" y="28912"/>
                  </a:cubicBezTo>
                  <a:cubicBezTo>
                    <a:pt x="28654" y="22777"/>
                    <a:pt x="24403" y="18335"/>
                    <a:pt x="17814" y="17912"/>
                  </a:cubicBezTo>
                  <a:cubicBezTo>
                    <a:pt x="25253" y="8604"/>
                    <a:pt x="39920" y="6277"/>
                    <a:pt x="47785" y="6277"/>
                  </a:cubicBezTo>
                  <a:cubicBezTo>
                    <a:pt x="57350" y="6277"/>
                    <a:pt x="70742" y="10931"/>
                    <a:pt x="70742" y="29335"/>
                  </a:cubicBezTo>
                  <a:cubicBezTo>
                    <a:pt x="70742" y="38220"/>
                    <a:pt x="67766" y="47951"/>
                    <a:pt x="62239" y="54509"/>
                  </a:cubicBezTo>
                  <a:cubicBezTo>
                    <a:pt x="55225" y="62547"/>
                    <a:pt x="49273" y="62970"/>
                    <a:pt x="38645" y="63605"/>
                  </a:cubicBezTo>
                  <a:cubicBezTo>
                    <a:pt x="33331" y="64028"/>
                    <a:pt x="32906" y="64028"/>
                    <a:pt x="31843" y="64239"/>
                  </a:cubicBezTo>
                  <a:cubicBezTo>
                    <a:pt x="31418" y="64239"/>
                    <a:pt x="29717" y="64662"/>
                    <a:pt x="29717" y="66989"/>
                  </a:cubicBezTo>
                  <a:cubicBezTo>
                    <a:pt x="29717" y="69951"/>
                    <a:pt x="31630" y="69951"/>
                    <a:pt x="35244" y="69951"/>
                  </a:cubicBezTo>
                  <a:lnTo>
                    <a:pt x="46722" y="6995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8351751-B02D-1644-864A-99F8C0C0668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05952" y="6590315"/>
              <a:ext cx="70449" cy="302201"/>
            </a:xfrm>
            <a:custGeom>
              <a:avLst/>
              <a:gdLst>
                <a:gd name="connsiteX0" fmla="*/ 70625 w 70449"/>
                <a:gd name="connsiteY0" fmla="*/ 151242 h 302201"/>
                <a:gd name="connsiteX1" fmla="*/ 50583 w 70449"/>
                <a:gd name="connsiteY1" fmla="*/ 56955 h 302201"/>
                <a:gd name="connsiteX2" fmla="*/ 3212 w 70449"/>
                <a:gd name="connsiteY2" fmla="*/ 141 h 302201"/>
                <a:gd name="connsiteX3" fmla="*/ 175 w 70449"/>
                <a:gd name="connsiteY3" fmla="*/ 3163 h 302201"/>
                <a:gd name="connsiteX4" fmla="*/ 5945 w 70449"/>
                <a:gd name="connsiteY4" fmla="*/ 10114 h 302201"/>
                <a:gd name="connsiteX5" fmla="*/ 53013 w 70449"/>
                <a:gd name="connsiteY5" fmla="*/ 151242 h 302201"/>
                <a:gd name="connsiteX6" fmla="*/ 4123 w 70449"/>
                <a:gd name="connsiteY6" fmla="*/ 294183 h 302201"/>
                <a:gd name="connsiteX7" fmla="*/ 175 w 70449"/>
                <a:gd name="connsiteY7" fmla="*/ 299320 h 302201"/>
                <a:gd name="connsiteX8" fmla="*/ 3212 w 70449"/>
                <a:gd name="connsiteY8" fmla="*/ 302342 h 302201"/>
                <a:gd name="connsiteX9" fmla="*/ 51494 w 70449"/>
                <a:gd name="connsiteY9" fmla="*/ 243413 h 302201"/>
                <a:gd name="connsiteX10" fmla="*/ 70625 w 70449"/>
                <a:gd name="connsiteY10" fmla="*/ 151242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625" y="151242"/>
                  </a:moveTo>
                  <a:cubicBezTo>
                    <a:pt x="70625" y="127670"/>
                    <a:pt x="67285" y="91104"/>
                    <a:pt x="50583" y="56955"/>
                  </a:cubicBezTo>
                  <a:cubicBezTo>
                    <a:pt x="32364" y="19784"/>
                    <a:pt x="6249" y="141"/>
                    <a:pt x="3212" y="141"/>
                  </a:cubicBezTo>
                  <a:cubicBezTo>
                    <a:pt x="1390" y="141"/>
                    <a:pt x="175" y="1350"/>
                    <a:pt x="175" y="3163"/>
                  </a:cubicBezTo>
                  <a:cubicBezTo>
                    <a:pt x="175" y="4070"/>
                    <a:pt x="175" y="4674"/>
                    <a:pt x="5945" y="10114"/>
                  </a:cubicBezTo>
                  <a:cubicBezTo>
                    <a:pt x="35704" y="40032"/>
                    <a:pt x="53013" y="88082"/>
                    <a:pt x="53013" y="151242"/>
                  </a:cubicBezTo>
                  <a:cubicBezTo>
                    <a:pt x="53013" y="202918"/>
                    <a:pt x="41777" y="256106"/>
                    <a:pt x="4123" y="294183"/>
                  </a:cubicBezTo>
                  <a:cubicBezTo>
                    <a:pt x="175" y="297809"/>
                    <a:pt x="175" y="298414"/>
                    <a:pt x="175" y="299320"/>
                  </a:cubicBezTo>
                  <a:cubicBezTo>
                    <a:pt x="175" y="301134"/>
                    <a:pt x="1390" y="302342"/>
                    <a:pt x="3212" y="302342"/>
                  </a:cubicBezTo>
                  <a:cubicBezTo>
                    <a:pt x="6249" y="302342"/>
                    <a:pt x="33578" y="281793"/>
                    <a:pt x="51494" y="243413"/>
                  </a:cubicBezTo>
                  <a:cubicBezTo>
                    <a:pt x="66981" y="210171"/>
                    <a:pt x="70625" y="176627"/>
                    <a:pt x="70625" y="151242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BFD17C9-D56B-EEBD-1A77-22A2526ADA0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099416" y="6735372"/>
              <a:ext cx="185537" cy="12088"/>
            </a:xfrm>
            <a:custGeom>
              <a:avLst/>
              <a:gdLst>
                <a:gd name="connsiteX0" fmla="*/ 175090 w 185537"/>
                <a:gd name="connsiteY0" fmla="*/ 12229 h 12088"/>
                <a:gd name="connsiteX1" fmla="*/ 185719 w 185537"/>
                <a:gd name="connsiteY1" fmla="*/ 6185 h 12088"/>
                <a:gd name="connsiteX2" fmla="*/ 175090 w 185537"/>
                <a:gd name="connsiteY2" fmla="*/ 141 h 12088"/>
                <a:gd name="connsiteX3" fmla="*/ 10810 w 185537"/>
                <a:gd name="connsiteY3" fmla="*/ 141 h 12088"/>
                <a:gd name="connsiteX4" fmla="*/ 182 w 185537"/>
                <a:gd name="connsiteY4" fmla="*/ 6185 h 12088"/>
                <a:gd name="connsiteX5" fmla="*/ 10810 w 185537"/>
                <a:gd name="connsiteY5" fmla="*/ 12229 h 12088"/>
                <a:gd name="connsiteX6" fmla="*/ 175090 w 185537"/>
                <a:gd name="connsiteY6" fmla="*/ 12229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90" y="12229"/>
                  </a:moveTo>
                  <a:cubicBezTo>
                    <a:pt x="180253" y="12229"/>
                    <a:pt x="185719" y="12229"/>
                    <a:pt x="185719" y="6185"/>
                  </a:cubicBezTo>
                  <a:cubicBezTo>
                    <a:pt x="185719" y="141"/>
                    <a:pt x="180253" y="141"/>
                    <a:pt x="175090" y="141"/>
                  </a:cubicBezTo>
                  <a:lnTo>
                    <a:pt x="10810" y="141"/>
                  </a:lnTo>
                  <a:cubicBezTo>
                    <a:pt x="5647" y="141"/>
                    <a:pt x="182" y="141"/>
                    <a:pt x="182" y="6185"/>
                  </a:cubicBezTo>
                  <a:cubicBezTo>
                    <a:pt x="182" y="12229"/>
                    <a:pt x="5647" y="12229"/>
                    <a:pt x="10810" y="12229"/>
                  </a:cubicBezTo>
                  <a:lnTo>
                    <a:pt x="175090" y="1222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9F54702-B887-C11C-4EFC-9FA430C7EC3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441035" y="6378770"/>
              <a:ext cx="149401" cy="724981"/>
            </a:xfrm>
            <a:custGeom>
              <a:avLst/>
              <a:gdLst>
                <a:gd name="connsiteX0" fmla="*/ 149593 w 149401"/>
                <a:gd name="connsiteY0" fmla="*/ 722086 h 724981"/>
                <a:gd name="connsiteX1" fmla="*/ 148378 w 149401"/>
                <a:gd name="connsiteY1" fmla="*/ 719366 h 724981"/>
                <a:gd name="connsiteX2" fmla="*/ 96452 w 149401"/>
                <a:gd name="connsiteY2" fmla="*/ 655300 h 724981"/>
                <a:gd name="connsiteX3" fmla="*/ 25395 w 149401"/>
                <a:gd name="connsiteY3" fmla="*/ 362769 h 724981"/>
                <a:gd name="connsiteX4" fmla="*/ 86431 w 149401"/>
                <a:gd name="connsiteY4" fmla="*/ 86557 h 724981"/>
                <a:gd name="connsiteX5" fmla="*/ 148682 w 149401"/>
                <a:gd name="connsiteY5" fmla="*/ 5567 h 724981"/>
                <a:gd name="connsiteX6" fmla="*/ 149593 w 149401"/>
                <a:gd name="connsiteY6" fmla="*/ 3149 h 724981"/>
                <a:gd name="connsiteX7" fmla="*/ 143216 w 149401"/>
                <a:gd name="connsiteY7" fmla="*/ 127 h 724981"/>
                <a:gd name="connsiteX8" fmla="*/ 133803 w 149401"/>
                <a:gd name="connsiteY8" fmla="*/ 4660 h 724981"/>
                <a:gd name="connsiteX9" fmla="*/ 192 w 149401"/>
                <a:gd name="connsiteY9" fmla="*/ 362466 h 724981"/>
                <a:gd name="connsiteX10" fmla="*/ 104651 w 149401"/>
                <a:gd name="connsiteY10" fmla="*/ 691261 h 724981"/>
                <a:gd name="connsiteX11" fmla="*/ 134714 w 149401"/>
                <a:gd name="connsiteY11" fmla="*/ 721482 h 724981"/>
                <a:gd name="connsiteX12" fmla="*/ 143216 w 149401"/>
                <a:gd name="connsiteY12" fmla="*/ 725108 h 724981"/>
                <a:gd name="connsiteX13" fmla="*/ 149593 w 149401"/>
                <a:gd name="connsiteY13" fmla="*/ 722086 h 72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401" h="724981">
                  <a:moveTo>
                    <a:pt x="149593" y="722086"/>
                  </a:moveTo>
                  <a:cubicBezTo>
                    <a:pt x="149593" y="720877"/>
                    <a:pt x="148986" y="720273"/>
                    <a:pt x="148378" y="719366"/>
                  </a:cubicBezTo>
                  <a:cubicBezTo>
                    <a:pt x="137143" y="708185"/>
                    <a:pt x="116797" y="687937"/>
                    <a:pt x="96452" y="655300"/>
                  </a:cubicBezTo>
                  <a:cubicBezTo>
                    <a:pt x="47563" y="577332"/>
                    <a:pt x="25395" y="479116"/>
                    <a:pt x="25395" y="362769"/>
                  </a:cubicBezTo>
                  <a:cubicBezTo>
                    <a:pt x="25395" y="281476"/>
                    <a:pt x="36327" y="176613"/>
                    <a:pt x="86431" y="86557"/>
                  </a:cubicBezTo>
                  <a:cubicBezTo>
                    <a:pt x="110421" y="43644"/>
                    <a:pt x="135321" y="18863"/>
                    <a:pt x="148682" y="5567"/>
                  </a:cubicBezTo>
                  <a:cubicBezTo>
                    <a:pt x="149593" y="4660"/>
                    <a:pt x="149593" y="4056"/>
                    <a:pt x="149593" y="3149"/>
                  </a:cubicBezTo>
                  <a:cubicBezTo>
                    <a:pt x="149593" y="127"/>
                    <a:pt x="147467" y="127"/>
                    <a:pt x="143216" y="127"/>
                  </a:cubicBezTo>
                  <a:cubicBezTo>
                    <a:pt x="138965" y="127"/>
                    <a:pt x="138357" y="127"/>
                    <a:pt x="133803" y="4660"/>
                  </a:cubicBezTo>
                  <a:cubicBezTo>
                    <a:pt x="32076" y="96831"/>
                    <a:pt x="192" y="235240"/>
                    <a:pt x="192" y="362466"/>
                  </a:cubicBezTo>
                  <a:cubicBezTo>
                    <a:pt x="192" y="481232"/>
                    <a:pt x="27521" y="600903"/>
                    <a:pt x="104651" y="691261"/>
                  </a:cubicBezTo>
                  <a:cubicBezTo>
                    <a:pt x="110724" y="698212"/>
                    <a:pt x="122263" y="710602"/>
                    <a:pt x="134714" y="721482"/>
                  </a:cubicBezTo>
                  <a:cubicBezTo>
                    <a:pt x="138357" y="725108"/>
                    <a:pt x="138965" y="725108"/>
                    <a:pt x="143216" y="725108"/>
                  </a:cubicBezTo>
                  <a:cubicBezTo>
                    <a:pt x="147467" y="725108"/>
                    <a:pt x="149593" y="725108"/>
                    <a:pt x="149593" y="72208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FF638A-DD81-842D-A849-B5CD3EB455B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740783" y="6411259"/>
              <a:ext cx="100208" cy="201266"/>
            </a:xfrm>
            <a:custGeom>
              <a:avLst/>
              <a:gdLst>
                <a:gd name="connsiteX0" fmla="*/ 62453 w 100208"/>
                <a:gd name="connsiteY0" fmla="*/ 7991 h 201266"/>
                <a:gd name="connsiteX1" fmla="*/ 55469 w 100208"/>
                <a:gd name="connsiteY1" fmla="*/ 134 h 201266"/>
                <a:gd name="connsiteX2" fmla="*/ 203 w 100208"/>
                <a:gd name="connsiteY2" fmla="*/ 19475 h 201266"/>
                <a:gd name="connsiteX3" fmla="*/ 203 w 100208"/>
                <a:gd name="connsiteY3" fmla="*/ 28843 h 201266"/>
                <a:gd name="connsiteX4" fmla="*/ 39982 w 100208"/>
                <a:gd name="connsiteY4" fmla="*/ 20986 h 201266"/>
                <a:gd name="connsiteX5" fmla="*/ 39982 w 100208"/>
                <a:gd name="connsiteY5" fmla="*/ 177526 h 201266"/>
                <a:gd name="connsiteX6" fmla="*/ 11742 w 100208"/>
                <a:gd name="connsiteY6" fmla="*/ 192032 h 201266"/>
                <a:gd name="connsiteX7" fmla="*/ 2025 w 100208"/>
                <a:gd name="connsiteY7" fmla="*/ 192032 h 201266"/>
                <a:gd name="connsiteX8" fmla="*/ 2025 w 100208"/>
                <a:gd name="connsiteY8" fmla="*/ 201400 h 201266"/>
                <a:gd name="connsiteX9" fmla="*/ 51218 w 100208"/>
                <a:gd name="connsiteY9" fmla="*/ 200494 h 201266"/>
                <a:gd name="connsiteX10" fmla="*/ 100411 w 100208"/>
                <a:gd name="connsiteY10" fmla="*/ 201400 h 201266"/>
                <a:gd name="connsiteX11" fmla="*/ 100411 w 100208"/>
                <a:gd name="connsiteY11" fmla="*/ 192032 h 201266"/>
                <a:gd name="connsiteX12" fmla="*/ 90694 w 100208"/>
                <a:gd name="connsiteY12" fmla="*/ 192032 h 201266"/>
                <a:gd name="connsiteX13" fmla="*/ 62453 w 100208"/>
                <a:gd name="connsiteY13" fmla="*/ 177526 h 201266"/>
                <a:gd name="connsiteX14" fmla="*/ 62453 w 100208"/>
                <a:gd name="connsiteY14" fmla="*/ 7991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453" y="7991"/>
                  </a:moveTo>
                  <a:cubicBezTo>
                    <a:pt x="62453" y="739"/>
                    <a:pt x="62453" y="134"/>
                    <a:pt x="55469" y="134"/>
                  </a:cubicBezTo>
                  <a:cubicBezTo>
                    <a:pt x="36642" y="19475"/>
                    <a:pt x="9920" y="19475"/>
                    <a:pt x="203" y="19475"/>
                  </a:cubicBezTo>
                  <a:lnTo>
                    <a:pt x="203" y="28843"/>
                  </a:lnTo>
                  <a:cubicBezTo>
                    <a:pt x="6276" y="28843"/>
                    <a:pt x="24192" y="28843"/>
                    <a:pt x="39982" y="20986"/>
                  </a:cubicBezTo>
                  <a:lnTo>
                    <a:pt x="39982" y="177526"/>
                  </a:lnTo>
                  <a:cubicBezTo>
                    <a:pt x="39982" y="188406"/>
                    <a:pt x="39071" y="192032"/>
                    <a:pt x="11742" y="192032"/>
                  </a:cubicBezTo>
                  <a:lnTo>
                    <a:pt x="2025" y="192032"/>
                  </a:lnTo>
                  <a:lnTo>
                    <a:pt x="2025" y="201400"/>
                  </a:lnTo>
                  <a:cubicBezTo>
                    <a:pt x="12653" y="200494"/>
                    <a:pt x="39071" y="200494"/>
                    <a:pt x="51218" y="200494"/>
                  </a:cubicBezTo>
                  <a:cubicBezTo>
                    <a:pt x="63364" y="200494"/>
                    <a:pt x="89783" y="200494"/>
                    <a:pt x="100411" y="201400"/>
                  </a:cubicBezTo>
                  <a:lnTo>
                    <a:pt x="100411" y="192032"/>
                  </a:lnTo>
                  <a:lnTo>
                    <a:pt x="90694" y="192032"/>
                  </a:lnTo>
                  <a:cubicBezTo>
                    <a:pt x="63364" y="192032"/>
                    <a:pt x="62453" y="188708"/>
                    <a:pt x="62453" y="177526"/>
                  </a:cubicBezTo>
                  <a:lnTo>
                    <a:pt x="62453" y="799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5E60331-49B8-34EB-7DDE-83FE799CA64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37842" y="6735372"/>
              <a:ext cx="303662" cy="12087"/>
            </a:xfrm>
            <a:custGeom>
              <a:avLst/>
              <a:gdLst>
                <a:gd name="connsiteX0" fmla="*/ 0 w 303662"/>
                <a:gd name="connsiteY0" fmla="*/ 0 h 12087"/>
                <a:gd name="connsiteX1" fmla="*/ 303662 w 303662"/>
                <a:gd name="connsiteY1" fmla="*/ 0 h 12087"/>
                <a:gd name="connsiteX2" fmla="*/ 303662 w 303662"/>
                <a:gd name="connsiteY2" fmla="*/ 12087 h 12087"/>
                <a:gd name="connsiteX3" fmla="*/ 0 w 303662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62" h="12087">
                  <a:moveTo>
                    <a:pt x="0" y="0"/>
                  </a:moveTo>
                  <a:lnTo>
                    <a:pt x="303662" y="0"/>
                  </a:lnTo>
                  <a:lnTo>
                    <a:pt x="303662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B1B001-3BDD-425C-B065-AFB684BC0AE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664868" y="6822995"/>
              <a:ext cx="100208" cy="201266"/>
            </a:xfrm>
            <a:custGeom>
              <a:avLst/>
              <a:gdLst>
                <a:gd name="connsiteX0" fmla="*/ 62451 w 100208"/>
                <a:gd name="connsiteY0" fmla="*/ 8005 h 201266"/>
                <a:gd name="connsiteX1" fmla="*/ 55466 w 100208"/>
                <a:gd name="connsiteY1" fmla="*/ 148 h 201266"/>
                <a:gd name="connsiteX2" fmla="*/ 200 w 100208"/>
                <a:gd name="connsiteY2" fmla="*/ 19489 h 201266"/>
                <a:gd name="connsiteX3" fmla="*/ 200 w 100208"/>
                <a:gd name="connsiteY3" fmla="*/ 28857 h 201266"/>
                <a:gd name="connsiteX4" fmla="*/ 39980 w 100208"/>
                <a:gd name="connsiteY4" fmla="*/ 21000 h 201266"/>
                <a:gd name="connsiteX5" fmla="*/ 39980 w 100208"/>
                <a:gd name="connsiteY5" fmla="*/ 177540 h 201266"/>
                <a:gd name="connsiteX6" fmla="*/ 11739 w 100208"/>
                <a:gd name="connsiteY6" fmla="*/ 192046 h 201266"/>
                <a:gd name="connsiteX7" fmla="*/ 2022 w 100208"/>
                <a:gd name="connsiteY7" fmla="*/ 192046 h 201266"/>
                <a:gd name="connsiteX8" fmla="*/ 2022 w 100208"/>
                <a:gd name="connsiteY8" fmla="*/ 201414 h 201266"/>
                <a:gd name="connsiteX9" fmla="*/ 51215 w 100208"/>
                <a:gd name="connsiteY9" fmla="*/ 200507 h 201266"/>
                <a:gd name="connsiteX10" fmla="*/ 100408 w 100208"/>
                <a:gd name="connsiteY10" fmla="*/ 201414 h 201266"/>
                <a:gd name="connsiteX11" fmla="*/ 100408 w 100208"/>
                <a:gd name="connsiteY11" fmla="*/ 192046 h 201266"/>
                <a:gd name="connsiteX12" fmla="*/ 90691 w 100208"/>
                <a:gd name="connsiteY12" fmla="*/ 192046 h 201266"/>
                <a:gd name="connsiteX13" fmla="*/ 62451 w 100208"/>
                <a:gd name="connsiteY13" fmla="*/ 177540 h 201266"/>
                <a:gd name="connsiteX14" fmla="*/ 62451 w 100208"/>
                <a:gd name="connsiteY14" fmla="*/ 8005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451" y="8005"/>
                  </a:moveTo>
                  <a:cubicBezTo>
                    <a:pt x="62451" y="752"/>
                    <a:pt x="62451" y="148"/>
                    <a:pt x="55466" y="148"/>
                  </a:cubicBezTo>
                  <a:cubicBezTo>
                    <a:pt x="36639" y="19489"/>
                    <a:pt x="9917" y="19489"/>
                    <a:pt x="200" y="19489"/>
                  </a:cubicBezTo>
                  <a:lnTo>
                    <a:pt x="200" y="28857"/>
                  </a:lnTo>
                  <a:cubicBezTo>
                    <a:pt x="6273" y="28857"/>
                    <a:pt x="24189" y="28857"/>
                    <a:pt x="39980" y="21000"/>
                  </a:cubicBezTo>
                  <a:lnTo>
                    <a:pt x="39980" y="177540"/>
                  </a:lnTo>
                  <a:cubicBezTo>
                    <a:pt x="39980" y="188419"/>
                    <a:pt x="39069" y="192046"/>
                    <a:pt x="11739" y="192046"/>
                  </a:cubicBezTo>
                  <a:lnTo>
                    <a:pt x="2022" y="192046"/>
                  </a:lnTo>
                  <a:lnTo>
                    <a:pt x="2022" y="201414"/>
                  </a:lnTo>
                  <a:cubicBezTo>
                    <a:pt x="12650" y="200507"/>
                    <a:pt x="39069" y="200507"/>
                    <a:pt x="51215" y="200507"/>
                  </a:cubicBezTo>
                  <a:cubicBezTo>
                    <a:pt x="63362" y="200507"/>
                    <a:pt x="89780" y="200507"/>
                    <a:pt x="100408" y="201414"/>
                  </a:cubicBezTo>
                  <a:lnTo>
                    <a:pt x="100408" y="192046"/>
                  </a:lnTo>
                  <a:lnTo>
                    <a:pt x="90691" y="192046"/>
                  </a:lnTo>
                  <a:cubicBezTo>
                    <a:pt x="63362" y="192046"/>
                    <a:pt x="62451" y="188721"/>
                    <a:pt x="62451" y="177540"/>
                  </a:cubicBezTo>
                  <a:lnTo>
                    <a:pt x="62451" y="800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64D41BE-BA70-6ABE-F52F-B8AA9E25793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804856" y="6822995"/>
              <a:ext cx="121160" cy="207914"/>
            </a:xfrm>
            <a:custGeom>
              <a:avLst/>
              <a:gdLst>
                <a:gd name="connsiteX0" fmla="*/ 121366 w 121160"/>
                <a:gd name="connsiteY0" fmla="*/ 140671 h 207914"/>
                <a:gd name="connsiteX1" fmla="*/ 63670 w 121160"/>
                <a:gd name="connsiteY1" fmla="*/ 74489 h 207914"/>
                <a:gd name="connsiteX2" fmla="*/ 25105 w 121160"/>
                <a:gd name="connsiteY2" fmla="*/ 89902 h 207914"/>
                <a:gd name="connsiteX3" fmla="*/ 25105 w 121160"/>
                <a:gd name="connsiteY3" fmla="*/ 30972 h 207914"/>
                <a:gd name="connsiteX4" fmla="*/ 50916 w 121160"/>
                <a:gd name="connsiteY4" fmla="*/ 34901 h 207914"/>
                <a:gd name="connsiteX5" fmla="*/ 109523 w 121160"/>
                <a:gd name="connsiteY5" fmla="*/ 3472 h 207914"/>
                <a:gd name="connsiteX6" fmla="*/ 106486 w 121160"/>
                <a:gd name="connsiteY6" fmla="*/ 148 h 207914"/>
                <a:gd name="connsiteX7" fmla="*/ 104057 w 121160"/>
                <a:gd name="connsiteY7" fmla="*/ 1054 h 207914"/>
                <a:gd name="connsiteX8" fmla="*/ 62759 w 121160"/>
                <a:gd name="connsiteY8" fmla="*/ 9818 h 207914"/>
                <a:gd name="connsiteX9" fmla="*/ 22372 w 121160"/>
                <a:gd name="connsiteY9" fmla="*/ 1357 h 207914"/>
                <a:gd name="connsiteX10" fmla="*/ 18728 w 121160"/>
                <a:gd name="connsiteY10" fmla="*/ 450 h 207914"/>
                <a:gd name="connsiteX11" fmla="*/ 15692 w 121160"/>
                <a:gd name="connsiteY11" fmla="*/ 7703 h 207914"/>
                <a:gd name="connsiteX12" fmla="*/ 15692 w 121160"/>
                <a:gd name="connsiteY12" fmla="*/ 97154 h 207914"/>
                <a:gd name="connsiteX13" fmla="*/ 19943 w 121160"/>
                <a:gd name="connsiteY13" fmla="*/ 105012 h 207914"/>
                <a:gd name="connsiteX14" fmla="*/ 23891 w 121160"/>
                <a:gd name="connsiteY14" fmla="*/ 102292 h 207914"/>
                <a:gd name="connsiteX15" fmla="*/ 63063 w 121160"/>
                <a:gd name="connsiteY15" fmla="*/ 81138 h 207914"/>
                <a:gd name="connsiteX16" fmla="*/ 88874 w 121160"/>
                <a:gd name="connsiteY16" fmla="*/ 100479 h 207914"/>
                <a:gd name="connsiteX17" fmla="*/ 94340 w 121160"/>
                <a:gd name="connsiteY17" fmla="*/ 138556 h 207914"/>
                <a:gd name="connsiteX18" fmla="*/ 87052 w 121160"/>
                <a:gd name="connsiteY18" fmla="*/ 179958 h 207914"/>
                <a:gd name="connsiteX19" fmla="*/ 54560 w 121160"/>
                <a:gd name="connsiteY19" fmla="*/ 199601 h 207914"/>
                <a:gd name="connsiteX20" fmla="*/ 9922 w 121160"/>
                <a:gd name="connsiteY20" fmla="*/ 165754 h 207914"/>
                <a:gd name="connsiteX21" fmla="*/ 15084 w 121160"/>
                <a:gd name="connsiteY21" fmla="*/ 166359 h 207914"/>
                <a:gd name="connsiteX22" fmla="*/ 30267 w 121160"/>
                <a:gd name="connsiteY22" fmla="*/ 151551 h 207914"/>
                <a:gd name="connsiteX23" fmla="*/ 15084 w 121160"/>
                <a:gd name="connsiteY23" fmla="*/ 136743 h 207914"/>
                <a:gd name="connsiteX24" fmla="*/ 205 w 121160"/>
                <a:gd name="connsiteY24" fmla="*/ 152760 h 207914"/>
                <a:gd name="connsiteX25" fmla="*/ 55168 w 121160"/>
                <a:gd name="connsiteY25" fmla="*/ 208062 h 207914"/>
                <a:gd name="connsiteX26" fmla="*/ 121366 w 121160"/>
                <a:gd name="connsiteY26" fmla="*/ 140671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160" h="207914">
                  <a:moveTo>
                    <a:pt x="121366" y="140671"/>
                  </a:moveTo>
                  <a:cubicBezTo>
                    <a:pt x="121366" y="104709"/>
                    <a:pt x="96466" y="74489"/>
                    <a:pt x="63670" y="74489"/>
                  </a:cubicBezTo>
                  <a:cubicBezTo>
                    <a:pt x="49095" y="74489"/>
                    <a:pt x="36037" y="79325"/>
                    <a:pt x="25105" y="89902"/>
                  </a:cubicBezTo>
                  <a:lnTo>
                    <a:pt x="25105" y="30972"/>
                  </a:lnTo>
                  <a:cubicBezTo>
                    <a:pt x="31178" y="32786"/>
                    <a:pt x="41199" y="34901"/>
                    <a:pt x="50916" y="34901"/>
                  </a:cubicBezTo>
                  <a:cubicBezTo>
                    <a:pt x="88267" y="34901"/>
                    <a:pt x="109523" y="7401"/>
                    <a:pt x="109523" y="3472"/>
                  </a:cubicBezTo>
                  <a:cubicBezTo>
                    <a:pt x="109523" y="1659"/>
                    <a:pt x="108612" y="148"/>
                    <a:pt x="106486" y="148"/>
                  </a:cubicBezTo>
                  <a:cubicBezTo>
                    <a:pt x="106183" y="148"/>
                    <a:pt x="105576" y="148"/>
                    <a:pt x="104057" y="1054"/>
                  </a:cubicBezTo>
                  <a:cubicBezTo>
                    <a:pt x="97984" y="3774"/>
                    <a:pt x="83105" y="9818"/>
                    <a:pt x="62759" y="9818"/>
                  </a:cubicBezTo>
                  <a:cubicBezTo>
                    <a:pt x="50613" y="9818"/>
                    <a:pt x="36644" y="7703"/>
                    <a:pt x="22372" y="1357"/>
                  </a:cubicBezTo>
                  <a:cubicBezTo>
                    <a:pt x="19943" y="450"/>
                    <a:pt x="19336" y="450"/>
                    <a:pt x="18728" y="450"/>
                  </a:cubicBezTo>
                  <a:cubicBezTo>
                    <a:pt x="15692" y="450"/>
                    <a:pt x="15692" y="2868"/>
                    <a:pt x="15692" y="7703"/>
                  </a:cubicBezTo>
                  <a:lnTo>
                    <a:pt x="15692" y="97154"/>
                  </a:lnTo>
                  <a:cubicBezTo>
                    <a:pt x="15692" y="102594"/>
                    <a:pt x="15692" y="105012"/>
                    <a:pt x="19943" y="105012"/>
                  </a:cubicBezTo>
                  <a:cubicBezTo>
                    <a:pt x="22069" y="105012"/>
                    <a:pt x="22676" y="104105"/>
                    <a:pt x="23891" y="102292"/>
                  </a:cubicBezTo>
                  <a:cubicBezTo>
                    <a:pt x="27231" y="97457"/>
                    <a:pt x="38466" y="81138"/>
                    <a:pt x="63063" y="81138"/>
                  </a:cubicBezTo>
                  <a:cubicBezTo>
                    <a:pt x="78853" y="81138"/>
                    <a:pt x="86445" y="95039"/>
                    <a:pt x="88874" y="100479"/>
                  </a:cubicBezTo>
                  <a:cubicBezTo>
                    <a:pt x="93733" y="111660"/>
                    <a:pt x="94340" y="123446"/>
                    <a:pt x="94340" y="138556"/>
                  </a:cubicBezTo>
                  <a:cubicBezTo>
                    <a:pt x="94340" y="149133"/>
                    <a:pt x="94340" y="167265"/>
                    <a:pt x="87052" y="179958"/>
                  </a:cubicBezTo>
                  <a:cubicBezTo>
                    <a:pt x="79764" y="191744"/>
                    <a:pt x="68529" y="199601"/>
                    <a:pt x="54560" y="199601"/>
                  </a:cubicBezTo>
                  <a:cubicBezTo>
                    <a:pt x="32393" y="199601"/>
                    <a:pt x="15084" y="183584"/>
                    <a:pt x="9922" y="165754"/>
                  </a:cubicBezTo>
                  <a:cubicBezTo>
                    <a:pt x="10833" y="166056"/>
                    <a:pt x="11744" y="166359"/>
                    <a:pt x="15084" y="166359"/>
                  </a:cubicBezTo>
                  <a:cubicBezTo>
                    <a:pt x="25105" y="166359"/>
                    <a:pt x="30267" y="158804"/>
                    <a:pt x="30267" y="151551"/>
                  </a:cubicBezTo>
                  <a:cubicBezTo>
                    <a:pt x="30267" y="144298"/>
                    <a:pt x="25105" y="136743"/>
                    <a:pt x="15084" y="136743"/>
                  </a:cubicBezTo>
                  <a:cubicBezTo>
                    <a:pt x="10833" y="136743"/>
                    <a:pt x="205" y="138858"/>
                    <a:pt x="205" y="152760"/>
                  </a:cubicBezTo>
                  <a:cubicBezTo>
                    <a:pt x="205" y="178749"/>
                    <a:pt x="21158" y="208062"/>
                    <a:pt x="55168" y="208062"/>
                  </a:cubicBezTo>
                  <a:cubicBezTo>
                    <a:pt x="90392" y="208062"/>
                    <a:pt x="121366" y="179051"/>
                    <a:pt x="121366" y="14067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FF6F7AE-54C5-6DD8-EEFF-F68FAE79205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994645" y="6607239"/>
              <a:ext cx="149097" cy="213051"/>
            </a:xfrm>
            <a:custGeom>
              <a:avLst/>
              <a:gdLst>
                <a:gd name="connsiteX0" fmla="*/ 70661 w 149097"/>
                <a:gd name="connsiteY0" fmla="*/ 3465 h 213051"/>
                <a:gd name="connsiteX1" fmla="*/ 66713 w 149097"/>
                <a:gd name="connsiteY1" fmla="*/ 141 h 213051"/>
                <a:gd name="connsiteX2" fmla="*/ 29666 w 149097"/>
                <a:gd name="connsiteY2" fmla="*/ 3163 h 213051"/>
                <a:gd name="connsiteX3" fmla="*/ 23897 w 149097"/>
                <a:gd name="connsiteY3" fmla="*/ 9207 h 213051"/>
                <a:gd name="connsiteX4" fmla="*/ 31185 w 149097"/>
                <a:gd name="connsiteY4" fmla="*/ 12833 h 213051"/>
                <a:gd name="connsiteX5" fmla="*/ 46368 w 149097"/>
                <a:gd name="connsiteY5" fmla="*/ 17971 h 213051"/>
                <a:gd name="connsiteX6" fmla="*/ 45457 w 149097"/>
                <a:gd name="connsiteY6" fmla="*/ 24015 h 213051"/>
                <a:gd name="connsiteX7" fmla="*/ 1426 w 149097"/>
                <a:gd name="connsiteY7" fmla="*/ 198083 h 213051"/>
                <a:gd name="connsiteX8" fmla="*/ 211 w 149097"/>
                <a:gd name="connsiteY8" fmla="*/ 204731 h 213051"/>
                <a:gd name="connsiteX9" fmla="*/ 9017 w 149097"/>
                <a:gd name="connsiteY9" fmla="*/ 213193 h 213051"/>
                <a:gd name="connsiteX10" fmla="*/ 20253 w 149097"/>
                <a:gd name="connsiteY10" fmla="*/ 205336 h 213051"/>
                <a:gd name="connsiteX11" fmla="*/ 26022 w 149097"/>
                <a:gd name="connsiteY11" fmla="*/ 182368 h 213051"/>
                <a:gd name="connsiteX12" fmla="*/ 32703 w 149097"/>
                <a:gd name="connsiteY12" fmla="*/ 155170 h 213051"/>
                <a:gd name="connsiteX13" fmla="*/ 37865 w 149097"/>
                <a:gd name="connsiteY13" fmla="*/ 134923 h 213051"/>
                <a:gd name="connsiteX14" fmla="*/ 41206 w 149097"/>
                <a:gd name="connsiteY14" fmla="*/ 121324 h 213051"/>
                <a:gd name="connsiteX15" fmla="*/ 61854 w 149097"/>
                <a:gd name="connsiteY15" fmla="*/ 93521 h 213051"/>
                <a:gd name="connsiteX16" fmla="*/ 91006 w 149097"/>
                <a:gd name="connsiteY16" fmla="*/ 82944 h 213051"/>
                <a:gd name="connsiteX17" fmla="*/ 107404 w 149097"/>
                <a:gd name="connsiteY17" fmla="*/ 104098 h 213051"/>
                <a:gd name="connsiteX18" fmla="*/ 88577 w 149097"/>
                <a:gd name="connsiteY18" fmla="*/ 171791 h 213051"/>
                <a:gd name="connsiteX19" fmla="*/ 84629 w 149097"/>
                <a:gd name="connsiteY19" fmla="*/ 188412 h 213051"/>
                <a:gd name="connsiteX20" fmla="*/ 109529 w 149097"/>
                <a:gd name="connsiteY20" fmla="*/ 213193 h 213051"/>
                <a:gd name="connsiteX21" fmla="*/ 149309 w 149097"/>
                <a:gd name="connsiteY21" fmla="*/ 166654 h 213051"/>
                <a:gd name="connsiteX22" fmla="*/ 145665 w 149097"/>
                <a:gd name="connsiteY22" fmla="*/ 163632 h 213051"/>
                <a:gd name="connsiteX23" fmla="*/ 141110 w 149097"/>
                <a:gd name="connsiteY23" fmla="*/ 169072 h 213051"/>
                <a:gd name="connsiteX24" fmla="*/ 110137 w 149097"/>
                <a:gd name="connsiteY24" fmla="*/ 206545 h 213051"/>
                <a:gd name="connsiteX25" fmla="*/ 102849 w 149097"/>
                <a:gd name="connsiteY25" fmla="*/ 196572 h 213051"/>
                <a:gd name="connsiteX26" fmla="*/ 108315 w 149097"/>
                <a:gd name="connsiteY26" fmla="*/ 175116 h 213051"/>
                <a:gd name="connsiteX27" fmla="*/ 126838 w 149097"/>
                <a:gd name="connsiteY27" fmla="*/ 108631 h 213051"/>
                <a:gd name="connsiteX28" fmla="*/ 91917 w 149097"/>
                <a:gd name="connsiteY28" fmla="*/ 76296 h 213051"/>
                <a:gd name="connsiteX29" fmla="*/ 46975 w 149097"/>
                <a:gd name="connsiteY29" fmla="*/ 99565 h 213051"/>
                <a:gd name="connsiteX30" fmla="*/ 70661 w 149097"/>
                <a:gd name="connsiteY30" fmla="*/ 3465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097" h="213051">
                  <a:moveTo>
                    <a:pt x="70661" y="3465"/>
                  </a:moveTo>
                  <a:cubicBezTo>
                    <a:pt x="70661" y="3163"/>
                    <a:pt x="70661" y="141"/>
                    <a:pt x="66713" y="141"/>
                  </a:cubicBezTo>
                  <a:cubicBezTo>
                    <a:pt x="59729" y="141"/>
                    <a:pt x="37562" y="2559"/>
                    <a:pt x="29666" y="3163"/>
                  </a:cubicBezTo>
                  <a:cubicBezTo>
                    <a:pt x="27237" y="3465"/>
                    <a:pt x="23897" y="3767"/>
                    <a:pt x="23897" y="9207"/>
                  </a:cubicBezTo>
                  <a:cubicBezTo>
                    <a:pt x="23897" y="12833"/>
                    <a:pt x="26630" y="12833"/>
                    <a:pt x="31185" y="12833"/>
                  </a:cubicBezTo>
                  <a:cubicBezTo>
                    <a:pt x="45760" y="12833"/>
                    <a:pt x="46368" y="14949"/>
                    <a:pt x="46368" y="17971"/>
                  </a:cubicBezTo>
                  <a:lnTo>
                    <a:pt x="45457" y="24015"/>
                  </a:lnTo>
                  <a:lnTo>
                    <a:pt x="1426" y="198083"/>
                  </a:lnTo>
                  <a:cubicBezTo>
                    <a:pt x="211" y="202314"/>
                    <a:pt x="211" y="202918"/>
                    <a:pt x="211" y="204731"/>
                  </a:cubicBezTo>
                  <a:cubicBezTo>
                    <a:pt x="211" y="211682"/>
                    <a:pt x="6284" y="213193"/>
                    <a:pt x="9017" y="213193"/>
                  </a:cubicBezTo>
                  <a:cubicBezTo>
                    <a:pt x="13876" y="213193"/>
                    <a:pt x="18735" y="209567"/>
                    <a:pt x="20253" y="205336"/>
                  </a:cubicBezTo>
                  <a:lnTo>
                    <a:pt x="26022" y="182368"/>
                  </a:lnTo>
                  <a:lnTo>
                    <a:pt x="32703" y="155170"/>
                  </a:lnTo>
                  <a:cubicBezTo>
                    <a:pt x="34525" y="148522"/>
                    <a:pt x="36347" y="141873"/>
                    <a:pt x="37865" y="134923"/>
                  </a:cubicBezTo>
                  <a:cubicBezTo>
                    <a:pt x="38473" y="133110"/>
                    <a:pt x="40902" y="123137"/>
                    <a:pt x="41206" y="121324"/>
                  </a:cubicBezTo>
                  <a:cubicBezTo>
                    <a:pt x="42116" y="118604"/>
                    <a:pt x="51530" y="101681"/>
                    <a:pt x="61854" y="93521"/>
                  </a:cubicBezTo>
                  <a:cubicBezTo>
                    <a:pt x="68535" y="88686"/>
                    <a:pt x="77949" y="82944"/>
                    <a:pt x="91006" y="82944"/>
                  </a:cubicBezTo>
                  <a:cubicBezTo>
                    <a:pt x="104063" y="82944"/>
                    <a:pt x="107404" y="93219"/>
                    <a:pt x="107404" y="104098"/>
                  </a:cubicBezTo>
                  <a:cubicBezTo>
                    <a:pt x="107404" y="120417"/>
                    <a:pt x="95865" y="153357"/>
                    <a:pt x="88577" y="171791"/>
                  </a:cubicBezTo>
                  <a:cubicBezTo>
                    <a:pt x="86147" y="178742"/>
                    <a:pt x="84629" y="182368"/>
                    <a:pt x="84629" y="188412"/>
                  </a:cubicBezTo>
                  <a:cubicBezTo>
                    <a:pt x="84629" y="202616"/>
                    <a:pt x="95257" y="213193"/>
                    <a:pt x="109529" y="213193"/>
                  </a:cubicBezTo>
                  <a:cubicBezTo>
                    <a:pt x="138073" y="213193"/>
                    <a:pt x="149309" y="169072"/>
                    <a:pt x="149309" y="166654"/>
                  </a:cubicBezTo>
                  <a:cubicBezTo>
                    <a:pt x="149309" y="163632"/>
                    <a:pt x="146576" y="163632"/>
                    <a:pt x="145665" y="163632"/>
                  </a:cubicBezTo>
                  <a:cubicBezTo>
                    <a:pt x="142628" y="163632"/>
                    <a:pt x="142628" y="164539"/>
                    <a:pt x="141110" y="169072"/>
                  </a:cubicBezTo>
                  <a:cubicBezTo>
                    <a:pt x="136555" y="185088"/>
                    <a:pt x="126838" y="206545"/>
                    <a:pt x="110137" y="206545"/>
                  </a:cubicBezTo>
                  <a:cubicBezTo>
                    <a:pt x="104974" y="206545"/>
                    <a:pt x="102849" y="203523"/>
                    <a:pt x="102849" y="196572"/>
                  </a:cubicBezTo>
                  <a:cubicBezTo>
                    <a:pt x="102849" y="189017"/>
                    <a:pt x="105582" y="181764"/>
                    <a:pt x="108315" y="175116"/>
                  </a:cubicBezTo>
                  <a:cubicBezTo>
                    <a:pt x="113173" y="162121"/>
                    <a:pt x="126838" y="126159"/>
                    <a:pt x="126838" y="108631"/>
                  </a:cubicBezTo>
                  <a:cubicBezTo>
                    <a:pt x="126838" y="88988"/>
                    <a:pt x="114692" y="76296"/>
                    <a:pt x="91917" y="76296"/>
                  </a:cubicBezTo>
                  <a:cubicBezTo>
                    <a:pt x="72786" y="76296"/>
                    <a:pt x="58211" y="85664"/>
                    <a:pt x="46975" y="99565"/>
                  </a:cubicBezTo>
                  <a:lnTo>
                    <a:pt x="70661" y="346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70C446-6768-3CAD-CFA4-D62F905E122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163104" y="6573938"/>
              <a:ext cx="53353" cy="109578"/>
            </a:xfrm>
            <a:custGeom>
              <a:avLst/>
              <a:gdLst>
                <a:gd name="connsiteX0" fmla="*/ 51657 w 53353"/>
                <a:gd name="connsiteY0" fmla="*/ 18541 h 109578"/>
                <a:gd name="connsiteX1" fmla="*/ 53570 w 53353"/>
                <a:gd name="connsiteY1" fmla="*/ 11772 h 109578"/>
                <a:gd name="connsiteX2" fmla="*/ 41029 w 53353"/>
                <a:gd name="connsiteY2" fmla="*/ 137 h 109578"/>
                <a:gd name="connsiteX3" fmla="*/ 29338 w 53353"/>
                <a:gd name="connsiteY3" fmla="*/ 10079 h 109578"/>
                <a:gd name="connsiteX4" fmla="*/ 1280 w 53353"/>
                <a:gd name="connsiteY4" fmla="*/ 101677 h 109578"/>
                <a:gd name="connsiteX5" fmla="*/ 217 w 53353"/>
                <a:gd name="connsiteY5" fmla="*/ 105061 h 109578"/>
                <a:gd name="connsiteX6" fmla="*/ 8507 w 53353"/>
                <a:gd name="connsiteY6" fmla="*/ 109715 h 109578"/>
                <a:gd name="connsiteX7" fmla="*/ 11695 w 53353"/>
                <a:gd name="connsiteY7" fmla="*/ 106119 h 109578"/>
                <a:gd name="connsiteX8" fmla="*/ 51657 w 53353"/>
                <a:gd name="connsiteY8" fmla="*/ 18541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657" y="18541"/>
                  </a:moveTo>
                  <a:cubicBezTo>
                    <a:pt x="53358" y="14945"/>
                    <a:pt x="53570" y="13252"/>
                    <a:pt x="53570" y="11772"/>
                  </a:cubicBezTo>
                  <a:cubicBezTo>
                    <a:pt x="53570" y="5214"/>
                    <a:pt x="47618" y="137"/>
                    <a:pt x="41029" y="137"/>
                  </a:cubicBezTo>
                  <a:cubicBezTo>
                    <a:pt x="32952" y="137"/>
                    <a:pt x="30401" y="6695"/>
                    <a:pt x="29338" y="10079"/>
                  </a:cubicBezTo>
                  <a:lnTo>
                    <a:pt x="1280" y="101677"/>
                  </a:lnTo>
                  <a:cubicBezTo>
                    <a:pt x="1067" y="102100"/>
                    <a:pt x="217" y="104850"/>
                    <a:pt x="217" y="105061"/>
                  </a:cubicBezTo>
                  <a:cubicBezTo>
                    <a:pt x="217" y="107600"/>
                    <a:pt x="6806" y="109715"/>
                    <a:pt x="8507" y="109715"/>
                  </a:cubicBezTo>
                  <a:cubicBezTo>
                    <a:pt x="9995" y="109715"/>
                    <a:pt x="10207" y="109292"/>
                    <a:pt x="11695" y="106119"/>
                  </a:cubicBezTo>
                  <a:lnTo>
                    <a:pt x="51657" y="1854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B94FF75-9B67-6A06-AB70-15C8BED9907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322578" y="6640783"/>
              <a:ext cx="201934" cy="201266"/>
            </a:xfrm>
            <a:custGeom>
              <a:avLst/>
              <a:gdLst>
                <a:gd name="connsiteX0" fmla="*/ 107414 w 201934"/>
                <a:gd name="connsiteY0" fmla="*/ 106818 h 201266"/>
                <a:gd name="connsiteX1" fmla="*/ 192136 w 201934"/>
                <a:gd name="connsiteY1" fmla="*/ 106818 h 201266"/>
                <a:gd name="connsiteX2" fmla="*/ 202157 w 201934"/>
                <a:gd name="connsiteY2" fmla="*/ 100774 h 201266"/>
                <a:gd name="connsiteX3" fmla="*/ 192136 w 201934"/>
                <a:gd name="connsiteY3" fmla="*/ 94730 h 201266"/>
                <a:gd name="connsiteX4" fmla="*/ 107414 w 201934"/>
                <a:gd name="connsiteY4" fmla="*/ 94730 h 201266"/>
                <a:gd name="connsiteX5" fmla="*/ 107414 w 201934"/>
                <a:gd name="connsiteY5" fmla="*/ 10114 h 201266"/>
                <a:gd name="connsiteX6" fmla="*/ 101341 w 201934"/>
                <a:gd name="connsiteY6" fmla="*/ 141 h 201266"/>
                <a:gd name="connsiteX7" fmla="*/ 95268 w 201934"/>
                <a:gd name="connsiteY7" fmla="*/ 10114 h 201266"/>
                <a:gd name="connsiteX8" fmla="*/ 95268 w 201934"/>
                <a:gd name="connsiteY8" fmla="*/ 94730 h 201266"/>
                <a:gd name="connsiteX9" fmla="*/ 10243 w 201934"/>
                <a:gd name="connsiteY9" fmla="*/ 94730 h 201266"/>
                <a:gd name="connsiteX10" fmla="*/ 222 w 201934"/>
                <a:gd name="connsiteY10" fmla="*/ 100774 h 201266"/>
                <a:gd name="connsiteX11" fmla="*/ 10243 w 201934"/>
                <a:gd name="connsiteY11" fmla="*/ 106818 h 201266"/>
                <a:gd name="connsiteX12" fmla="*/ 95268 w 201934"/>
                <a:gd name="connsiteY12" fmla="*/ 106818 h 201266"/>
                <a:gd name="connsiteX13" fmla="*/ 95268 w 201934"/>
                <a:gd name="connsiteY13" fmla="*/ 191434 h 201266"/>
                <a:gd name="connsiteX14" fmla="*/ 101341 w 201934"/>
                <a:gd name="connsiteY14" fmla="*/ 201407 h 201266"/>
                <a:gd name="connsiteX15" fmla="*/ 107414 w 201934"/>
                <a:gd name="connsiteY15" fmla="*/ 191434 h 201266"/>
                <a:gd name="connsiteX16" fmla="*/ 107414 w 201934"/>
                <a:gd name="connsiteY16" fmla="*/ 106818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01266">
                  <a:moveTo>
                    <a:pt x="107414" y="106818"/>
                  </a:moveTo>
                  <a:lnTo>
                    <a:pt x="192136" y="106818"/>
                  </a:lnTo>
                  <a:cubicBezTo>
                    <a:pt x="196387" y="106818"/>
                    <a:pt x="202157" y="106818"/>
                    <a:pt x="202157" y="100774"/>
                  </a:cubicBezTo>
                  <a:cubicBezTo>
                    <a:pt x="202157" y="94730"/>
                    <a:pt x="196387" y="94730"/>
                    <a:pt x="192136" y="94730"/>
                  </a:cubicBezTo>
                  <a:lnTo>
                    <a:pt x="107414" y="94730"/>
                  </a:lnTo>
                  <a:lnTo>
                    <a:pt x="107414" y="10114"/>
                  </a:lnTo>
                  <a:cubicBezTo>
                    <a:pt x="107414" y="5883"/>
                    <a:pt x="107414" y="141"/>
                    <a:pt x="101341" y="141"/>
                  </a:cubicBezTo>
                  <a:cubicBezTo>
                    <a:pt x="95268" y="141"/>
                    <a:pt x="95268" y="5883"/>
                    <a:pt x="95268" y="10114"/>
                  </a:cubicBezTo>
                  <a:lnTo>
                    <a:pt x="95268" y="94730"/>
                  </a:lnTo>
                  <a:lnTo>
                    <a:pt x="10243" y="94730"/>
                  </a:lnTo>
                  <a:cubicBezTo>
                    <a:pt x="5992" y="94730"/>
                    <a:pt x="222" y="94730"/>
                    <a:pt x="222" y="100774"/>
                  </a:cubicBezTo>
                  <a:cubicBezTo>
                    <a:pt x="222" y="106818"/>
                    <a:pt x="5992" y="106818"/>
                    <a:pt x="10243" y="106818"/>
                  </a:cubicBezTo>
                  <a:lnTo>
                    <a:pt x="95268" y="106818"/>
                  </a:lnTo>
                  <a:lnTo>
                    <a:pt x="95268" y="191434"/>
                  </a:lnTo>
                  <a:cubicBezTo>
                    <a:pt x="95268" y="195665"/>
                    <a:pt x="95268" y="201407"/>
                    <a:pt x="101341" y="201407"/>
                  </a:cubicBezTo>
                  <a:cubicBezTo>
                    <a:pt x="107414" y="201407"/>
                    <a:pt x="107414" y="195665"/>
                    <a:pt x="107414" y="191434"/>
                  </a:cubicBezTo>
                  <a:lnTo>
                    <a:pt x="107414" y="10681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442DADB-EFA8-3F01-5FC4-6AB40705B5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660856" y="6411259"/>
              <a:ext cx="121160" cy="201266"/>
            </a:xfrm>
            <a:custGeom>
              <a:avLst/>
              <a:gdLst>
                <a:gd name="connsiteX0" fmla="*/ 23615 w 121160"/>
                <a:gd name="connsiteY0" fmla="*/ 178131 h 201266"/>
                <a:gd name="connsiteX1" fmla="*/ 55803 w 121160"/>
                <a:gd name="connsiteY1" fmla="*/ 147004 h 201266"/>
                <a:gd name="connsiteX2" fmla="*/ 121394 w 121160"/>
                <a:gd name="connsiteY2" fmla="*/ 58761 h 201266"/>
                <a:gd name="connsiteX3" fmla="*/ 57018 w 121160"/>
                <a:gd name="connsiteY3" fmla="*/ 134 h 201266"/>
                <a:gd name="connsiteX4" fmla="*/ 233 w 121160"/>
                <a:gd name="connsiteY4" fmla="*/ 54833 h 201266"/>
                <a:gd name="connsiteX5" fmla="*/ 16327 w 121160"/>
                <a:gd name="connsiteY5" fmla="*/ 71756 h 201266"/>
                <a:gd name="connsiteX6" fmla="*/ 32118 w 121160"/>
                <a:gd name="connsiteY6" fmla="*/ 55739 h 201266"/>
                <a:gd name="connsiteX7" fmla="*/ 16024 w 121160"/>
                <a:gd name="connsiteY7" fmla="*/ 40025 h 201266"/>
                <a:gd name="connsiteX8" fmla="*/ 12076 w 121160"/>
                <a:gd name="connsiteY8" fmla="*/ 40327 h 201266"/>
                <a:gd name="connsiteX9" fmla="*/ 53070 w 121160"/>
                <a:gd name="connsiteY9" fmla="*/ 9503 h 201266"/>
                <a:gd name="connsiteX10" fmla="*/ 93761 w 121160"/>
                <a:gd name="connsiteY10" fmla="*/ 58761 h 201266"/>
                <a:gd name="connsiteX11" fmla="*/ 61876 w 121160"/>
                <a:gd name="connsiteY11" fmla="*/ 125548 h 201266"/>
                <a:gd name="connsiteX12" fmla="*/ 3573 w 121160"/>
                <a:gd name="connsiteY12" fmla="*/ 190219 h 201266"/>
                <a:gd name="connsiteX13" fmla="*/ 233 w 121160"/>
                <a:gd name="connsiteY13" fmla="*/ 201400 h 201266"/>
                <a:gd name="connsiteX14" fmla="*/ 112891 w 121160"/>
                <a:gd name="connsiteY14" fmla="*/ 201400 h 201266"/>
                <a:gd name="connsiteX15" fmla="*/ 121394 w 121160"/>
                <a:gd name="connsiteY15" fmla="*/ 148817 h 201266"/>
                <a:gd name="connsiteX16" fmla="*/ 113802 w 121160"/>
                <a:gd name="connsiteY16" fmla="*/ 148817 h 201266"/>
                <a:gd name="connsiteX17" fmla="*/ 107122 w 121160"/>
                <a:gd name="connsiteY17" fmla="*/ 175713 h 201266"/>
                <a:gd name="connsiteX18" fmla="*/ 78274 w 121160"/>
                <a:gd name="connsiteY18" fmla="*/ 178131 h 201266"/>
                <a:gd name="connsiteX19" fmla="*/ 23615 w 121160"/>
                <a:gd name="connsiteY19" fmla="*/ 178131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1266">
                  <a:moveTo>
                    <a:pt x="23615" y="178131"/>
                  </a:moveTo>
                  <a:lnTo>
                    <a:pt x="55803" y="147004"/>
                  </a:lnTo>
                  <a:cubicBezTo>
                    <a:pt x="103174" y="105300"/>
                    <a:pt x="121394" y="88981"/>
                    <a:pt x="121394" y="58761"/>
                  </a:cubicBezTo>
                  <a:cubicBezTo>
                    <a:pt x="121394" y="24310"/>
                    <a:pt x="94064" y="134"/>
                    <a:pt x="57018" y="134"/>
                  </a:cubicBezTo>
                  <a:cubicBezTo>
                    <a:pt x="22704" y="134"/>
                    <a:pt x="233" y="27937"/>
                    <a:pt x="233" y="54833"/>
                  </a:cubicBezTo>
                  <a:cubicBezTo>
                    <a:pt x="233" y="71756"/>
                    <a:pt x="15416" y="71756"/>
                    <a:pt x="16327" y="71756"/>
                  </a:cubicBezTo>
                  <a:cubicBezTo>
                    <a:pt x="21489" y="71756"/>
                    <a:pt x="32118" y="68130"/>
                    <a:pt x="32118" y="55739"/>
                  </a:cubicBezTo>
                  <a:cubicBezTo>
                    <a:pt x="32118" y="47882"/>
                    <a:pt x="26652" y="40025"/>
                    <a:pt x="16024" y="40025"/>
                  </a:cubicBezTo>
                  <a:cubicBezTo>
                    <a:pt x="13594" y="40025"/>
                    <a:pt x="12987" y="40025"/>
                    <a:pt x="12076" y="40327"/>
                  </a:cubicBezTo>
                  <a:cubicBezTo>
                    <a:pt x="19060" y="20684"/>
                    <a:pt x="35458" y="9503"/>
                    <a:pt x="53070" y="9503"/>
                  </a:cubicBezTo>
                  <a:cubicBezTo>
                    <a:pt x="80703" y="9503"/>
                    <a:pt x="93761" y="33981"/>
                    <a:pt x="93761" y="58761"/>
                  </a:cubicBezTo>
                  <a:cubicBezTo>
                    <a:pt x="93761" y="82937"/>
                    <a:pt x="78578" y="106811"/>
                    <a:pt x="61876" y="125548"/>
                  </a:cubicBezTo>
                  <a:lnTo>
                    <a:pt x="3573" y="190219"/>
                  </a:lnTo>
                  <a:cubicBezTo>
                    <a:pt x="233" y="193543"/>
                    <a:pt x="233" y="194148"/>
                    <a:pt x="233" y="201400"/>
                  </a:cubicBezTo>
                  <a:lnTo>
                    <a:pt x="112891" y="201400"/>
                  </a:lnTo>
                  <a:lnTo>
                    <a:pt x="121394" y="148817"/>
                  </a:lnTo>
                  <a:lnTo>
                    <a:pt x="113802" y="148817"/>
                  </a:lnTo>
                  <a:cubicBezTo>
                    <a:pt x="112284" y="157883"/>
                    <a:pt x="110159" y="171180"/>
                    <a:pt x="107122" y="175713"/>
                  </a:cubicBezTo>
                  <a:cubicBezTo>
                    <a:pt x="104996" y="178131"/>
                    <a:pt x="84955" y="178131"/>
                    <a:pt x="78274" y="178131"/>
                  </a:cubicBezTo>
                  <a:lnTo>
                    <a:pt x="23615" y="17813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1597468-AC02-630B-A4D3-EAE2900E39C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645673" y="6735372"/>
              <a:ext cx="151831" cy="12087"/>
            </a:xfrm>
            <a:custGeom>
              <a:avLst/>
              <a:gdLst>
                <a:gd name="connsiteX0" fmla="*/ 0 w 151831"/>
                <a:gd name="connsiteY0" fmla="*/ 0 h 12087"/>
                <a:gd name="connsiteX1" fmla="*/ 151831 w 151831"/>
                <a:gd name="connsiteY1" fmla="*/ 0 h 12087"/>
                <a:gd name="connsiteX2" fmla="*/ 151831 w 151831"/>
                <a:gd name="connsiteY2" fmla="*/ 12087 h 12087"/>
                <a:gd name="connsiteX3" fmla="*/ 0 w 151831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31" h="12087">
                  <a:moveTo>
                    <a:pt x="0" y="0"/>
                  </a:moveTo>
                  <a:lnTo>
                    <a:pt x="151831" y="0"/>
                  </a:lnTo>
                  <a:lnTo>
                    <a:pt x="151831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A3B7722-3DB1-ECB5-1730-1A6B5915054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660856" y="6822995"/>
              <a:ext cx="121160" cy="207914"/>
            </a:xfrm>
            <a:custGeom>
              <a:avLst/>
              <a:gdLst>
                <a:gd name="connsiteX0" fmla="*/ 121394 w 121160"/>
                <a:gd name="connsiteY0" fmla="*/ 140671 h 207914"/>
                <a:gd name="connsiteX1" fmla="*/ 63698 w 121160"/>
                <a:gd name="connsiteY1" fmla="*/ 74489 h 207914"/>
                <a:gd name="connsiteX2" fmla="*/ 25133 w 121160"/>
                <a:gd name="connsiteY2" fmla="*/ 89902 h 207914"/>
                <a:gd name="connsiteX3" fmla="*/ 25133 w 121160"/>
                <a:gd name="connsiteY3" fmla="*/ 30972 h 207914"/>
                <a:gd name="connsiteX4" fmla="*/ 50945 w 121160"/>
                <a:gd name="connsiteY4" fmla="*/ 34901 h 207914"/>
                <a:gd name="connsiteX5" fmla="*/ 109551 w 121160"/>
                <a:gd name="connsiteY5" fmla="*/ 3472 h 207914"/>
                <a:gd name="connsiteX6" fmla="*/ 106515 w 121160"/>
                <a:gd name="connsiteY6" fmla="*/ 148 h 207914"/>
                <a:gd name="connsiteX7" fmla="*/ 104085 w 121160"/>
                <a:gd name="connsiteY7" fmla="*/ 1054 h 207914"/>
                <a:gd name="connsiteX8" fmla="*/ 62787 w 121160"/>
                <a:gd name="connsiteY8" fmla="*/ 9818 h 207914"/>
                <a:gd name="connsiteX9" fmla="*/ 22400 w 121160"/>
                <a:gd name="connsiteY9" fmla="*/ 1357 h 207914"/>
                <a:gd name="connsiteX10" fmla="*/ 18756 w 121160"/>
                <a:gd name="connsiteY10" fmla="*/ 450 h 207914"/>
                <a:gd name="connsiteX11" fmla="*/ 15720 w 121160"/>
                <a:gd name="connsiteY11" fmla="*/ 7703 h 207914"/>
                <a:gd name="connsiteX12" fmla="*/ 15720 w 121160"/>
                <a:gd name="connsiteY12" fmla="*/ 97154 h 207914"/>
                <a:gd name="connsiteX13" fmla="*/ 19971 w 121160"/>
                <a:gd name="connsiteY13" fmla="*/ 105012 h 207914"/>
                <a:gd name="connsiteX14" fmla="*/ 23919 w 121160"/>
                <a:gd name="connsiteY14" fmla="*/ 102292 h 207914"/>
                <a:gd name="connsiteX15" fmla="*/ 63091 w 121160"/>
                <a:gd name="connsiteY15" fmla="*/ 81138 h 207914"/>
                <a:gd name="connsiteX16" fmla="*/ 88902 w 121160"/>
                <a:gd name="connsiteY16" fmla="*/ 100479 h 207914"/>
                <a:gd name="connsiteX17" fmla="*/ 94368 w 121160"/>
                <a:gd name="connsiteY17" fmla="*/ 138556 h 207914"/>
                <a:gd name="connsiteX18" fmla="*/ 87080 w 121160"/>
                <a:gd name="connsiteY18" fmla="*/ 179958 h 207914"/>
                <a:gd name="connsiteX19" fmla="*/ 54589 w 121160"/>
                <a:gd name="connsiteY19" fmla="*/ 199601 h 207914"/>
                <a:gd name="connsiteX20" fmla="*/ 9950 w 121160"/>
                <a:gd name="connsiteY20" fmla="*/ 165754 h 207914"/>
                <a:gd name="connsiteX21" fmla="*/ 15113 w 121160"/>
                <a:gd name="connsiteY21" fmla="*/ 166359 h 207914"/>
                <a:gd name="connsiteX22" fmla="*/ 30296 w 121160"/>
                <a:gd name="connsiteY22" fmla="*/ 151551 h 207914"/>
                <a:gd name="connsiteX23" fmla="*/ 15113 w 121160"/>
                <a:gd name="connsiteY23" fmla="*/ 136743 h 207914"/>
                <a:gd name="connsiteX24" fmla="*/ 233 w 121160"/>
                <a:gd name="connsiteY24" fmla="*/ 152760 h 207914"/>
                <a:gd name="connsiteX25" fmla="*/ 55196 w 121160"/>
                <a:gd name="connsiteY25" fmla="*/ 208062 h 207914"/>
                <a:gd name="connsiteX26" fmla="*/ 121394 w 121160"/>
                <a:gd name="connsiteY26" fmla="*/ 140671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160" h="207914">
                  <a:moveTo>
                    <a:pt x="121394" y="140671"/>
                  </a:moveTo>
                  <a:cubicBezTo>
                    <a:pt x="121394" y="104709"/>
                    <a:pt x="96494" y="74489"/>
                    <a:pt x="63698" y="74489"/>
                  </a:cubicBezTo>
                  <a:cubicBezTo>
                    <a:pt x="49123" y="74489"/>
                    <a:pt x="36065" y="79325"/>
                    <a:pt x="25133" y="89902"/>
                  </a:cubicBezTo>
                  <a:lnTo>
                    <a:pt x="25133" y="30972"/>
                  </a:lnTo>
                  <a:cubicBezTo>
                    <a:pt x="31207" y="32786"/>
                    <a:pt x="41227" y="34901"/>
                    <a:pt x="50945" y="34901"/>
                  </a:cubicBezTo>
                  <a:cubicBezTo>
                    <a:pt x="88295" y="34901"/>
                    <a:pt x="109551" y="7401"/>
                    <a:pt x="109551" y="3472"/>
                  </a:cubicBezTo>
                  <a:cubicBezTo>
                    <a:pt x="109551" y="1659"/>
                    <a:pt x="108640" y="148"/>
                    <a:pt x="106515" y="148"/>
                  </a:cubicBezTo>
                  <a:cubicBezTo>
                    <a:pt x="106211" y="148"/>
                    <a:pt x="105604" y="148"/>
                    <a:pt x="104085" y="1054"/>
                  </a:cubicBezTo>
                  <a:cubicBezTo>
                    <a:pt x="98012" y="3774"/>
                    <a:pt x="83133" y="9818"/>
                    <a:pt x="62787" y="9818"/>
                  </a:cubicBezTo>
                  <a:cubicBezTo>
                    <a:pt x="50641" y="9818"/>
                    <a:pt x="36672" y="7703"/>
                    <a:pt x="22400" y="1357"/>
                  </a:cubicBezTo>
                  <a:cubicBezTo>
                    <a:pt x="19971" y="450"/>
                    <a:pt x="19364" y="450"/>
                    <a:pt x="18756" y="450"/>
                  </a:cubicBezTo>
                  <a:cubicBezTo>
                    <a:pt x="15720" y="450"/>
                    <a:pt x="15720" y="2868"/>
                    <a:pt x="15720" y="7703"/>
                  </a:cubicBezTo>
                  <a:lnTo>
                    <a:pt x="15720" y="97154"/>
                  </a:lnTo>
                  <a:cubicBezTo>
                    <a:pt x="15720" y="102594"/>
                    <a:pt x="15720" y="105012"/>
                    <a:pt x="19971" y="105012"/>
                  </a:cubicBezTo>
                  <a:cubicBezTo>
                    <a:pt x="22097" y="105012"/>
                    <a:pt x="22704" y="104105"/>
                    <a:pt x="23919" y="102292"/>
                  </a:cubicBezTo>
                  <a:cubicBezTo>
                    <a:pt x="27259" y="97457"/>
                    <a:pt x="38494" y="81138"/>
                    <a:pt x="63091" y="81138"/>
                  </a:cubicBezTo>
                  <a:cubicBezTo>
                    <a:pt x="78881" y="81138"/>
                    <a:pt x="86473" y="95039"/>
                    <a:pt x="88902" y="100479"/>
                  </a:cubicBezTo>
                  <a:cubicBezTo>
                    <a:pt x="93761" y="111660"/>
                    <a:pt x="94368" y="123446"/>
                    <a:pt x="94368" y="138556"/>
                  </a:cubicBezTo>
                  <a:cubicBezTo>
                    <a:pt x="94368" y="149133"/>
                    <a:pt x="94368" y="167265"/>
                    <a:pt x="87080" y="179958"/>
                  </a:cubicBezTo>
                  <a:cubicBezTo>
                    <a:pt x="79792" y="191744"/>
                    <a:pt x="68557" y="199601"/>
                    <a:pt x="54589" y="199601"/>
                  </a:cubicBezTo>
                  <a:cubicBezTo>
                    <a:pt x="32421" y="199601"/>
                    <a:pt x="15113" y="183584"/>
                    <a:pt x="9950" y="165754"/>
                  </a:cubicBezTo>
                  <a:cubicBezTo>
                    <a:pt x="10861" y="166056"/>
                    <a:pt x="11772" y="166359"/>
                    <a:pt x="15113" y="166359"/>
                  </a:cubicBezTo>
                  <a:cubicBezTo>
                    <a:pt x="25133" y="166359"/>
                    <a:pt x="30296" y="158804"/>
                    <a:pt x="30296" y="151551"/>
                  </a:cubicBezTo>
                  <a:cubicBezTo>
                    <a:pt x="30296" y="144298"/>
                    <a:pt x="25133" y="136743"/>
                    <a:pt x="15113" y="136743"/>
                  </a:cubicBezTo>
                  <a:cubicBezTo>
                    <a:pt x="10861" y="136743"/>
                    <a:pt x="233" y="138858"/>
                    <a:pt x="233" y="152760"/>
                  </a:cubicBezTo>
                  <a:cubicBezTo>
                    <a:pt x="233" y="178749"/>
                    <a:pt x="21186" y="208062"/>
                    <a:pt x="55196" y="208062"/>
                  </a:cubicBezTo>
                  <a:cubicBezTo>
                    <a:pt x="90421" y="208062"/>
                    <a:pt x="121394" y="179051"/>
                    <a:pt x="121394" y="14067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4C98728-0DB7-1119-6910-BF1951C8BC6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842749" y="6683393"/>
              <a:ext cx="141809" cy="198848"/>
            </a:xfrm>
            <a:custGeom>
              <a:avLst/>
              <a:gdLst>
                <a:gd name="connsiteX0" fmla="*/ 139620 w 141809"/>
                <a:gd name="connsiteY0" fmla="*/ 50004 h 198848"/>
                <a:gd name="connsiteX1" fmla="*/ 142049 w 141809"/>
                <a:gd name="connsiteY1" fmla="*/ 32477 h 198848"/>
                <a:gd name="connsiteX2" fmla="*/ 107128 w 141809"/>
                <a:gd name="connsiteY2" fmla="*/ 141 h 198848"/>
                <a:gd name="connsiteX3" fmla="*/ 60061 w 141809"/>
                <a:gd name="connsiteY3" fmla="*/ 26433 h 198848"/>
                <a:gd name="connsiteX4" fmla="*/ 32124 w 141809"/>
                <a:gd name="connsiteY4" fmla="*/ 141 h 198848"/>
                <a:gd name="connsiteX5" fmla="*/ 9653 w 141809"/>
                <a:gd name="connsiteY5" fmla="*/ 17366 h 198848"/>
                <a:gd name="connsiteX6" fmla="*/ 239 w 141809"/>
                <a:gd name="connsiteY6" fmla="*/ 46680 h 198848"/>
                <a:gd name="connsiteX7" fmla="*/ 3883 w 141809"/>
                <a:gd name="connsiteY7" fmla="*/ 49702 h 198848"/>
                <a:gd name="connsiteX8" fmla="*/ 9045 w 141809"/>
                <a:gd name="connsiteY8" fmla="*/ 42751 h 198848"/>
                <a:gd name="connsiteX9" fmla="*/ 31213 w 141809"/>
                <a:gd name="connsiteY9" fmla="*/ 6789 h 198848"/>
                <a:gd name="connsiteX10" fmla="*/ 40626 w 141809"/>
                <a:gd name="connsiteY10" fmla="*/ 20691 h 198848"/>
                <a:gd name="connsiteX11" fmla="*/ 35768 w 141809"/>
                <a:gd name="connsiteY11" fmla="*/ 46076 h 198848"/>
                <a:gd name="connsiteX12" fmla="*/ 18155 w 141809"/>
                <a:gd name="connsiteY12" fmla="*/ 115884 h 198848"/>
                <a:gd name="connsiteX13" fmla="*/ 15422 w 141809"/>
                <a:gd name="connsiteY13" fmla="*/ 128879 h 198848"/>
                <a:gd name="connsiteX14" fmla="*/ 24229 w 141809"/>
                <a:gd name="connsiteY14" fmla="*/ 137038 h 198848"/>
                <a:gd name="connsiteX15" fmla="*/ 35464 w 141809"/>
                <a:gd name="connsiteY15" fmla="*/ 128577 h 198848"/>
                <a:gd name="connsiteX16" fmla="*/ 41234 w 141809"/>
                <a:gd name="connsiteY16" fmla="*/ 106214 h 198848"/>
                <a:gd name="connsiteX17" fmla="*/ 47914 w 141809"/>
                <a:gd name="connsiteY17" fmla="*/ 79016 h 198848"/>
                <a:gd name="connsiteX18" fmla="*/ 53076 w 141809"/>
                <a:gd name="connsiteY18" fmla="*/ 58768 h 198848"/>
                <a:gd name="connsiteX19" fmla="*/ 56417 w 141809"/>
                <a:gd name="connsiteY19" fmla="*/ 45169 h 198848"/>
                <a:gd name="connsiteX20" fmla="*/ 77066 w 141809"/>
                <a:gd name="connsiteY20" fmla="*/ 17366 h 198848"/>
                <a:gd name="connsiteX21" fmla="*/ 106217 w 141809"/>
                <a:gd name="connsiteY21" fmla="*/ 6789 h 198848"/>
                <a:gd name="connsiteX22" fmla="*/ 122615 w 141809"/>
                <a:gd name="connsiteY22" fmla="*/ 27944 h 198848"/>
                <a:gd name="connsiteX23" fmla="*/ 119578 w 141809"/>
                <a:gd name="connsiteY23" fmla="*/ 46982 h 198848"/>
                <a:gd name="connsiteX24" fmla="*/ 84961 w 141809"/>
                <a:gd name="connsiteY24" fmla="*/ 185995 h 198848"/>
                <a:gd name="connsiteX25" fmla="*/ 84050 w 141809"/>
                <a:gd name="connsiteY25" fmla="*/ 190830 h 198848"/>
                <a:gd name="connsiteX26" fmla="*/ 92552 w 141809"/>
                <a:gd name="connsiteY26" fmla="*/ 198990 h 198848"/>
                <a:gd name="connsiteX27" fmla="*/ 105002 w 141809"/>
                <a:gd name="connsiteY27" fmla="*/ 186901 h 198848"/>
                <a:gd name="connsiteX28" fmla="*/ 139620 w 141809"/>
                <a:gd name="connsiteY28" fmla="*/ 50004 h 1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809" h="198848">
                  <a:moveTo>
                    <a:pt x="139620" y="50004"/>
                  </a:moveTo>
                  <a:cubicBezTo>
                    <a:pt x="141138" y="44565"/>
                    <a:pt x="142049" y="40636"/>
                    <a:pt x="142049" y="32477"/>
                  </a:cubicBezTo>
                  <a:cubicBezTo>
                    <a:pt x="142049" y="12833"/>
                    <a:pt x="129903" y="141"/>
                    <a:pt x="107128" y="141"/>
                  </a:cubicBezTo>
                  <a:cubicBezTo>
                    <a:pt x="83139" y="141"/>
                    <a:pt x="67348" y="15855"/>
                    <a:pt x="60061" y="26433"/>
                  </a:cubicBezTo>
                  <a:cubicBezTo>
                    <a:pt x="58542" y="9207"/>
                    <a:pt x="45788" y="141"/>
                    <a:pt x="32124" y="141"/>
                  </a:cubicBezTo>
                  <a:cubicBezTo>
                    <a:pt x="18155" y="141"/>
                    <a:pt x="12386" y="11927"/>
                    <a:pt x="9653" y="17366"/>
                  </a:cubicBezTo>
                  <a:cubicBezTo>
                    <a:pt x="4187" y="27641"/>
                    <a:pt x="239" y="45773"/>
                    <a:pt x="239" y="46680"/>
                  </a:cubicBezTo>
                  <a:cubicBezTo>
                    <a:pt x="239" y="49702"/>
                    <a:pt x="3276" y="49702"/>
                    <a:pt x="3883" y="49702"/>
                  </a:cubicBezTo>
                  <a:cubicBezTo>
                    <a:pt x="6920" y="49702"/>
                    <a:pt x="7223" y="49400"/>
                    <a:pt x="9045" y="42751"/>
                  </a:cubicBezTo>
                  <a:cubicBezTo>
                    <a:pt x="14208" y="21295"/>
                    <a:pt x="20281" y="6789"/>
                    <a:pt x="31213" y="6789"/>
                  </a:cubicBezTo>
                  <a:cubicBezTo>
                    <a:pt x="36375" y="6789"/>
                    <a:pt x="40626" y="9207"/>
                    <a:pt x="40626" y="20691"/>
                  </a:cubicBezTo>
                  <a:cubicBezTo>
                    <a:pt x="40626" y="27037"/>
                    <a:pt x="39715" y="30361"/>
                    <a:pt x="35768" y="46076"/>
                  </a:cubicBezTo>
                  <a:lnTo>
                    <a:pt x="18155" y="115884"/>
                  </a:lnTo>
                  <a:cubicBezTo>
                    <a:pt x="17244" y="120417"/>
                    <a:pt x="15422" y="127368"/>
                    <a:pt x="15422" y="128879"/>
                  </a:cubicBezTo>
                  <a:cubicBezTo>
                    <a:pt x="15422" y="134318"/>
                    <a:pt x="19674" y="137038"/>
                    <a:pt x="24229" y="137038"/>
                  </a:cubicBezTo>
                  <a:cubicBezTo>
                    <a:pt x="27872" y="137038"/>
                    <a:pt x="33338" y="134621"/>
                    <a:pt x="35464" y="128577"/>
                  </a:cubicBezTo>
                  <a:cubicBezTo>
                    <a:pt x="35768" y="127972"/>
                    <a:pt x="39412" y="113769"/>
                    <a:pt x="41234" y="106214"/>
                  </a:cubicBezTo>
                  <a:lnTo>
                    <a:pt x="47914" y="79016"/>
                  </a:lnTo>
                  <a:cubicBezTo>
                    <a:pt x="49736" y="72367"/>
                    <a:pt x="51558" y="65719"/>
                    <a:pt x="53076" y="58768"/>
                  </a:cubicBezTo>
                  <a:cubicBezTo>
                    <a:pt x="53684" y="56955"/>
                    <a:pt x="56113" y="46982"/>
                    <a:pt x="56417" y="45169"/>
                  </a:cubicBezTo>
                  <a:cubicBezTo>
                    <a:pt x="57328" y="42449"/>
                    <a:pt x="66741" y="25526"/>
                    <a:pt x="77066" y="17366"/>
                  </a:cubicBezTo>
                  <a:cubicBezTo>
                    <a:pt x="83746" y="12531"/>
                    <a:pt x="93160" y="6789"/>
                    <a:pt x="106217" y="6789"/>
                  </a:cubicBezTo>
                  <a:cubicBezTo>
                    <a:pt x="119275" y="6789"/>
                    <a:pt x="122615" y="17064"/>
                    <a:pt x="122615" y="27944"/>
                  </a:cubicBezTo>
                  <a:cubicBezTo>
                    <a:pt x="122615" y="29455"/>
                    <a:pt x="122615" y="34894"/>
                    <a:pt x="119578" y="46982"/>
                  </a:cubicBezTo>
                  <a:lnTo>
                    <a:pt x="84961" y="185995"/>
                  </a:lnTo>
                  <a:cubicBezTo>
                    <a:pt x="84050" y="189621"/>
                    <a:pt x="84050" y="190226"/>
                    <a:pt x="84050" y="190830"/>
                  </a:cubicBezTo>
                  <a:cubicBezTo>
                    <a:pt x="84050" y="195363"/>
                    <a:pt x="87390" y="198990"/>
                    <a:pt x="92552" y="198990"/>
                  </a:cubicBezTo>
                  <a:cubicBezTo>
                    <a:pt x="101966" y="198990"/>
                    <a:pt x="104091" y="190226"/>
                    <a:pt x="105002" y="186901"/>
                  </a:cubicBezTo>
                  <a:lnTo>
                    <a:pt x="139620" y="50004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206F925-E88C-55A9-7D45-3D36759DA43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005818" y="6573938"/>
              <a:ext cx="53353" cy="109578"/>
            </a:xfrm>
            <a:custGeom>
              <a:avLst/>
              <a:gdLst>
                <a:gd name="connsiteX0" fmla="*/ 51685 w 53353"/>
                <a:gd name="connsiteY0" fmla="*/ 18541 h 109578"/>
                <a:gd name="connsiteX1" fmla="*/ 53598 w 53353"/>
                <a:gd name="connsiteY1" fmla="*/ 11772 h 109578"/>
                <a:gd name="connsiteX2" fmla="*/ 41057 w 53353"/>
                <a:gd name="connsiteY2" fmla="*/ 137 h 109578"/>
                <a:gd name="connsiteX3" fmla="*/ 29366 w 53353"/>
                <a:gd name="connsiteY3" fmla="*/ 10079 h 109578"/>
                <a:gd name="connsiteX4" fmla="*/ 1307 w 53353"/>
                <a:gd name="connsiteY4" fmla="*/ 101677 h 109578"/>
                <a:gd name="connsiteX5" fmla="*/ 245 w 53353"/>
                <a:gd name="connsiteY5" fmla="*/ 105061 h 109578"/>
                <a:gd name="connsiteX6" fmla="*/ 8535 w 53353"/>
                <a:gd name="connsiteY6" fmla="*/ 109715 h 109578"/>
                <a:gd name="connsiteX7" fmla="*/ 11723 w 53353"/>
                <a:gd name="connsiteY7" fmla="*/ 106119 h 109578"/>
                <a:gd name="connsiteX8" fmla="*/ 51685 w 53353"/>
                <a:gd name="connsiteY8" fmla="*/ 18541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685" y="18541"/>
                  </a:moveTo>
                  <a:cubicBezTo>
                    <a:pt x="53385" y="14945"/>
                    <a:pt x="53598" y="13252"/>
                    <a:pt x="53598" y="11772"/>
                  </a:cubicBezTo>
                  <a:cubicBezTo>
                    <a:pt x="53598" y="5214"/>
                    <a:pt x="47646" y="137"/>
                    <a:pt x="41057" y="137"/>
                  </a:cubicBezTo>
                  <a:cubicBezTo>
                    <a:pt x="32979" y="137"/>
                    <a:pt x="30429" y="6695"/>
                    <a:pt x="29366" y="10079"/>
                  </a:cubicBezTo>
                  <a:lnTo>
                    <a:pt x="1307" y="101677"/>
                  </a:lnTo>
                  <a:cubicBezTo>
                    <a:pt x="1095" y="102100"/>
                    <a:pt x="245" y="104850"/>
                    <a:pt x="245" y="105061"/>
                  </a:cubicBezTo>
                  <a:cubicBezTo>
                    <a:pt x="245" y="107600"/>
                    <a:pt x="6834" y="109715"/>
                    <a:pt x="8535" y="109715"/>
                  </a:cubicBezTo>
                  <a:cubicBezTo>
                    <a:pt x="10023" y="109715"/>
                    <a:pt x="10235" y="109292"/>
                    <a:pt x="11723" y="106119"/>
                  </a:cubicBezTo>
                  <a:lnTo>
                    <a:pt x="51685" y="18541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5A92A04-E003-6E56-D17A-37B639CB08C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091437" y="6378770"/>
              <a:ext cx="149401" cy="724981"/>
            </a:xfrm>
            <a:custGeom>
              <a:avLst/>
              <a:gdLst>
                <a:gd name="connsiteX0" fmla="*/ 149649 w 149401"/>
                <a:gd name="connsiteY0" fmla="*/ 362769 h 724981"/>
                <a:gd name="connsiteX1" fmla="*/ 45189 w 149401"/>
                <a:gd name="connsiteY1" fmla="*/ 33974 h 724981"/>
                <a:gd name="connsiteX2" fmla="*/ 15127 w 149401"/>
                <a:gd name="connsiteY2" fmla="*/ 3753 h 724981"/>
                <a:gd name="connsiteX3" fmla="*/ 6624 w 149401"/>
                <a:gd name="connsiteY3" fmla="*/ 127 h 724981"/>
                <a:gd name="connsiteX4" fmla="*/ 247 w 149401"/>
                <a:gd name="connsiteY4" fmla="*/ 3149 h 724981"/>
                <a:gd name="connsiteX5" fmla="*/ 2069 w 149401"/>
                <a:gd name="connsiteY5" fmla="*/ 6171 h 724981"/>
                <a:gd name="connsiteX6" fmla="*/ 53388 w 149401"/>
                <a:gd name="connsiteY6" fmla="*/ 69935 h 724981"/>
                <a:gd name="connsiteX7" fmla="*/ 124445 w 149401"/>
                <a:gd name="connsiteY7" fmla="*/ 362466 h 724981"/>
                <a:gd name="connsiteX8" fmla="*/ 63409 w 149401"/>
                <a:gd name="connsiteY8" fmla="*/ 638678 h 724981"/>
                <a:gd name="connsiteX9" fmla="*/ 1462 w 149401"/>
                <a:gd name="connsiteY9" fmla="*/ 719366 h 724981"/>
                <a:gd name="connsiteX10" fmla="*/ 247 w 149401"/>
                <a:gd name="connsiteY10" fmla="*/ 722086 h 724981"/>
                <a:gd name="connsiteX11" fmla="*/ 6624 w 149401"/>
                <a:gd name="connsiteY11" fmla="*/ 725108 h 724981"/>
                <a:gd name="connsiteX12" fmla="*/ 16038 w 149401"/>
                <a:gd name="connsiteY12" fmla="*/ 720575 h 724981"/>
                <a:gd name="connsiteX13" fmla="*/ 149649 w 149401"/>
                <a:gd name="connsiteY13" fmla="*/ 362769 h 72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401" h="724981">
                  <a:moveTo>
                    <a:pt x="149649" y="362769"/>
                  </a:moveTo>
                  <a:cubicBezTo>
                    <a:pt x="149649" y="244003"/>
                    <a:pt x="122319" y="124332"/>
                    <a:pt x="45189" y="33974"/>
                  </a:cubicBezTo>
                  <a:cubicBezTo>
                    <a:pt x="39116" y="27023"/>
                    <a:pt x="27577" y="14633"/>
                    <a:pt x="15127" y="3753"/>
                  </a:cubicBezTo>
                  <a:cubicBezTo>
                    <a:pt x="11483" y="127"/>
                    <a:pt x="10876" y="127"/>
                    <a:pt x="6624" y="127"/>
                  </a:cubicBezTo>
                  <a:cubicBezTo>
                    <a:pt x="2980" y="127"/>
                    <a:pt x="247" y="127"/>
                    <a:pt x="247" y="3149"/>
                  </a:cubicBezTo>
                  <a:cubicBezTo>
                    <a:pt x="247" y="4358"/>
                    <a:pt x="1462" y="5567"/>
                    <a:pt x="2069" y="6171"/>
                  </a:cubicBezTo>
                  <a:cubicBezTo>
                    <a:pt x="12698" y="17050"/>
                    <a:pt x="33043" y="37298"/>
                    <a:pt x="53388" y="69935"/>
                  </a:cubicBezTo>
                  <a:cubicBezTo>
                    <a:pt x="102278" y="147903"/>
                    <a:pt x="124445" y="246119"/>
                    <a:pt x="124445" y="362466"/>
                  </a:cubicBezTo>
                  <a:cubicBezTo>
                    <a:pt x="124445" y="443759"/>
                    <a:pt x="113513" y="548622"/>
                    <a:pt x="63409" y="638678"/>
                  </a:cubicBezTo>
                  <a:cubicBezTo>
                    <a:pt x="39420" y="681591"/>
                    <a:pt x="14216" y="706674"/>
                    <a:pt x="1462" y="719366"/>
                  </a:cubicBezTo>
                  <a:cubicBezTo>
                    <a:pt x="855" y="720273"/>
                    <a:pt x="247" y="721179"/>
                    <a:pt x="247" y="722086"/>
                  </a:cubicBezTo>
                  <a:cubicBezTo>
                    <a:pt x="247" y="725108"/>
                    <a:pt x="2980" y="725108"/>
                    <a:pt x="6624" y="725108"/>
                  </a:cubicBezTo>
                  <a:cubicBezTo>
                    <a:pt x="10876" y="725108"/>
                    <a:pt x="11483" y="725108"/>
                    <a:pt x="16038" y="720575"/>
                  </a:cubicBezTo>
                  <a:cubicBezTo>
                    <a:pt x="117764" y="628404"/>
                    <a:pt x="149649" y="489995"/>
                    <a:pt x="149649" y="36276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838DD7-14FF-B066-1F20-B53941AE2BF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401710" y="6402797"/>
              <a:ext cx="149704" cy="213051"/>
            </a:xfrm>
            <a:custGeom>
              <a:avLst/>
              <a:gdLst>
                <a:gd name="connsiteX0" fmla="*/ 105324 w 149704"/>
                <a:gd name="connsiteY0" fmla="*/ 193241 h 213051"/>
                <a:gd name="connsiteX1" fmla="*/ 105324 w 149704"/>
                <a:gd name="connsiteY1" fmla="*/ 213186 h 213051"/>
                <a:gd name="connsiteX2" fmla="*/ 149963 w 149704"/>
                <a:gd name="connsiteY2" fmla="*/ 209862 h 213051"/>
                <a:gd name="connsiteX3" fmla="*/ 149963 w 149704"/>
                <a:gd name="connsiteY3" fmla="*/ 200494 h 213051"/>
                <a:gd name="connsiteX4" fmla="*/ 126277 w 149704"/>
                <a:gd name="connsiteY4" fmla="*/ 183570 h 213051"/>
                <a:gd name="connsiteX5" fmla="*/ 126277 w 149704"/>
                <a:gd name="connsiteY5" fmla="*/ 134 h 213051"/>
                <a:gd name="connsiteX6" fmla="*/ 82550 w 149704"/>
                <a:gd name="connsiteY6" fmla="*/ 3458 h 213051"/>
                <a:gd name="connsiteX7" fmla="*/ 82550 w 149704"/>
                <a:gd name="connsiteY7" fmla="*/ 12827 h 213051"/>
                <a:gd name="connsiteX8" fmla="*/ 106235 w 149704"/>
                <a:gd name="connsiteY8" fmla="*/ 29750 h 213051"/>
                <a:gd name="connsiteX9" fmla="*/ 106235 w 149704"/>
                <a:gd name="connsiteY9" fmla="*/ 95025 h 213051"/>
                <a:gd name="connsiteX10" fmla="*/ 67974 w 149704"/>
                <a:gd name="connsiteY10" fmla="*/ 76289 h 213051"/>
                <a:gd name="connsiteX11" fmla="*/ 258 w 149704"/>
                <a:gd name="connsiteY11" fmla="*/ 144889 h 213051"/>
                <a:gd name="connsiteX12" fmla="*/ 64634 w 149704"/>
                <a:gd name="connsiteY12" fmla="*/ 213186 h 213051"/>
                <a:gd name="connsiteX13" fmla="*/ 105324 w 149704"/>
                <a:gd name="connsiteY13" fmla="*/ 193241 h 213051"/>
                <a:gd name="connsiteX14" fmla="*/ 105324 w 149704"/>
                <a:gd name="connsiteY14" fmla="*/ 112251 h 213051"/>
                <a:gd name="connsiteX15" fmla="*/ 105324 w 149704"/>
                <a:gd name="connsiteY15" fmla="*/ 174202 h 213051"/>
                <a:gd name="connsiteX16" fmla="*/ 101984 w 149704"/>
                <a:gd name="connsiteY16" fmla="*/ 185384 h 213051"/>
                <a:gd name="connsiteX17" fmla="*/ 66152 w 149704"/>
                <a:gd name="connsiteY17" fmla="*/ 206538 h 213051"/>
                <a:gd name="connsiteX18" fmla="*/ 34268 w 149704"/>
                <a:gd name="connsiteY18" fmla="*/ 187197 h 213051"/>
                <a:gd name="connsiteX19" fmla="*/ 25461 w 149704"/>
                <a:gd name="connsiteY19" fmla="*/ 145191 h 213051"/>
                <a:gd name="connsiteX20" fmla="*/ 34875 w 149704"/>
                <a:gd name="connsiteY20" fmla="*/ 102278 h 213051"/>
                <a:gd name="connsiteX21" fmla="*/ 69189 w 149704"/>
                <a:gd name="connsiteY21" fmla="*/ 82937 h 213051"/>
                <a:gd name="connsiteX22" fmla="*/ 101984 w 149704"/>
                <a:gd name="connsiteY22" fmla="*/ 101070 h 213051"/>
                <a:gd name="connsiteX23" fmla="*/ 105324 w 149704"/>
                <a:gd name="connsiteY23" fmla="*/ 112251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324" y="193241"/>
                  </a:moveTo>
                  <a:lnTo>
                    <a:pt x="105324" y="213186"/>
                  </a:lnTo>
                  <a:lnTo>
                    <a:pt x="149963" y="209862"/>
                  </a:lnTo>
                  <a:lnTo>
                    <a:pt x="149963" y="200494"/>
                  </a:lnTo>
                  <a:cubicBezTo>
                    <a:pt x="128706" y="200494"/>
                    <a:pt x="126277" y="198378"/>
                    <a:pt x="126277" y="183570"/>
                  </a:cubicBezTo>
                  <a:lnTo>
                    <a:pt x="126277" y="134"/>
                  </a:lnTo>
                  <a:lnTo>
                    <a:pt x="82550" y="3458"/>
                  </a:lnTo>
                  <a:lnTo>
                    <a:pt x="82550" y="12827"/>
                  </a:lnTo>
                  <a:cubicBezTo>
                    <a:pt x="103806" y="12827"/>
                    <a:pt x="106235" y="14942"/>
                    <a:pt x="106235" y="29750"/>
                  </a:cubicBezTo>
                  <a:lnTo>
                    <a:pt x="106235" y="95025"/>
                  </a:lnTo>
                  <a:cubicBezTo>
                    <a:pt x="97429" y="84146"/>
                    <a:pt x="84372" y="76289"/>
                    <a:pt x="67974" y="76289"/>
                  </a:cubicBezTo>
                  <a:cubicBezTo>
                    <a:pt x="32142" y="76289"/>
                    <a:pt x="258" y="105905"/>
                    <a:pt x="258" y="144889"/>
                  </a:cubicBezTo>
                  <a:cubicBezTo>
                    <a:pt x="258" y="183268"/>
                    <a:pt x="30016" y="213186"/>
                    <a:pt x="64634" y="213186"/>
                  </a:cubicBezTo>
                  <a:cubicBezTo>
                    <a:pt x="84068" y="213186"/>
                    <a:pt x="97733" y="202911"/>
                    <a:pt x="105324" y="193241"/>
                  </a:cubicBezTo>
                  <a:close/>
                  <a:moveTo>
                    <a:pt x="105324" y="112251"/>
                  </a:moveTo>
                  <a:lnTo>
                    <a:pt x="105324" y="174202"/>
                  </a:lnTo>
                  <a:cubicBezTo>
                    <a:pt x="105324" y="179642"/>
                    <a:pt x="105324" y="180246"/>
                    <a:pt x="101984" y="185384"/>
                  </a:cubicBezTo>
                  <a:cubicBezTo>
                    <a:pt x="92874" y="199889"/>
                    <a:pt x="79210" y="206538"/>
                    <a:pt x="66152" y="206538"/>
                  </a:cubicBezTo>
                  <a:cubicBezTo>
                    <a:pt x="52487" y="206538"/>
                    <a:pt x="41556" y="198681"/>
                    <a:pt x="34268" y="187197"/>
                  </a:cubicBezTo>
                  <a:cubicBezTo>
                    <a:pt x="26372" y="174807"/>
                    <a:pt x="25461" y="157581"/>
                    <a:pt x="25461" y="145191"/>
                  </a:cubicBezTo>
                  <a:cubicBezTo>
                    <a:pt x="25461" y="134009"/>
                    <a:pt x="26069" y="115877"/>
                    <a:pt x="34875" y="102278"/>
                  </a:cubicBezTo>
                  <a:cubicBezTo>
                    <a:pt x="41252" y="92910"/>
                    <a:pt x="52791" y="82937"/>
                    <a:pt x="69189" y="82937"/>
                  </a:cubicBezTo>
                  <a:cubicBezTo>
                    <a:pt x="79817" y="82937"/>
                    <a:pt x="92571" y="87470"/>
                    <a:pt x="101984" y="101070"/>
                  </a:cubicBezTo>
                  <a:cubicBezTo>
                    <a:pt x="105324" y="106207"/>
                    <a:pt x="105324" y="106811"/>
                    <a:pt x="105324" y="11225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B129CE6-0AEF-D339-7DF2-02C2059D31C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620717" y="6402797"/>
              <a:ext cx="67412" cy="209727"/>
            </a:xfrm>
            <a:custGeom>
              <a:avLst/>
              <a:gdLst>
                <a:gd name="connsiteX0" fmla="*/ 43992 w 67412"/>
                <a:gd name="connsiteY0" fmla="*/ 134 h 209727"/>
                <a:gd name="connsiteX1" fmla="*/ 265 w 67412"/>
                <a:gd name="connsiteY1" fmla="*/ 3458 h 209727"/>
                <a:gd name="connsiteX2" fmla="*/ 265 w 67412"/>
                <a:gd name="connsiteY2" fmla="*/ 12827 h 209727"/>
                <a:gd name="connsiteX3" fmla="*/ 23950 w 67412"/>
                <a:gd name="connsiteY3" fmla="*/ 29750 h 209727"/>
                <a:gd name="connsiteX4" fmla="*/ 23950 w 67412"/>
                <a:gd name="connsiteY4" fmla="*/ 186895 h 209727"/>
                <a:gd name="connsiteX5" fmla="*/ 265 w 67412"/>
                <a:gd name="connsiteY5" fmla="*/ 200494 h 209727"/>
                <a:gd name="connsiteX6" fmla="*/ 265 w 67412"/>
                <a:gd name="connsiteY6" fmla="*/ 209862 h 209727"/>
                <a:gd name="connsiteX7" fmla="*/ 33971 w 67412"/>
                <a:gd name="connsiteY7" fmla="*/ 208955 h 209727"/>
                <a:gd name="connsiteX8" fmla="*/ 67678 w 67412"/>
                <a:gd name="connsiteY8" fmla="*/ 209862 h 209727"/>
                <a:gd name="connsiteX9" fmla="*/ 67678 w 67412"/>
                <a:gd name="connsiteY9" fmla="*/ 200494 h 209727"/>
                <a:gd name="connsiteX10" fmla="*/ 43992 w 67412"/>
                <a:gd name="connsiteY10" fmla="*/ 186895 h 209727"/>
                <a:gd name="connsiteX11" fmla="*/ 43992 w 67412"/>
                <a:gd name="connsiteY11" fmla="*/ 134 h 20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09727">
                  <a:moveTo>
                    <a:pt x="43992" y="134"/>
                  </a:moveTo>
                  <a:lnTo>
                    <a:pt x="265" y="3458"/>
                  </a:lnTo>
                  <a:lnTo>
                    <a:pt x="265" y="12827"/>
                  </a:lnTo>
                  <a:cubicBezTo>
                    <a:pt x="21521" y="12827"/>
                    <a:pt x="23950" y="14942"/>
                    <a:pt x="23950" y="29750"/>
                  </a:cubicBezTo>
                  <a:lnTo>
                    <a:pt x="23950" y="186895"/>
                  </a:lnTo>
                  <a:cubicBezTo>
                    <a:pt x="23950" y="200494"/>
                    <a:pt x="20610" y="200494"/>
                    <a:pt x="265" y="200494"/>
                  </a:cubicBezTo>
                  <a:lnTo>
                    <a:pt x="265" y="209862"/>
                  </a:lnTo>
                  <a:cubicBezTo>
                    <a:pt x="10286" y="209560"/>
                    <a:pt x="26380" y="208955"/>
                    <a:pt x="33971" y="208955"/>
                  </a:cubicBezTo>
                  <a:cubicBezTo>
                    <a:pt x="41563" y="208955"/>
                    <a:pt x="56442" y="209560"/>
                    <a:pt x="67678" y="209862"/>
                  </a:cubicBezTo>
                  <a:lnTo>
                    <a:pt x="67678" y="200494"/>
                  </a:lnTo>
                  <a:cubicBezTo>
                    <a:pt x="47332" y="200494"/>
                    <a:pt x="43992" y="200494"/>
                    <a:pt x="43992" y="186895"/>
                  </a:cubicBezTo>
                  <a:lnTo>
                    <a:pt x="43992" y="134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A7EBA8B-B70B-9F69-CFDA-90ACC15CEAF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704764" y="6478952"/>
              <a:ext cx="152741" cy="133573"/>
            </a:xfrm>
            <a:custGeom>
              <a:avLst/>
              <a:gdLst>
                <a:gd name="connsiteX0" fmla="*/ 23953 w 152741"/>
                <a:gd name="connsiteY0" fmla="*/ 29750 h 133573"/>
                <a:gd name="connsiteX1" fmla="*/ 23953 w 152741"/>
                <a:gd name="connsiteY1" fmla="*/ 110740 h 133573"/>
                <a:gd name="connsiteX2" fmla="*/ 268 w 152741"/>
                <a:gd name="connsiteY2" fmla="*/ 124339 h 133573"/>
                <a:gd name="connsiteX3" fmla="*/ 268 w 152741"/>
                <a:gd name="connsiteY3" fmla="*/ 133707 h 133573"/>
                <a:gd name="connsiteX4" fmla="*/ 34581 w 152741"/>
                <a:gd name="connsiteY4" fmla="*/ 132801 h 133573"/>
                <a:gd name="connsiteX5" fmla="*/ 68591 w 152741"/>
                <a:gd name="connsiteY5" fmla="*/ 133707 h 133573"/>
                <a:gd name="connsiteX6" fmla="*/ 68591 w 152741"/>
                <a:gd name="connsiteY6" fmla="*/ 124339 h 133573"/>
                <a:gd name="connsiteX7" fmla="*/ 44906 w 152741"/>
                <a:gd name="connsiteY7" fmla="*/ 110740 h 133573"/>
                <a:gd name="connsiteX8" fmla="*/ 44906 w 152741"/>
                <a:gd name="connsiteY8" fmla="*/ 55135 h 133573"/>
                <a:gd name="connsiteX9" fmla="*/ 85900 w 152741"/>
                <a:gd name="connsiteY9" fmla="*/ 6783 h 133573"/>
                <a:gd name="connsiteX10" fmla="*/ 108371 w 152741"/>
                <a:gd name="connsiteY10" fmla="*/ 40327 h 133573"/>
                <a:gd name="connsiteX11" fmla="*/ 108371 w 152741"/>
                <a:gd name="connsiteY11" fmla="*/ 110740 h 133573"/>
                <a:gd name="connsiteX12" fmla="*/ 84685 w 152741"/>
                <a:gd name="connsiteY12" fmla="*/ 124339 h 133573"/>
                <a:gd name="connsiteX13" fmla="*/ 84685 w 152741"/>
                <a:gd name="connsiteY13" fmla="*/ 133707 h 133573"/>
                <a:gd name="connsiteX14" fmla="*/ 118999 w 152741"/>
                <a:gd name="connsiteY14" fmla="*/ 132801 h 133573"/>
                <a:gd name="connsiteX15" fmla="*/ 153009 w 152741"/>
                <a:gd name="connsiteY15" fmla="*/ 133707 h 133573"/>
                <a:gd name="connsiteX16" fmla="*/ 153009 w 152741"/>
                <a:gd name="connsiteY16" fmla="*/ 124339 h 133573"/>
                <a:gd name="connsiteX17" fmla="*/ 129324 w 152741"/>
                <a:gd name="connsiteY17" fmla="*/ 115273 h 133573"/>
                <a:gd name="connsiteX18" fmla="*/ 129324 w 152741"/>
                <a:gd name="connsiteY18" fmla="*/ 57553 h 133573"/>
                <a:gd name="connsiteX19" fmla="*/ 119910 w 152741"/>
                <a:gd name="connsiteY19" fmla="*/ 11316 h 133573"/>
                <a:gd name="connsiteX20" fmla="*/ 88026 w 152741"/>
                <a:gd name="connsiteY20" fmla="*/ 134 h 133573"/>
                <a:gd name="connsiteX21" fmla="*/ 43084 w 152741"/>
                <a:gd name="connsiteY21" fmla="*/ 31865 h 133573"/>
                <a:gd name="connsiteX22" fmla="*/ 43084 w 152741"/>
                <a:gd name="connsiteY22" fmla="*/ 134 h 133573"/>
                <a:gd name="connsiteX23" fmla="*/ 268 w 152741"/>
                <a:gd name="connsiteY23" fmla="*/ 3458 h 133573"/>
                <a:gd name="connsiteX24" fmla="*/ 268 w 152741"/>
                <a:gd name="connsiteY24" fmla="*/ 12827 h 133573"/>
                <a:gd name="connsiteX25" fmla="*/ 23953 w 152741"/>
                <a:gd name="connsiteY25" fmla="*/ 29750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33573">
                  <a:moveTo>
                    <a:pt x="23953" y="29750"/>
                  </a:moveTo>
                  <a:lnTo>
                    <a:pt x="23953" y="110740"/>
                  </a:lnTo>
                  <a:cubicBezTo>
                    <a:pt x="23953" y="124339"/>
                    <a:pt x="20613" y="124339"/>
                    <a:pt x="268" y="124339"/>
                  </a:cubicBezTo>
                  <a:lnTo>
                    <a:pt x="268" y="133707"/>
                  </a:lnTo>
                  <a:cubicBezTo>
                    <a:pt x="10896" y="133405"/>
                    <a:pt x="26382" y="132801"/>
                    <a:pt x="34581" y="132801"/>
                  </a:cubicBezTo>
                  <a:cubicBezTo>
                    <a:pt x="42476" y="132801"/>
                    <a:pt x="58267" y="133405"/>
                    <a:pt x="68591" y="133707"/>
                  </a:cubicBezTo>
                  <a:lnTo>
                    <a:pt x="68591" y="124339"/>
                  </a:lnTo>
                  <a:cubicBezTo>
                    <a:pt x="48246" y="124339"/>
                    <a:pt x="44906" y="124339"/>
                    <a:pt x="44906" y="110740"/>
                  </a:cubicBezTo>
                  <a:lnTo>
                    <a:pt x="44906" y="55135"/>
                  </a:lnTo>
                  <a:cubicBezTo>
                    <a:pt x="44906" y="23706"/>
                    <a:pt x="66466" y="6783"/>
                    <a:pt x="85900" y="6783"/>
                  </a:cubicBezTo>
                  <a:cubicBezTo>
                    <a:pt x="105031" y="6783"/>
                    <a:pt x="108371" y="23102"/>
                    <a:pt x="108371" y="40327"/>
                  </a:cubicBezTo>
                  <a:lnTo>
                    <a:pt x="108371" y="110740"/>
                  </a:lnTo>
                  <a:cubicBezTo>
                    <a:pt x="108371" y="124339"/>
                    <a:pt x="105031" y="124339"/>
                    <a:pt x="84685" y="124339"/>
                  </a:cubicBezTo>
                  <a:lnTo>
                    <a:pt x="84685" y="133707"/>
                  </a:lnTo>
                  <a:cubicBezTo>
                    <a:pt x="95314" y="133405"/>
                    <a:pt x="110800" y="132801"/>
                    <a:pt x="118999" y="132801"/>
                  </a:cubicBezTo>
                  <a:cubicBezTo>
                    <a:pt x="126894" y="132801"/>
                    <a:pt x="142685" y="133405"/>
                    <a:pt x="153009" y="133707"/>
                  </a:cubicBezTo>
                  <a:lnTo>
                    <a:pt x="153009" y="124339"/>
                  </a:lnTo>
                  <a:cubicBezTo>
                    <a:pt x="137219" y="124339"/>
                    <a:pt x="129627" y="124339"/>
                    <a:pt x="129324" y="115273"/>
                  </a:cubicBezTo>
                  <a:lnTo>
                    <a:pt x="129324" y="57553"/>
                  </a:lnTo>
                  <a:cubicBezTo>
                    <a:pt x="129324" y="31563"/>
                    <a:pt x="129324" y="22195"/>
                    <a:pt x="119910" y="11316"/>
                  </a:cubicBezTo>
                  <a:cubicBezTo>
                    <a:pt x="115659" y="6178"/>
                    <a:pt x="105638" y="134"/>
                    <a:pt x="88026" y="134"/>
                  </a:cubicBezTo>
                  <a:cubicBezTo>
                    <a:pt x="65858" y="134"/>
                    <a:pt x="51586" y="13129"/>
                    <a:pt x="43084" y="31865"/>
                  </a:cubicBezTo>
                  <a:lnTo>
                    <a:pt x="43084" y="134"/>
                  </a:lnTo>
                  <a:lnTo>
                    <a:pt x="268" y="3458"/>
                  </a:lnTo>
                  <a:lnTo>
                    <a:pt x="268" y="12827"/>
                  </a:lnTo>
                  <a:cubicBezTo>
                    <a:pt x="21524" y="12827"/>
                    <a:pt x="23953" y="14942"/>
                    <a:pt x="23953" y="2975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8D8BCBF-DBE1-39ED-0A0F-6CF06AED428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930451" y="6399473"/>
              <a:ext cx="151526" cy="275003"/>
            </a:xfrm>
            <a:custGeom>
              <a:avLst/>
              <a:gdLst>
                <a:gd name="connsiteX0" fmla="*/ 95624 w 151526"/>
                <a:gd name="connsiteY0" fmla="*/ 92306 h 275003"/>
                <a:gd name="connsiteX1" fmla="*/ 121739 w 151526"/>
                <a:gd name="connsiteY1" fmla="*/ 92306 h 275003"/>
                <a:gd name="connsiteX2" fmla="*/ 130849 w 151526"/>
                <a:gd name="connsiteY2" fmla="*/ 86262 h 275003"/>
                <a:gd name="connsiteX3" fmla="*/ 122650 w 151526"/>
                <a:gd name="connsiteY3" fmla="*/ 82937 h 275003"/>
                <a:gd name="connsiteX4" fmla="*/ 97446 w 151526"/>
                <a:gd name="connsiteY4" fmla="*/ 82937 h 275003"/>
                <a:gd name="connsiteX5" fmla="*/ 103823 w 151526"/>
                <a:gd name="connsiteY5" fmla="*/ 48486 h 275003"/>
                <a:gd name="connsiteX6" fmla="*/ 111111 w 151526"/>
                <a:gd name="connsiteY6" fmla="*/ 17058 h 275003"/>
                <a:gd name="connsiteX7" fmla="*/ 125383 w 151526"/>
                <a:gd name="connsiteY7" fmla="*/ 6783 h 275003"/>
                <a:gd name="connsiteX8" fmla="*/ 140263 w 151526"/>
                <a:gd name="connsiteY8" fmla="*/ 12222 h 275003"/>
                <a:gd name="connsiteX9" fmla="*/ 123865 w 151526"/>
                <a:gd name="connsiteY9" fmla="*/ 28541 h 275003"/>
                <a:gd name="connsiteX10" fmla="*/ 135100 w 151526"/>
                <a:gd name="connsiteY10" fmla="*/ 39118 h 275003"/>
                <a:gd name="connsiteX11" fmla="*/ 151802 w 151526"/>
                <a:gd name="connsiteY11" fmla="*/ 20986 h 275003"/>
                <a:gd name="connsiteX12" fmla="*/ 125383 w 151526"/>
                <a:gd name="connsiteY12" fmla="*/ 134 h 275003"/>
                <a:gd name="connsiteX13" fmla="*/ 86818 w 151526"/>
                <a:gd name="connsiteY13" fmla="*/ 35492 h 275003"/>
                <a:gd name="connsiteX14" fmla="*/ 76797 w 151526"/>
                <a:gd name="connsiteY14" fmla="*/ 82937 h 275003"/>
                <a:gd name="connsiteX15" fmla="*/ 55845 w 151526"/>
                <a:gd name="connsiteY15" fmla="*/ 82937 h 275003"/>
                <a:gd name="connsiteX16" fmla="*/ 46735 w 151526"/>
                <a:gd name="connsiteY16" fmla="*/ 88679 h 275003"/>
                <a:gd name="connsiteX17" fmla="*/ 55237 w 151526"/>
                <a:gd name="connsiteY17" fmla="*/ 92306 h 275003"/>
                <a:gd name="connsiteX18" fmla="*/ 75279 w 151526"/>
                <a:gd name="connsiteY18" fmla="*/ 92306 h 275003"/>
                <a:gd name="connsiteX19" fmla="*/ 52504 w 151526"/>
                <a:gd name="connsiteY19" fmla="*/ 211675 h 275003"/>
                <a:gd name="connsiteX20" fmla="*/ 26086 w 151526"/>
                <a:gd name="connsiteY20" fmla="*/ 268489 h 275003"/>
                <a:gd name="connsiteX21" fmla="*/ 11510 w 151526"/>
                <a:gd name="connsiteY21" fmla="*/ 263049 h 275003"/>
                <a:gd name="connsiteX22" fmla="*/ 28212 w 151526"/>
                <a:gd name="connsiteY22" fmla="*/ 246731 h 275003"/>
                <a:gd name="connsiteX23" fmla="*/ 16976 w 151526"/>
                <a:gd name="connsiteY23" fmla="*/ 236154 h 275003"/>
                <a:gd name="connsiteX24" fmla="*/ 275 w 151526"/>
                <a:gd name="connsiteY24" fmla="*/ 254286 h 275003"/>
                <a:gd name="connsiteX25" fmla="*/ 26086 w 151526"/>
                <a:gd name="connsiteY25" fmla="*/ 275138 h 275003"/>
                <a:gd name="connsiteX26" fmla="*/ 60400 w 151526"/>
                <a:gd name="connsiteY26" fmla="*/ 245824 h 275003"/>
                <a:gd name="connsiteX27" fmla="*/ 77405 w 151526"/>
                <a:gd name="connsiteY27" fmla="*/ 188104 h 275003"/>
                <a:gd name="connsiteX28" fmla="*/ 95624 w 151526"/>
                <a:gd name="connsiteY28" fmla="*/ 92306 h 2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526" h="275003">
                  <a:moveTo>
                    <a:pt x="95624" y="92306"/>
                  </a:moveTo>
                  <a:lnTo>
                    <a:pt x="121739" y="92306"/>
                  </a:lnTo>
                  <a:cubicBezTo>
                    <a:pt x="127812" y="92306"/>
                    <a:pt x="130849" y="92306"/>
                    <a:pt x="130849" y="86262"/>
                  </a:cubicBezTo>
                  <a:cubicBezTo>
                    <a:pt x="130849" y="82937"/>
                    <a:pt x="127812" y="82937"/>
                    <a:pt x="122650" y="82937"/>
                  </a:cubicBezTo>
                  <a:lnTo>
                    <a:pt x="97446" y="82937"/>
                  </a:lnTo>
                  <a:lnTo>
                    <a:pt x="103823" y="48486"/>
                  </a:lnTo>
                  <a:cubicBezTo>
                    <a:pt x="105038" y="42140"/>
                    <a:pt x="109289" y="20684"/>
                    <a:pt x="111111" y="17058"/>
                  </a:cubicBezTo>
                  <a:cubicBezTo>
                    <a:pt x="113844" y="11316"/>
                    <a:pt x="119006" y="6783"/>
                    <a:pt x="125383" y="6783"/>
                  </a:cubicBezTo>
                  <a:cubicBezTo>
                    <a:pt x="126598" y="6783"/>
                    <a:pt x="134493" y="6783"/>
                    <a:pt x="140263" y="12222"/>
                  </a:cubicBezTo>
                  <a:cubicBezTo>
                    <a:pt x="126902" y="13431"/>
                    <a:pt x="123865" y="24008"/>
                    <a:pt x="123865" y="28541"/>
                  </a:cubicBezTo>
                  <a:cubicBezTo>
                    <a:pt x="123865" y="35492"/>
                    <a:pt x="129331" y="39118"/>
                    <a:pt x="135100" y="39118"/>
                  </a:cubicBezTo>
                  <a:cubicBezTo>
                    <a:pt x="142996" y="39118"/>
                    <a:pt x="151802" y="32470"/>
                    <a:pt x="151802" y="20986"/>
                  </a:cubicBezTo>
                  <a:cubicBezTo>
                    <a:pt x="151802" y="7085"/>
                    <a:pt x="137833" y="134"/>
                    <a:pt x="125383" y="134"/>
                  </a:cubicBezTo>
                  <a:cubicBezTo>
                    <a:pt x="115059" y="134"/>
                    <a:pt x="95928" y="5574"/>
                    <a:pt x="86818" y="35492"/>
                  </a:cubicBezTo>
                  <a:cubicBezTo>
                    <a:pt x="84996" y="41838"/>
                    <a:pt x="84085" y="44860"/>
                    <a:pt x="76797" y="82937"/>
                  </a:cubicBezTo>
                  <a:lnTo>
                    <a:pt x="55845" y="82937"/>
                  </a:lnTo>
                  <a:cubicBezTo>
                    <a:pt x="50075" y="82937"/>
                    <a:pt x="46735" y="82937"/>
                    <a:pt x="46735" y="88679"/>
                  </a:cubicBezTo>
                  <a:cubicBezTo>
                    <a:pt x="46735" y="92306"/>
                    <a:pt x="49468" y="92306"/>
                    <a:pt x="55237" y="92306"/>
                  </a:cubicBezTo>
                  <a:lnTo>
                    <a:pt x="75279" y="92306"/>
                  </a:lnTo>
                  <a:lnTo>
                    <a:pt x="52504" y="211675"/>
                  </a:lnTo>
                  <a:cubicBezTo>
                    <a:pt x="47039" y="240989"/>
                    <a:pt x="41876" y="268489"/>
                    <a:pt x="26086" y="268489"/>
                  </a:cubicBezTo>
                  <a:cubicBezTo>
                    <a:pt x="24871" y="268489"/>
                    <a:pt x="17280" y="268489"/>
                    <a:pt x="11510" y="263049"/>
                  </a:cubicBezTo>
                  <a:cubicBezTo>
                    <a:pt x="25479" y="262143"/>
                    <a:pt x="28212" y="251264"/>
                    <a:pt x="28212" y="246731"/>
                  </a:cubicBezTo>
                  <a:cubicBezTo>
                    <a:pt x="28212" y="239780"/>
                    <a:pt x="22746" y="236154"/>
                    <a:pt x="16976" y="236154"/>
                  </a:cubicBezTo>
                  <a:cubicBezTo>
                    <a:pt x="9081" y="236154"/>
                    <a:pt x="275" y="242802"/>
                    <a:pt x="275" y="254286"/>
                  </a:cubicBezTo>
                  <a:cubicBezTo>
                    <a:pt x="275" y="267885"/>
                    <a:pt x="13636" y="275138"/>
                    <a:pt x="26086" y="275138"/>
                  </a:cubicBezTo>
                  <a:cubicBezTo>
                    <a:pt x="42787" y="275138"/>
                    <a:pt x="54934" y="257308"/>
                    <a:pt x="60400" y="245824"/>
                  </a:cubicBezTo>
                  <a:cubicBezTo>
                    <a:pt x="70117" y="226785"/>
                    <a:pt x="77101" y="190219"/>
                    <a:pt x="77405" y="188104"/>
                  </a:cubicBezTo>
                  <a:lnTo>
                    <a:pt x="95624" y="9230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65B164A-7E09-0A9C-3520-1FB9D0A7A34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074079" y="6517391"/>
              <a:ext cx="98629" cy="144694"/>
            </a:xfrm>
            <a:custGeom>
              <a:avLst/>
              <a:gdLst>
                <a:gd name="connsiteX0" fmla="*/ 98909 w 98629"/>
                <a:gd name="connsiteY0" fmla="*/ 73117 h 144694"/>
                <a:gd name="connsiteX1" fmla="*/ 86368 w 98629"/>
                <a:gd name="connsiteY1" fmla="*/ 18328 h 144694"/>
                <a:gd name="connsiteX2" fmla="*/ 49594 w 98629"/>
                <a:gd name="connsiteY2" fmla="*/ 136 h 144694"/>
                <a:gd name="connsiteX3" fmla="*/ 280 w 98629"/>
                <a:gd name="connsiteY3" fmla="*/ 73117 h 144694"/>
                <a:gd name="connsiteX4" fmla="*/ 49594 w 98629"/>
                <a:gd name="connsiteY4" fmla="*/ 144830 h 144694"/>
                <a:gd name="connsiteX5" fmla="*/ 98909 w 98629"/>
                <a:gd name="connsiteY5" fmla="*/ 73117 h 144694"/>
                <a:gd name="connsiteX6" fmla="*/ 49594 w 98629"/>
                <a:gd name="connsiteY6" fmla="*/ 138907 h 144694"/>
                <a:gd name="connsiteX7" fmla="*/ 22599 w 98629"/>
                <a:gd name="connsiteY7" fmla="*/ 115849 h 144694"/>
                <a:gd name="connsiteX8" fmla="*/ 19623 w 98629"/>
                <a:gd name="connsiteY8" fmla="*/ 70367 h 144694"/>
                <a:gd name="connsiteX9" fmla="*/ 22811 w 98629"/>
                <a:gd name="connsiteY9" fmla="*/ 27213 h 144694"/>
                <a:gd name="connsiteX10" fmla="*/ 49594 w 98629"/>
                <a:gd name="connsiteY10" fmla="*/ 6059 h 144694"/>
                <a:gd name="connsiteX11" fmla="*/ 75952 w 98629"/>
                <a:gd name="connsiteY11" fmla="*/ 25309 h 144694"/>
                <a:gd name="connsiteX12" fmla="*/ 79566 w 98629"/>
                <a:gd name="connsiteY12" fmla="*/ 70367 h 144694"/>
                <a:gd name="connsiteX13" fmla="*/ 76802 w 98629"/>
                <a:gd name="connsiteY13" fmla="*/ 115002 h 144694"/>
                <a:gd name="connsiteX14" fmla="*/ 49594 w 98629"/>
                <a:gd name="connsiteY14" fmla="*/ 138907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4694">
                  <a:moveTo>
                    <a:pt x="98909" y="73117"/>
                  </a:moveTo>
                  <a:cubicBezTo>
                    <a:pt x="98909" y="49848"/>
                    <a:pt x="96146" y="33136"/>
                    <a:pt x="86368" y="18328"/>
                  </a:cubicBezTo>
                  <a:cubicBezTo>
                    <a:pt x="79778" y="8597"/>
                    <a:pt x="66599" y="136"/>
                    <a:pt x="49594" y="136"/>
                  </a:cubicBezTo>
                  <a:cubicBezTo>
                    <a:pt x="280" y="136"/>
                    <a:pt x="280" y="57886"/>
                    <a:pt x="280" y="73117"/>
                  </a:cubicBezTo>
                  <a:cubicBezTo>
                    <a:pt x="280" y="88348"/>
                    <a:pt x="280" y="144830"/>
                    <a:pt x="49594" y="144830"/>
                  </a:cubicBezTo>
                  <a:cubicBezTo>
                    <a:pt x="98909" y="144830"/>
                    <a:pt x="98909" y="88348"/>
                    <a:pt x="98909" y="73117"/>
                  </a:cubicBezTo>
                  <a:close/>
                  <a:moveTo>
                    <a:pt x="49594" y="138907"/>
                  </a:moveTo>
                  <a:cubicBezTo>
                    <a:pt x="39816" y="138907"/>
                    <a:pt x="26850" y="133195"/>
                    <a:pt x="22599" y="115849"/>
                  </a:cubicBezTo>
                  <a:cubicBezTo>
                    <a:pt x="19623" y="103368"/>
                    <a:pt x="19623" y="86021"/>
                    <a:pt x="19623" y="70367"/>
                  </a:cubicBezTo>
                  <a:cubicBezTo>
                    <a:pt x="19623" y="54925"/>
                    <a:pt x="19623" y="38848"/>
                    <a:pt x="22811" y="27213"/>
                  </a:cubicBezTo>
                  <a:cubicBezTo>
                    <a:pt x="27275" y="10501"/>
                    <a:pt x="40879" y="6059"/>
                    <a:pt x="49594" y="6059"/>
                  </a:cubicBezTo>
                  <a:cubicBezTo>
                    <a:pt x="61073" y="6059"/>
                    <a:pt x="72126" y="13040"/>
                    <a:pt x="75952" y="25309"/>
                  </a:cubicBezTo>
                  <a:cubicBezTo>
                    <a:pt x="79353" y="36732"/>
                    <a:pt x="79566" y="51963"/>
                    <a:pt x="79566" y="70367"/>
                  </a:cubicBezTo>
                  <a:cubicBezTo>
                    <a:pt x="79566" y="86021"/>
                    <a:pt x="79566" y="101675"/>
                    <a:pt x="76802" y="115002"/>
                  </a:cubicBezTo>
                  <a:cubicBezTo>
                    <a:pt x="72551" y="134253"/>
                    <a:pt x="58097" y="138907"/>
                    <a:pt x="49594" y="13890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D2920C-33FB-BCE5-59D0-7E425897AF3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391386" y="6735372"/>
              <a:ext cx="807865" cy="12087"/>
            </a:xfrm>
            <a:custGeom>
              <a:avLst/>
              <a:gdLst>
                <a:gd name="connsiteX0" fmla="*/ 0 w 807865"/>
                <a:gd name="connsiteY0" fmla="*/ 0 h 12087"/>
                <a:gd name="connsiteX1" fmla="*/ 807866 w 807865"/>
                <a:gd name="connsiteY1" fmla="*/ 0 h 12087"/>
                <a:gd name="connsiteX2" fmla="*/ 807866 w 807865"/>
                <a:gd name="connsiteY2" fmla="*/ 12087 h 12087"/>
                <a:gd name="connsiteX3" fmla="*/ 0 w 807865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865" h="12087">
                  <a:moveTo>
                    <a:pt x="0" y="0"/>
                  </a:moveTo>
                  <a:lnTo>
                    <a:pt x="807866" y="0"/>
                  </a:lnTo>
                  <a:lnTo>
                    <a:pt x="807866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253E6D-9E11-63DD-FC8F-2F95C0BC440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70931" y="6814534"/>
              <a:ext cx="149704" cy="213051"/>
            </a:xfrm>
            <a:custGeom>
              <a:avLst/>
              <a:gdLst>
                <a:gd name="connsiteX0" fmla="*/ 105327 w 149704"/>
                <a:gd name="connsiteY0" fmla="*/ 193255 h 213051"/>
                <a:gd name="connsiteX1" fmla="*/ 105327 w 149704"/>
                <a:gd name="connsiteY1" fmla="*/ 213200 h 213051"/>
                <a:gd name="connsiteX2" fmla="*/ 149965 w 149704"/>
                <a:gd name="connsiteY2" fmla="*/ 209876 h 213051"/>
                <a:gd name="connsiteX3" fmla="*/ 149965 w 149704"/>
                <a:gd name="connsiteY3" fmla="*/ 200507 h 213051"/>
                <a:gd name="connsiteX4" fmla="*/ 126279 w 149704"/>
                <a:gd name="connsiteY4" fmla="*/ 183584 h 213051"/>
                <a:gd name="connsiteX5" fmla="*/ 126279 w 149704"/>
                <a:gd name="connsiteY5" fmla="*/ 148 h 213051"/>
                <a:gd name="connsiteX6" fmla="*/ 82552 w 149704"/>
                <a:gd name="connsiteY6" fmla="*/ 3472 h 213051"/>
                <a:gd name="connsiteX7" fmla="*/ 82552 w 149704"/>
                <a:gd name="connsiteY7" fmla="*/ 12840 h 213051"/>
                <a:gd name="connsiteX8" fmla="*/ 106238 w 149704"/>
                <a:gd name="connsiteY8" fmla="*/ 29764 h 213051"/>
                <a:gd name="connsiteX9" fmla="*/ 106238 w 149704"/>
                <a:gd name="connsiteY9" fmla="*/ 95039 h 213051"/>
                <a:gd name="connsiteX10" fmla="*/ 67976 w 149704"/>
                <a:gd name="connsiteY10" fmla="*/ 76303 h 213051"/>
                <a:gd name="connsiteX11" fmla="*/ 260 w 149704"/>
                <a:gd name="connsiteY11" fmla="*/ 144902 h 213051"/>
                <a:gd name="connsiteX12" fmla="*/ 64636 w 149704"/>
                <a:gd name="connsiteY12" fmla="*/ 213200 h 213051"/>
                <a:gd name="connsiteX13" fmla="*/ 105327 w 149704"/>
                <a:gd name="connsiteY13" fmla="*/ 193255 h 213051"/>
                <a:gd name="connsiteX14" fmla="*/ 105327 w 149704"/>
                <a:gd name="connsiteY14" fmla="*/ 112265 h 213051"/>
                <a:gd name="connsiteX15" fmla="*/ 105327 w 149704"/>
                <a:gd name="connsiteY15" fmla="*/ 174216 h 213051"/>
                <a:gd name="connsiteX16" fmla="*/ 101986 w 149704"/>
                <a:gd name="connsiteY16" fmla="*/ 185397 h 213051"/>
                <a:gd name="connsiteX17" fmla="*/ 66154 w 149704"/>
                <a:gd name="connsiteY17" fmla="*/ 206551 h 213051"/>
                <a:gd name="connsiteX18" fmla="*/ 34270 w 149704"/>
                <a:gd name="connsiteY18" fmla="*/ 187210 h 213051"/>
                <a:gd name="connsiteX19" fmla="*/ 25464 w 149704"/>
                <a:gd name="connsiteY19" fmla="*/ 145204 h 213051"/>
                <a:gd name="connsiteX20" fmla="*/ 34877 w 149704"/>
                <a:gd name="connsiteY20" fmla="*/ 102292 h 213051"/>
                <a:gd name="connsiteX21" fmla="*/ 69191 w 149704"/>
                <a:gd name="connsiteY21" fmla="*/ 82951 h 213051"/>
                <a:gd name="connsiteX22" fmla="*/ 101986 w 149704"/>
                <a:gd name="connsiteY22" fmla="*/ 101083 h 213051"/>
                <a:gd name="connsiteX23" fmla="*/ 105327 w 149704"/>
                <a:gd name="connsiteY23" fmla="*/ 112265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3051">
                  <a:moveTo>
                    <a:pt x="105327" y="193255"/>
                  </a:moveTo>
                  <a:lnTo>
                    <a:pt x="105327" y="213200"/>
                  </a:lnTo>
                  <a:lnTo>
                    <a:pt x="149965" y="209876"/>
                  </a:lnTo>
                  <a:lnTo>
                    <a:pt x="149965" y="200507"/>
                  </a:lnTo>
                  <a:cubicBezTo>
                    <a:pt x="128709" y="200507"/>
                    <a:pt x="126279" y="198392"/>
                    <a:pt x="126279" y="183584"/>
                  </a:cubicBezTo>
                  <a:lnTo>
                    <a:pt x="126279" y="148"/>
                  </a:lnTo>
                  <a:lnTo>
                    <a:pt x="82552" y="3472"/>
                  </a:lnTo>
                  <a:lnTo>
                    <a:pt x="82552" y="12840"/>
                  </a:lnTo>
                  <a:cubicBezTo>
                    <a:pt x="103808" y="12840"/>
                    <a:pt x="106238" y="14956"/>
                    <a:pt x="106238" y="29764"/>
                  </a:cubicBezTo>
                  <a:lnTo>
                    <a:pt x="106238" y="95039"/>
                  </a:lnTo>
                  <a:cubicBezTo>
                    <a:pt x="97431" y="84160"/>
                    <a:pt x="84374" y="76303"/>
                    <a:pt x="67976" y="76303"/>
                  </a:cubicBezTo>
                  <a:cubicBezTo>
                    <a:pt x="32144" y="76303"/>
                    <a:pt x="260" y="105918"/>
                    <a:pt x="260" y="144902"/>
                  </a:cubicBezTo>
                  <a:cubicBezTo>
                    <a:pt x="260" y="183282"/>
                    <a:pt x="30019" y="213200"/>
                    <a:pt x="64636" y="213200"/>
                  </a:cubicBezTo>
                  <a:cubicBezTo>
                    <a:pt x="84070" y="213200"/>
                    <a:pt x="97735" y="202925"/>
                    <a:pt x="105327" y="193255"/>
                  </a:cubicBezTo>
                  <a:close/>
                  <a:moveTo>
                    <a:pt x="105327" y="112265"/>
                  </a:moveTo>
                  <a:lnTo>
                    <a:pt x="105327" y="174216"/>
                  </a:lnTo>
                  <a:cubicBezTo>
                    <a:pt x="105327" y="179655"/>
                    <a:pt x="105327" y="180260"/>
                    <a:pt x="101986" y="185397"/>
                  </a:cubicBezTo>
                  <a:cubicBezTo>
                    <a:pt x="92877" y="199903"/>
                    <a:pt x="79212" y="206551"/>
                    <a:pt x="66154" y="206551"/>
                  </a:cubicBezTo>
                  <a:cubicBezTo>
                    <a:pt x="52490" y="206551"/>
                    <a:pt x="41558" y="198694"/>
                    <a:pt x="34270" y="187210"/>
                  </a:cubicBezTo>
                  <a:cubicBezTo>
                    <a:pt x="26375" y="174820"/>
                    <a:pt x="25464" y="157595"/>
                    <a:pt x="25464" y="145204"/>
                  </a:cubicBezTo>
                  <a:cubicBezTo>
                    <a:pt x="25464" y="134023"/>
                    <a:pt x="26071" y="115891"/>
                    <a:pt x="34877" y="102292"/>
                  </a:cubicBezTo>
                  <a:cubicBezTo>
                    <a:pt x="41254" y="92924"/>
                    <a:pt x="52793" y="82951"/>
                    <a:pt x="69191" y="82951"/>
                  </a:cubicBezTo>
                  <a:cubicBezTo>
                    <a:pt x="79819" y="82951"/>
                    <a:pt x="92573" y="87484"/>
                    <a:pt x="101986" y="101083"/>
                  </a:cubicBezTo>
                  <a:cubicBezTo>
                    <a:pt x="105327" y="106220"/>
                    <a:pt x="105327" y="106825"/>
                    <a:pt x="105327" y="112265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6E75AA0-3062-2717-141F-E009623BA33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689938" y="6814534"/>
              <a:ext cx="67412" cy="209727"/>
            </a:xfrm>
            <a:custGeom>
              <a:avLst/>
              <a:gdLst>
                <a:gd name="connsiteX0" fmla="*/ 43994 w 67412"/>
                <a:gd name="connsiteY0" fmla="*/ 148 h 209727"/>
                <a:gd name="connsiteX1" fmla="*/ 267 w 67412"/>
                <a:gd name="connsiteY1" fmla="*/ 3472 h 209727"/>
                <a:gd name="connsiteX2" fmla="*/ 267 w 67412"/>
                <a:gd name="connsiteY2" fmla="*/ 12840 h 209727"/>
                <a:gd name="connsiteX3" fmla="*/ 23953 w 67412"/>
                <a:gd name="connsiteY3" fmla="*/ 29764 h 209727"/>
                <a:gd name="connsiteX4" fmla="*/ 23953 w 67412"/>
                <a:gd name="connsiteY4" fmla="*/ 186908 h 209727"/>
                <a:gd name="connsiteX5" fmla="*/ 267 w 67412"/>
                <a:gd name="connsiteY5" fmla="*/ 200507 h 209727"/>
                <a:gd name="connsiteX6" fmla="*/ 267 w 67412"/>
                <a:gd name="connsiteY6" fmla="*/ 209876 h 209727"/>
                <a:gd name="connsiteX7" fmla="*/ 33973 w 67412"/>
                <a:gd name="connsiteY7" fmla="*/ 208969 h 209727"/>
                <a:gd name="connsiteX8" fmla="*/ 67680 w 67412"/>
                <a:gd name="connsiteY8" fmla="*/ 209876 h 209727"/>
                <a:gd name="connsiteX9" fmla="*/ 67680 w 67412"/>
                <a:gd name="connsiteY9" fmla="*/ 200507 h 209727"/>
                <a:gd name="connsiteX10" fmla="*/ 43994 w 67412"/>
                <a:gd name="connsiteY10" fmla="*/ 186908 h 209727"/>
                <a:gd name="connsiteX11" fmla="*/ 43994 w 67412"/>
                <a:gd name="connsiteY11" fmla="*/ 148 h 20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09727">
                  <a:moveTo>
                    <a:pt x="43994" y="148"/>
                  </a:moveTo>
                  <a:lnTo>
                    <a:pt x="267" y="3472"/>
                  </a:lnTo>
                  <a:lnTo>
                    <a:pt x="267" y="12840"/>
                  </a:lnTo>
                  <a:cubicBezTo>
                    <a:pt x="21523" y="12840"/>
                    <a:pt x="23953" y="14956"/>
                    <a:pt x="23953" y="29764"/>
                  </a:cubicBezTo>
                  <a:lnTo>
                    <a:pt x="23953" y="186908"/>
                  </a:lnTo>
                  <a:cubicBezTo>
                    <a:pt x="23953" y="200507"/>
                    <a:pt x="20612" y="200507"/>
                    <a:pt x="267" y="200507"/>
                  </a:cubicBezTo>
                  <a:lnTo>
                    <a:pt x="267" y="209876"/>
                  </a:lnTo>
                  <a:cubicBezTo>
                    <a:pt x="10288" y="209573"/>
                    <a:pt x="26382" y="208969"/>
                    <a:pt x="33973" y="208969"/>
                  </a:cubicBezTo>
                  <a:cubicBezTo>
                    <a:pt x="41565" y="208969"/>
                    <a:pt x="56444" y="209573"/>
                    <a:pt x="67680" y="209876"/>
                  </a:cubicBezTo>
                  <a:lnTo>
                    <a:pt x="67680" y="200507"/>
                  </a:lnTo>
                  <a:cubicBezTo>
                    <a:pt x="47335" y="200507"/>
                    <a:pt x="43994" y="200507"/>
                    <a:pt x="43994" y="186908"/>
                  </a:cubicBezTo>
                  <a:lnTo>
                    <a:pt x="43994" y="14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2D8827-29B2-B56D-3F58-88024D4F98B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773985" y="6890688"/>
              <a:ext cx="152741" cy="133573"/>
            </a:xfrm>
            <a:custGeom>
              <a:avLst/>
              <a:gdLst>
                <a:gd name="connsiteX0" fmla="*/ 23955 w 152741"/>
                <a:gd name="connsiteY0" fmla="*/ 29764 h 133573"/>
                <a:gd name="connsiteX1" fmla="*/ 23955 w 152741"/>
                <a:gd name="connsiteY1" fmla="*/ 110754 h 133573"/>
                <a:gd name="connsiteX2" fmla="*/ 270 w 152741"/>
                <a:gd name="connsiteY2" fmla="*/ 124353 h 133573"/>
                <a:gd name="connsiteX3" fmla="*/ 270 w 152741"/>
                <a:gd name="connsiteY3" fmla="*/ 133721 h 133573"/>
                <a:gd name="connsiteX4" fmla="*/ 34584 w 152741"/>
                <a:gd name="connsiteY4" fmla="*/ 132814 h 133573"/>
                <a:gd name="connsiteX5" fmla="*/ 68594 w 152741"/>
                <a:gd name="connsiteY5" fmla="*/ 133721 h 133573"/>
                <a:gd name="connsiteX6" fmla="*/ 68594 w 152741"/>
                <a:gd name="connsiteY6" fmla="*/ 124353 h 133573"/>
                <a:gd name="connsiteX7" fmla="*/ 44908 w 152741"/>
                <a:gd name="connsiteY7" fmla="*/ 110754 h 133573"/>
                <a:gd name="connsiteX8" fmla="*/ 44908 w 152741"/>
                <a:gd name="connsiteY8" fmla="*/ 55149 h 133573"/>
                <a:gd name="connsiteX9" fmla="*/ 85902 w 152741"/>
                <a:gd name="connsiteY9" fmla="*/ 6796 h 133573"/>
                <a:gd name="connsiteX10" fmla="*/ 108373 w 152741"/>
                <a:gd name="connsiteY10" fmla="*/ 40341 h 133573"/>
                <a:gd name="connsiteX11" fmla="*/ 108373 w 152741"/>
                <a:gd name="connsiteY11" fmla="*/ 110754 h 133573"/>
                <a:gd name="connsiteX12" fmla="*/ 84688 w 152741"/>
                <a:gd name="connsiteY12" fmla="*/ 124353 h 133573"/>
                <a:gd name="connsiteX13" fmla="*/ 84688 w 152741"/>
                <a:gd name="connsiteY13" fmla="*/ 133721 h 133573"/>
                <a:gd name="connsiteX14" fmla="*/ 119001 w 152741"/>
                <a:gd name="connsiteY14" fmla="*/ 132814 h 133573"/>
                <a:gd name="connsiteX15" fmla="*/ 153011 w 152741"/>
                <a:gd name="connsiteY15" fmla="*/ 133721 h 133573"/>
                <a:gd name="connsiteX16" fmla="*/ 153011 w 152741"/>
                <a:gd name="connsiteY16" fmla="*/ 124353 h 133573"/>
                <a:gd name="connsiteX17" fmla="*/ 129326 w 152741"/>
                <a:gd name="connsiteY17" fmla="*/ 115287 h 133573"/>
                <a:gd name="connsiteX18" fmla="*/ 129326 w 152741"/>
                <a:gd name="connsiteY18" fmla="*/ 57566 h 133573"/>
                <a:gd name="connsiteX19" fmla="*/ 119912 w 152741"/>
                <a:gd name="connsiteY19" fmla="*/ 11329 h 133573"/>
                <a:gd name="connsiteX20" fmla="*/ 88028 w 152741"/>
                <a:gd name="connsiteY20" fmla="*/ 148 h 133573"/>
                <a:gd name="connsiteX21" fmla="*/ 43086 w 152741"/>
                <a:gd name="connsiteY21" fmla="*/ 31879 h 133573"/>
                <a:gd name="connsiteX22" fmla="*/ 43086 w 152741"/>
                <a:gd name="connsiteY22" fmla="*/ 148 h 133573"/>
                <a:gd name="connsiteX23" fmla="*/ 270 w 152741"/>
                <a:gd name="connsiteY23" fmla="*/ 3472 h 133573"/>
                <a:gd name="connsiteX24" fmla="*/ 270 w 152741"/>
                <a:gd name="connsiteY24" fmla="*/ 12840 h 133573"/>
                <a:gd name="connsiteX25" fmla="*/ 23955 w 152741"/>
                <a:gd name="connsiteY25" fmla="*/ 29764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33573">
                  <a:moveTo>
                    <a:pt x="23955" y="29764"/>
                  </a:moveTo>
                  <a:lnTo>
                    <a:pt x="23955" y="110754"/>
                  </a:lnTo>
                  <a:cubicBezTo>
                    <a:pt x="23955" y="124353"/>
                    <a:pt x="20615" y="124353"/>
                    <a:pt x="270" y="124353"/>
                  </a:cubicBezTo>
                  <a:lnTo>
                    <a:pt x="270" y="133721"/>
                  </a:lnTo>
                  <a:cubicBezTo>
                    <a:pt x="10898" y="133419"/>
                    <a:pt x="26385" y="132814"/>
                    <a:pt x="34584" y="132814"/>
                  </a:cubicBezTo>
                  <a:cubicBezTo>
                    <a:pt x="42479" y="132814"/>
                    <a:pt x="58269" y="133419"/>
                    <a:pt x="68594" y="133721"/>
                  </a:cubicBezTo>
                  <a:lnTo>
                    <a:pt x="68594" y="124353"/>
                  </a:lnTo>
                  <a:cubicBezTo>
                    <a:pt x="48248" y="124353"/>
                    <a:pt x="44908" y="124353"/>
                    <a:pt x="44908" y="110754"/>
                  </a:cubicBezTo>
                  <a:lnTo>
                    <a:pt x="44908" y="55149"/>
                  </a:lnTo>
                  <a:cubicBezTo>
                    <a:pt x="44908" y="23720"/>
                    <a:pt x="66468" y="6796"/>
                    <a:pt x="85902" y="6796"/>
                  </a:cubicBezTo>
                  <a:cubicBezTo>
                    <a:pt x="105033" y="6796"/>
                    <a:pt x="108373" y="23115"/>
                    <a:pt x="108373" y="40341"/>
                  </a:cubicBezTo>
                  <a:lnTo>
                    <a:pt x="108373" y="110754"/>
                  </a:lnTo>
                  <a:cubicBezTo>
                    <a:pt x="108373" y="124353"/>
                    <a:pt x="105033" y="124353"/>
                    <a:pt x="84688" y="124353"/>
                  </a:cubicBezTo>
                  <a:lnTo>
                    <a:pt x="84688" y="133721"/>
                  </a:lnTo>
                  <a:cubicBezTo>
                    <a:pt x="95316" y="133419"/>
                    <a:pt x="110803" y="132814"/>
                    <a:pt x="119001" y="132814"/>
                  </a:cubicBezTo>
                  <a:cubicBezTo>
                    <a:pt x="126897" y="132814"/>
                    <a:pt x="142687" y="133419"/>
                    <a:pt x="153011" y="133721"/>
                  </a:cubicBezTo>
                  <a:lnTo>
                    <a:pt x="153011" y="124353"/>
                  </a:lnTo>
                  <a:cubicBezTo>
                    <a:pt x="137221" y="124353"/>
                    <a:pt x="129630" y="124353"/>
                    <a:pt x="129326" y="115287"/>
                  </a:cubicBezTo>
                  <a:lnTo>
                    <a:pt x="129326" y="57566"/>
                  </a:lnTo>
                  <a:cubicBezTo>
                    <a:pt x="129326" y="31577"/>
                    <a:pt x="129326" y="22209"/>
                    <a:pt x="119912" y="11329"/>
                  </a:cubicBezTo>
                  <a:cubicBezTo>
                    <a:pt x="115661" y="6192"/>
                    <a:pt x="105640" y="148"/>
                    <a:pt x="88028" y="148"/>
                  </a:cubicBezTo>
                  <a:cubicBezTo>
                    <a:pt x="65861" y="148"/>
                    <a:pt x="51589" y="13143"/>
                    <a:pt x="43086" y="31879"/>
                  </a:cubicBezTo>
                  <a:lnTo>
                    <a:pt x="43086" y="148"/>
                  </a:lnTo>
                  <a:lnTo>
                    <a:pt x="270" y="3472"/>
                  </a:lnTo>
                  <a:lnTo>
                    <a:pt x="270" y="12840"/>
                  </a:lnTo>
                  <a:cubicBezTo>
                    <a:pt x="21526" y="12840"/>
                    <a:pt x="23955" y="14956"/>
                    <a:pt x="23955" y="2976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55C8429-3C69-6002-7B25-ABC5CD2BA63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995724" y="6890688"/>
              <a:ext cx="125108" cy="192200"/>
            </a:xfrm>
            <a:custGeom>
              <a:avLst/>
              <a:gdLst>
                <a:gd name="connsiteX0" fmla="*/ 125385 w 125108"/>
                <a:gd name="connsiteY0" fmla="*/ 3472 h 192200"/>
                <a:gd name="connsiteX1" fmla="*/ 122349 w 125108"/>
                <a:gd name="connsiteY1" fmla="*/ 450 h 192200"/>
                <a:gd name="connsiteX2" fmla="*/ 101700 w 125108"/>
                <a:gd name="connsiteY2" fmla="*/ 21302 h 192200"/>
                <a:gd name="connsiteX3" fmla="*/ 73459 w 125108"/>
                <a:gd name="connsiteY3" fmla="*/ 148 h 192200"/>
                <a:gd name="connsiteX4" fmla="*/ 277 w 125108"/>
                <a:gd name="connsiteY4" fmla="*/ 88693 h 192200"/>
                <a:gd name="connsiteX5" fmla="*/ 40360 w 125108"/>
                <a:gd name="connsiteY5" fmla="*/ 137045 h 192200"/>
                <a:gd name="connsiteX6" fmla="*/ 76192 w 125108"/>
                <a:gd name="connsiteY6" fmla="*/ 118913 h 192200"/>
                <a:gd name="connsiteX7" fmla="*/ 62528 w 125108"/>
                <a:gd name="connsiteY7" fmla="*/ 173007 h 192200"/>
                <a:gd name="connsiteX8" fmla="*/ 40664 w 125108"/>
                <a:gd name="connsiteY8" fmla="*/ 182980 h 192200"/>
                <a:gd name="connsiteX9" fmla="*/ 33680 w 125108"/>
                <a:gd name="connsiteY9" fmla="*/ 189024 h 192200"/>
                <a:gd name="connsiteX10" fmla="*/ 37627 w 125108"/>
                <a:gd name="connsiteY10" fmla="*/ 192348 h 192200"/>
                <a:gd name="connsiteX11" fmla="*/ 67993 w 125108"/>
                <a:gd name="connsiteY11" fmla="*/ 191441 h 192200"/>
                <a:gd name="connsiteX12" fmla="*/ 99271 w 125108"/>
                <a:gd name="connsiteY12" fmla="*/ 192348 h 192200"/>
                <a:gd name="connsiteX13" fmla="*/ 104736 w 125108"/>
                <a:gd name="connsiteY13" fmla="*/ 186304 h 192200"/>
                <a:gd name="connsiteX14" fmla="*/ 96841 w 125108"/>
                <a:gd name="connsiteY14" fmla="*/ 182980 h 192200"/>
                <a:gd name="connsiteX15" fmla="*/ 82266 w 125108"/>
                <a:gd name="connsiteY15" fmla="*/ 178144 h 192200"/>
                <a:gd name="connsiteX16" fmla="*/ 83480 w 125108"/>
                <a:gd name="connsiteY16" fmla="*/ 171496 h 192200"/>
                <a:gd name="connsiteX17" fmla="*/ 125385 w 125108"/>
                <a:gd name="connsiteY17" fmla="*/ 3472 h 192200"/>
                <a:gd name="connsiteX18" fmla="*/ 41271 w 125108"/>
                <a:gd name="connsiteY18" fmla="*/ 130397 h 192200"/>
                <a:gd name="connsiteX19" fmla="*/ 21837 w 125108"/>
                <a:gd name="connsiteY19" fmla="*/ 101990 h 192200"/>
                <a:gd name="connsiteX20" fmla="*/ 35805 w 125108"/>
                <a:gd name="connsiteY20" fmla="*/ 41852 h 192200"/>
                <a:gd name="connsiteX21" fmla="*/ 73459 w 125108"/>
                <a:gd name="connsiteY21" fmla="*/ 6796 h 192200"/>
                <a:gd name="connsiteX22" fmla="*/ 97449 w 125108"/>
                <a:gd name="connsiteY22" fmla="*/ 33390 h 192200"/>
                <a:gd name="connsiteX23" fmla="*/ 79836 w 125108"/>
                <a:gd name="connsiteY23" fmla="*/ 102594 h 192200"/>
                <a:gd name="connsiteX24" fmla="*/ 41271 w 125108"/>
                <a:gd name="connsiteY24" fmla="*/ 130397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385" y="3472"/>
                  </a:moveTo>
                  <a:cubicBezTo>
                    <a:pt x="125385" y="2263"/>
                    <a:pt x="124474" y="450"/>
                    <a:pt x="122349" y="450"/>
                  </a:cubicBezTo>
                  <a:cubicBezTo>
                    <a:pt x="119009" y="450"/>
                    <a:pt x="106862" y="12538"/>
                    <a:pt x="101700" y="21302"/>
                  </a:cubicBezTo>
                  <a:cubicBezTo>
                    <a:pt x="95019" y="4983"/>
                    <a:pt x="83177" y="148"/>
                    <a:pt x="73459" y="148"/>
                  </a:cubicBezTo>
                  <a:cubicBezTo>
                    <a:pt x="37627" y="148"/>
                    <a:pt x="277" y="44874"/>
                    <a:pt x="277" y="88693"/>
                  </a:cubicBezTo>
                  <a:cubicBezTo>
                    <a:pt x="277" y="118309"/>
                    <a:pt x="18193" y="137045"/>
                    <a:pt x="40360" y="137045"/>
                  </a:cubicBezTo>
                  <a:cubicBezTo>
                    <a:pt x="53418" y="137045"/>
                    <a:pt x="65261" y="129792"/>
                    <a:pt x="76192" y="118913"/>
                  </a:cubicBezTo>
                  <a:cubicBezTo>
                    <a:pt x="73459" y="129490"/>
                    <a:pt x="63439" y="170287"/>
                    <a:pt x="62528" y="173007"/>
                  </a:cubicBezTo>
                  <a:cubicBezTo>
                    <a:pt x="60098" y="181469"/>
                    <a:pt x="57669" y="182677"/>
                    <a:pt x="40664" y="182980"/>
                  </a:cubicBezTo>
                  <a:cubicBezTo>
                    <a:pt x="36716" y="182980"/>
                    <a:pt x="33680" y="182980"/>
                    <a:pt x="33680" y="189024"/>
                  </a:cubicBezTo>
                  <a:cubicBezTo>
                    <a:pt x="33680" y="189326"/>
                    <a:pt x="33680" y="192348"/>
                    <a:pt x="37627" y="192348"/>
                  </a:cubicBezTo>
                  <a:cubicBezTo>
                    <a:pt x="47345" y="192348"/>
                    <a:pt x="57973" y="191441"/>
                    <a:pt x="67993" y="191441"/>
                  </a:cubicBezTo>
                  <a:cubicBezTo>
                    <a:pt x="78318" y="191441"/>
                    <a:pt x="89250" y="192348"/>
                    <a:pt x="99271" y="192348"/>
                  </a:cubicBezTo>
                  <a:cubicBezTo>
                    <a:pt x="100789" y="192348"/>
                    <a:pt x="104736" y="192348"/>
                    <a:pt x="104736" y="186304"/>
                  </a:cubicBezTo>
                  <a:cubicBezTo>
                    <a:pt x="104736" y="182980"/>
                    <a:pt x="101700" y="182980"/>
                    <a:pt x="96841" y="182980"/>
                  </a:cubicBezTo>
                  <a:cubicBezTo>
                    <a:pt x="82266" y="182980"/>
                    <a:pt x="82266" y="180864"/>
                    <a:pt x="82266" y="178144"/>
                  </a:cubicBezTo>
                  <a:cubicBezTo>
                    <a:pt x="82266" y="176029"/>
                    <a:pt x="82873" y="174216"/>
                    <a:pt x="83480" y="171496"/>
                  </a:cubicBezTo>
                  <a:lnTo>
                    <a:pt x="125385" y="3472"/>
                  </a:lnTo>
                  <a:close/>
                  <a:moveTo>
                    <a:pt x="41271" y="130397"/>
                  </a:moveTo>
                  <a:cubicBezTo>
                    <a:pt x="23052" y="130397"/>
                    <a:pt x="21837" y="107127"/>
                    <a:pt x="21837" y="101990"/>
                  </a:cubicBezTo>
                  <a:cubicBezTo>
                    <a:pt x="21837" y="87484"/>
                    <a:pt x="30643" y="54544"/>
                    <a:pt x="35805" y="41852"/>
                  </a:cubicBezTo>
                  <a:cubicBezTo>
                    <a:pt x="45219" y="19489"/>
                    <a:pt x="61009" y="6796"/>
                    <a:pt x="73459" y="6796"/>
                  </a:cubicBezTo>
                  <a:cubicBezTo>
                    <a:pt x="93197" y="6796"/>
                    <a:pt x="97449" y="31275"/>
                    <a:pt x="97449" y="33390"/>
                  </a:cubicBezTo>
                  <a:cubicBezTo>
                    <a:pt x="97449" y="35203"/>
                    <a:pt x="80747" y="101385"/>
                    <a:pt x="79836" y="102594"/>
                  </a:cubicBezTo>
                  <a:cubicBezTo>
                    <a:pt x="75281" y="111056"/>
                    <a:pt x="58276" y="130397"/>
                    <a:pt x="41271" y="13039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67A7371-F43E-89A8-E467-FC0B28E7A89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328373" y="6735372"/>
              <a:ext cx="185537" cy="12088"/>
            </a:xfrm>
            <a:custGeom>
              <a:avLst/>
              <a:gdLst>
                <a:gd name="connsiteX0" fmla="*/ 175196 w 185537"/>
                <a:gd name="connsiteY0" fmla="*/ 12229 h 12088"/>
                <a:gd name="connsiteX1" fmla="*/ 185825 w 185537"/>
                <a:gd name="connsiteY1" fmla="*/ 6185 h 12088"/>
                <a:gd name="connsiteX2" fmla="*/ 175196 w 185537"/>
                <a:gd name="connsiteY2" fmla="*/ 141 h 12088"/>
                <a:gd name="connsiteX3" fmla="*/ 10916 w 185537"/>
                <a:gd name="connsiteY3" fmla="*/ 141 h 12088"/>
                <a:gd name="connsiteX4" fmla="*/ 288 w 185537"/>
                <a:gd name="connsiteY4" fmla="*/ 6185 h 12088"/>
                <a:gd name="connsiteX5" fmla="*/ 10916 w 185537"/>
                <a:gd name="connsiteY5" fmla="*/ 12229 h 12088"/>
                <a:gd name="connsiteX6" fmla="*/ 175196 w 185537"/>
                <a:gd name="connsiteY6" fmla="*/ 12229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196" y="12229"/>
                  </a:moveTo>
                  <a:cubicBezTo>
                    <a:pt x="180359" y="12229"/>
                    <a:pt x="185825" y="12229"/>
                    <a:pt x="185825" y="6185"/>
                  </a:cubicBezTo>
                  <a:cubicBezTo>
                    <a:pt x="185825" y="141"/>
                    <a:pt x="180359" y="141"/>
                    <a:pt x="175196" y="141"/>
                  </a:cubicBezTo>
                  <a:lnTo>
                    <a:pt x="10916" y="141"/>
                  </a:lnTo>
                  <a:cubicBezTo>
                    <a:pt x="5753" y="141"/>
                    <a:pt x="288" y="141"/>
                    <a:pt x="288" y="6185"/>
                  </a:cubicBezTo>
                  <a:cubicBezTo>
                    <a:pt x="288" y="12229"/>
                    <a:pt x="5753" y="12229"/>
                    <a:pt x="10916" y="12229"/>
                  </a:cubicBezTo>
                  <a:lnTo>
                    <a:pt x="175196" y="1222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3132DB-F4B8-C85B-0214-7F932E5AE84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731939" y="6411259"/>
              <a:ext cx="126019" cy="207914"/>
            </a:xfrm>
            <a:custGeom>
              <a:avLst/>
              <a:gdLst>
                <a:gd name="connsiteX0" fmla="*/ 98991 w 126019"/>
                <a:gd name="connsiteY0" fmla="*/ 105300 h 207914"/>
                <a:gd name="connsiteX1" fmla="*/ 98991 w 126019"/>
                <a:gd name="connsiteY1" fmla="*/ 114971 h 207914"/>
                <a:gd name="connsiteX2" fmla="*/ 49798 w 126019"/>
                <a:gd name="connsiteY2" fmla="*/ 199587 h 207914"/>
                <a:gd name="connsiteX3" fmla="*/ 20039 w 126019"/>
                <a:gd name="connsiteY3" fmla="*/ 188708 h 207914"/>
                <a:gd name="connsiteX4" fmla="*/ 35830 w 126019"/>
                <a:gd name="connsiteY4" fmla="*/ 174807 h 207914"/>
                <a:gd name="connsiteX5" fmla="*/ 21861 w 126019"/>
                <a:gd name="connsiteY5" fmla="*/ 160905 h 207914"/>
                <a:gd name="connsiteX6" fmla="*/ 7893 w 126019"/>
                <a:gd name="connsiteY6" fmla="*/ 175411 h 207914"/>
                <a:gd name="connsiteX7" fmla="*/ 50102 w 126019"/>
                <a:gd name="connsiteY7" fmla="*/ 208049 h 207914"/>
                <a:gd name="connsiteX8" fmla="*/ 126321 w 126019"/>
                <a:gd name="connsiteY8" fmla="*/ 101976 h 207914"/>
                <a:gd name="connsiteX9" fmla="*/ 64374 w 126019"/>
                <a:gd name="connsiteY9" fmla="*/ 134 h 207914"/>
                <a:gd name="connsiteX10" fmla="*/ 19735 w 126019"/>
                <a:gd name="connsiteY10" fmla="*/ 19173 h 207914"/>
                <a:gd name="connsiteX11" fmla="*/ 301 w 126019"/>
                <a:gd name="connsiteY11" fmla="*/ 68130 h 207914"/>
                <a:gd name="connsiteX12" fmla="*/ 61033 w 126019"/>
                <a:gd name="connsiteY12" fmla="*/ 135520 h 207914"/>
                <a:gd name="connsiteX13" fmla="*/ 98991 w 126019"/>
                <a:gd name="connsiteY13" fmla="*/ 105300 h 207914"/>
                <a:gd name="connsiteX14" fmla="*/ 61337 w 126019"/>
                <a:gd name="connsiteY14" fmla="*/ 128570 h 207914"/>
                <a:gd name="connsiteX15" fmla="*/ 33097 w 126019"/>
                <a:gd name="connsiteY15" fmla="*/ 109531 h 207914"/>
                <a:gd name="connsiteX16" fmla="*/ 27631 w 126019"/>
                <a:gd name="connsiteY16" fmla="*/ 68432 h 207914"/>
                <a:gd name="connsiteX17" fmla="*/ 34008 w 126019"/>
                <a:gd name="connsiteY17" fmla="*/ 26728 h 207914"/>
                <a:gd name="connsiteX18" fmla="*/ 64374 w 126019"/>
                <a:gd name="connsiteY18" fmla="*/ 7689 h 207914"/>
                <a:gd name="connsiteX19" fmla="*/ 93525 w 126019"/>
                <a:gd name="connsiteY19" fmla="*/ 31563 h 207914"/>
                <a:gd name="connsiteX20" fmla="*/ 98384 w 126019"/>
                <a:gd name="connsiteY20" fmla="*/ 74174 h 207914"/>
                <a:gd name="connsiteX21" fmla="*/ 61337 w 126019"/>
                <a:gd name="connsiteY21" fmla="*/ 128570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019" h="207914">
                  <a:moveTo>
                    <a:pt x="98991" y="105300"/>
                  </a:moveTo>
                  <a:lnTo>
                    <a:pt x="98991" y="114971"/>
                  </a:lnTo>
                  <a:cubicBezTo>
                    <a:pt x="98991" y="185686"/>
                    <a:pt x="67410" y="199587"/>
                    <a:pt x="49798" y="199587"/>
                  </a:cubicBezTo>
                  <a:cubicBezTo>
                    <a:pt x="44636" y="199587"/>
                    <a:pt x="28238" y="198983"/>
                    <a:pt x="20039" y="188708"/>
                  </a:cubicBezTo>
                  <a:cubicBezTo>
                    <a:pt x="33400" y="188708"/>
                    <a:pt x="35830" y="179944"/>
                    <a:pt x="35830" y="174807"/>
                  </a:cubicBezTo>
                  <a:cubicBezTo>
                    <a:pt x="35830" y="165438"/>
                    <a:pt x="28542" y="160905"/>
                    <a:pt x="21861" y="160905"/>
                  </a:cubicBezTo>
                  <a:cubicBezTo>
                    <a:pt x="17003" y="160905"/>
                    <a:pt x="7893" y="163625"/>
                    <a:pt x="7893" y="175411"/>
                  </a:cubicBezTo>
                  <a:cubicBezTo>
                    <a:pt x="7893" y="195659"/>
                    <a:pt x="24290" y="208049"/>
                    <a:pt x="50102" y="208049"/>
                  </a:cubicBezTo>
                  <a:cubicBezTo>
                    <a:pt x="89274" y="208049"/>
                    <a:pt x="126321" y="166949"/>
                    <a:pt x="126321" y="101976"/>
                  </a:cubicBezTo>
                  <a:cubicBezTo>
                    <a:pt x="126321" y="20684"/>
                    <a:pt x="91400" y="134"/>
                    <a:pt x="64374" y="134"/>
                  </a:cubicBezTo>
                  <a:cubicBezTo>
                    <a:pt x="47672" y="134"/>
                    <a:pt x="32793" y="5574"/>
                    <a:pt x="19735" y="19173"/>
                  </a:cubicBezTo>
                  <a:cubicBezTo>
                    <a:pt x="7285" y="32772"/>
                    <a:pt x="301" y="45464"/>
                    <a:pt x="301" y="68130"/>
                  </a:cubicBezTo>
                  <a:cubicBezTo>
                    <a:pt x="301" y="105905"/>
                    <a:pt x="27023" y="135520"/>
                    <a:pt x="61033" y="135520"/>
                  </a:cubicBezTo>
                  <a:cubicBezTo>
                    <a:pt x="79557" y="135520"/>
                    <a:pt x="92007" y="122828"/>
                    <a:pt x="98991" y="105300"/>
                  </a:cubicBezTo>
                  <a:close/>
                  <a:moveTo>
                    <a:pt x="61337" y="128570"/>
                  </a:moveTo>
                  <a:cubicBezTo>
                    <a:pt x="56478" y="128570"/>
                    <a:pt x="42510" y="128570"/>
                    <a:pt x="33097" y="109531"/>
                  </a:cubicBezTo>
                  <a:cubicBezTo>
                    <a:pt x="27631" y="98350"/>
                    <a:pt x="27631" y="83240"/>
                    <a:pt x="27631" y="68432"/>
                  </a:cubicBezTo>
                  <a:cubicBezTo>
                    <a:pt x="27631" y="52113"/>
                    <a:pt x="27631" y="37909"/>
                    <a:pt x="34008" y="26728"/>
                  </a:cubicBezTo>
                  <a:cubicBezTo>
                    <a:pt x="42206" y="11618"/>
                    <a:pt x="53746" y="7689"/>
                    <a:pt x="64374" y="7689"/>
                  </a:cubicBezTo>
                  <a:cubicBezTo>
                    <a:pt x="78342" y="7689"/>
                    <a:pt x="88363" y="17964"/>
                    <a:pt x="93525" y="31563"/>
                  </a:cubicBezTo>
                  <a:cubicBezTo>
                    <a:pt x="97169" y="41234"/>
                    <a:pt x="98384" y="60272"/>
                    <a:pt x="98384" y="74174"/>
                  </a:cubicBezTo>
                  <a:cubicBezTo>
                    <a:pt x="98384" y="99256"/>
                    <a:pt x="88059" y="128570"/>
                    <a:pt x="61337" y="12857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D07B35D-A9AB-4A15-BB51-1BF961235D9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643269" y="6735372"/>
              <a:ext cx="303662" cy="12087"/>
            </a:xfrm>
            <a:custGeom>
              <a:avLst/>
              <a:gdLst>
                <a:gd name="connsiteX0" fmla="*/ 0 w 303662"/>
                <a:gd name="connsiteY0" fmla="*/ 0 h 12087"/>
                <a:gd name="connsiteX1" fmla="*/ 303662 w 303662"/>
                <a:gd name="connsiteY1" fmla="*/ 0 h 12087"/>
                <a:gd name="connsiteX2" fmla="*/ 303662 w 303662"/>
                <a:gd name="connsiteY2" fmla="*/ 12087 h 12087"/>
                <a:gd name="connsiteX3" fmla="*/ 0 w 303662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62" h="12087">
                  <a:moveTo>
                    <a:pt x="0" y="0"/>
                  </a:moveTo>
                  <a:lnTo>
                    <a:pt x="303662" y="0"/>
                  </a:lnTo>
                  <a:lnTo>
                    <a:pt x="303662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03DB2B2-D4D1-3BEE-F641-FB59B293E65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670295" y="6822995"/>
              <a:ext cx="100208" cy="201266"/>
            </a:xfrm>
            <a:custGeom>
              <a:avLst/>
              <a:gdLst>
                <a:gd name="connsiteX0" fmla="*/ 62549 w 100208"/>
                <a:gd name="connsiteY0" fmla="*/ 8005 h 201266"/>
                <a:gd name="connsiteX1" fmla="*/ 55565 w 100208"/>
                <a:gd name="connsiteY1" fmla="*/ 148 h 201266"/>
                <a:gd name="connsiteX2" fmla="*/ 299 w 100208"/>
                <a:gd name="connsiteY2" fmla="*/ 19489 h 201266"/>
                <a:gd name="connsiteX3" fmla="*/ 299 w 100208"/>
                <a:gd name="connsiteY3" fmla="*/ 28857 h 201266"/>
                <a:gd name="connsiteX4" fmla="*/ 40078 w 100208"/>
                <a:gd name="connsiteY4" fmla="*/ 21000 h 201266"/>
                <a:gd name="connsiteX5" fmla="*/ 40078 w 100208"/>
                <a:gd name="connsiteY5" fmla="*/ 177540 h 201266"/>
                <a:gd name="connsiteX6" fmla="*/ 11838 w 100208"/>
                <a:gd name="connsiteY6" fmla="*/ 192046 h 201266"/>
                <a:gd name="connsiteX7" fmla="*/ 2121 w 100208"/>
                <a:gd name="connsiteY7" fmla="*/ 192046 h 201266"/>
                <a:gd name="connsiteX8" fmla="*/ 2121 w 100208"/>
                <a:gd name="connsiteY8" fmla="*/ 201414 h 201266"/>
                <a:gd name="connsiteX9" fmla="*/ 51314 w 100208"/>
                <a:gd name="connsiteY9" fmla="*/ 200507 h 201266"/>
                <a:gd name="connsiteX10" fmla="*/ 100507 w 100208"/>
                <a:gd name="connsiteY10" fmla="*/ 201414 h 201266"/>
                <a:gd name="connsiteX11" fmla="*/ 100507 w 100208"/>
                <a:gd name="connsiteY11" fmla="*/ 192046 h 201266"/>
                <a:gd name="connsiteX12" fmla="*/ 90790 w 100208"/>
                <a:gd name="connsiteY12" fmla="*/ 192046 h 201266"/>
                <a:gd name="connsiteX13" fmla="*/ 62549 w 100208"/>
                <a:gd name="connsiteY13" fmla="*/ 177540 h 201266"/>
                <a:gd name="connsiteX14" fmla="*/ 62549 w 100208"/>
                <a:gd name="connsiteY14" fmla="*/ 8005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549" y="8005"/>
                  </a:moveTo>
                  <a:cubicBezTo>
                    <a:pt x="62549" y="752"/>
                    <a:pt x="62549" y="148"/>
                    <a:pt x="55565" y="148"/>
                  </a:cubicBezTo>
                  <a:cubicBezTo>
                    <a:pt x="36738" y="19489"/>
                    <a:pt x="10016" y="19489"/>
                    <a:pt x="299" y="19489"/>
                  </a:cubicBezTo>
                  <a:lnTo>
                    <a:pt x="299" y="28857"/>
                  </a:lnTo>
                  <a:cubicBezTo>
                    <a:pt x="6372" y="28857"/>
                    <a:pt x="24288" y="28857"/>
                    <a:pt x="40078" y="21000"/>
                  </a:cubicBezTo>
                  <a:lnTo>
                    <a:pt x="40078" y="177540"/>
                  </a:lnTo>
                  <a:cubicBezTo>
                    <a:pt x="40078" y="188419"/>
                    <a:pt x="39167" y="192046"/>
                    <a:pt x="11838" y="192046"/>
                  </a:cubicBezTo>
                  <a:lnTo>
                    <a:pt x="2121" y="192046"/>
                  </a:lnTo>
                  <a:lnTo>
                    <a:pt x="2121" y="201414"/>
                  </a:lnTo>
                  <a:cubicBezTo>
                    <a:pt x="12749" y="200507"/>
                    <a:pt x="39167" y="200507"/>
                    <a:pt x="51314" y="200507"/>
                  </a:cubicBezTo>
                  <a:cubicBezTo>
                    <a:pt x="63460" y="200507"/>
                    <a:pt x="89879" y="200507"/>
                    <a:pt x="100507" y="201414"/>
                  </a:cubicBezTo>
                  <a:lnTo>
                    <a:pt x="100507" y="192046"/>
                  </a:lnTo>
                  <a:lnTo>
                    <a:pt x="90790" y="192046"/>
                  </a:lnTo>
                  <a:cubicBezTo>
                    <a:pt x="63460" y="192046"/>
                    <a:pt x="62549" y="188721"/>
                    <a:pt x="62549" y="177540"/>
                  </a:cubicBezTo>
                  <a:lnTo>
                    <a:pt x="62549" y="800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094B80-6B30-29E2-5676-4A00AFF03E9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806943" y="6822995"/>
              <a:ext cx="127841" cy="207914"/>
            </a:xfrm>
            <a:custGeom>
              <a:avLst/>
              <a:gdLst>
                <a:gd name="connsiteX0" fmla="*/ 128145 w 127841"/>
                <a:gd name="connsiteY0" fmla="*/ 104709 h 207914"/>
                <a:gd name="connsiteX1" fmla="*/ 115999 w 127841"/>
                <a:gd name="connsiteY1" fmla="*/ 33994 h 207914"/>
                <a:gd name="connsiteX2" fmla="*/ 64376 w 127841"/>
                <a:gd name="connsiteY2" fmla="*/ 148 h 207914"/>
                <a:gd name="connsiteX3" fmla="*/ 11539 w 127841"/>
                <a:gd name="connsiteY3" fmla="*/ 36110 h 207914"/>
                <a:gd name="connsiteX4" fmla="*/ 304 w 127841"/>
                <a:gd name="connsiteY4" fmla="*/ 104709 h 207914"/>
                <a:gd name="connsiteX5" fmla="*/ 13968 w 127841"/>
                <a:gd name="connsiteY5" fmla="*/ 177540 h 207914"/>
                <a:gd name="connsiteX6" fmla="*/ 64072 w 127841"/>
                <a:gd name="connsiteY6" fmla="*/ 208062 h 207914"/>
                <a:gd name="connsiteX7" fmla="*/ 116910 w 127841"/>
                <a:gd name="connsiteY7" fmla="*/ 173007 h 207914"/>
                <a:gd name="connsiteX8" fmla="*/ 128145 w 127841"/>
                <a:gd name="connsiteY8" fmla="*/ 104709 h 207914"/>
                <a:gd name="connsiteX9" fmla="*/ 64072 w 127841"/>
                <a:gd name="connsiteY9" fmla="*/ 201414 h 207914"/>
                <a:gd name="connsiteX10" fmla="*/ 28848 w 127841"/>
                <a:gd name="connsiteY10" fmla="*/ 164848 h 207914"/>
                <a:gd name="connsiteX11" fmla="*/ 25508 w 127841"/>
                <a:gd name="connsiteY11" fmla="*/ 101083 h 207914"/>
                <a:gd name="connsiteX12" fmla="*/ 27937 w 127841"/>
                <a:gd name="connsiteY12" fmla="*/ 45478 h 207914"/>
                <a:gd name="connsiteX13" fmla="*/ 64072 w 127841"/>
                <a:gd name="connsiteY13" fmla="*/ 6796 h 207914"/>
                <a:gd name="connsiteX14" fmla="*/ 99905 w 127841"/>
                <a:gd name="connsiteY14" fmla="*/ 42154 h 207914"/>
                <a:gd name="connsiteX15" fmla="*/ 102941 w 127841"/>
                <a:gd name="connsiteY15" fmla="*/ 101083 h 207914"/>
                <a:gd name="connsiteX16" fmla="*/ 99601 w 127841"/>
                <a:gd name="connsiteY16" fmla="*/ 163639 h 207914"/>
                <a:gd name="connsiteX17" fmla="*/ 64072 w 127841"/>
                <a:gd name="connsiteY17" fmla="*/ 201414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207914">
                  <a:moveTo>
                    <a:pt x="128145" y="104709"/>
                  </a:moveTo>
                  <a:cubicBezTo>
                    <a:pt x="128145" y="80533"/>
                    <a:pt x="126627" y="56357"/>
                    <a:pt x="115999" y="33994"/>
                  </a:cubicBezTo>
                  <a:cubicBezTo>
                    <a:pt x="102030" y="4983"/>
                    <a:pt x="77130" y="148"/>
                    <a:pt x="64376" y="148"/>
                  </a:cubicBezTo>
                  <a:cubicBezTo>
                    <a:pt x="46157" y="148"/>
                    <a:pt x="23989" y="8005"/>
                    <a:pt x="11539" y="36110"/>
                  </a:cubicBezTo>
                  <a:cubicBezTo>
                    <a:pt x="1822" y="56962"/>
                    <a:pt x="304" y="80533"/>
                    <a:pt x="304" y="104709"/>
                  </a:cubicBezTo>
                  <a:cubicBezTo>
                    <a:pt x="304" y="127375"/>
                    <a:pt x="1518" y="154573"/>
                    <a:pt x="13968" y="177540"/>
                  </a:cubicBezTo>
                  <a:cubicBezTo>
                    <a:pt x="27026" y="202018"/>
                    <a:pt x="49193" y="208062"/>
                    <a:pt x="64072" y="208062"/>
                  </a:cubicBezTo>
                  <a:cubicBezTo>
                    <a:pt x="80470" y="208062"/>
                    <a:pt x="103548" y="201716"/>
                    <a:pt x="116910" y="173007"/>
                  </a:cubicBezTo>
                  <a:cubicBezTo>
                    <a:pt x="126627" y="152155"/>
                    <a:pt x="128145" y="128583"/>
                    <a:pt x="128145" y="104709"/>
                  </a:cubicBezTo>
                  <a:close/>
                  <a:moveTo>
                    <a:pt x="64072" y="201414"/>
                  </a:moveTo>
                  <a:cubicBezTo>
                    <a:pt x="52230" y="201414"/>
                    <a:pt x="34314" y="193859"/>
                    <a:pt x="28848" y="164848"/>
                  </a:cubicBezTo>
                  <a:cubicBezTo>
                    <a:pt x="25508" y="146715"/>
                    <a:pt x="25508" y="118913"/>
                    <a:pt x="25508" y="101083"/>
                  </a:cubicBezTo>
                  <a:cubicBezTo>
                    <a:pt x="25508" y="81742"/>
                    <a:pt x="25508" y="61797"/>
                    <a:pt x="27937" y="45478"/>
                  </a:cubicBezTo>
                  <a:cubicBezTo>
                    <a:pt x="33706" y="9516"/>
                    <a:pt x="56481" y="6796"/>
                    <a:pt x="64072" y="6796"/>
                  </a:cubicBezTo>
                  <a:cubicBezTo>
                    <a:pt x="74093" y="6796"/>
                    <a:pt x="94135" y="12236"/>
                    <a:pt x="99905" y="42154"/>
                  </a:cubicBezTo>
                  <a:cubicBezTo>
                    <a:pt x="102941" y="59077"/>
                    <a:pt x="102941" y="82044"/>
                    <a:pt x="102941" y="101083"/>
                  </a:cubicBezTo>
                  <a:cubicBezTo>
                    <a:pt x="102941" y="123748"/>
                    <a:pt x="102941" y="144298"/>
                    <a:pt x="99601" y="163639"/>
                  </a:cubicBezTo>
                  <a:cubicBezTo>
                    <a:pt x="95046" y="192348"/>
                    <a:pt x="77737" y="201414"/>
                    <a:pt x="64072" y="20141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C1AA898-266C-B616-5137-2E9F1B71A59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998554" y="6603914"/>
              <a:ext cx="215599" cy="219700"/>
            </a:xfrm>
            <a:custGeom>
              <a:avLst/>
              <a:gdLst>
                <a:gd name="connsiteX0" fmla="*/ 215909 w 215599"/>
                <a:gd name="connsiteY0" fmla="*/ 3163 h 219700"/>
                <a:gd name="connsiteX1" fmla="*/ 212569 w 215599"/>
                <a:gd name="connsiteY1" fmla="*/ 141 h 219700"/>
                <a:gd name="connsiteX2" fmla="*/ 208014 w 215599"/>
                <a:gd name="connsiteY2" fmla="*/ 3767 h 219700"/>
                <a:gd name="connsiteX3" fmla="*/ 186758 w 215599"/>
                <a:gd name="connsiteY3" fmla="*/ 27037 h 219700"/>
                <a:gd name="connsiteX4" fmla="*/ 136350 w 215599"/>
                <a:gd name="connsiteY4" fmla="*/ 141 h 219700"/>
                <a:gd name="connsiteX5" fmla="*/ 310 w 215599"/>
                <a:gd name="connsiteY5" fmla="*/ 137038 h 219700"/>
                <a:gd name="connsiteX6" fmla="*/ 82602 w 215599"/>
                <a:gd name="connsiteY6" fmla="*/ 219841 h 219700"/>
                <a:gd name="connsiteX7" fmla="*/ 148193 w 215599"/>
                <a:gd name="connsiteY7" fmla="*/ 193852 h 219700"/>
                <a:gd name="connsiteX8" fmla="*/ 181596 w 215599"/>
                <a:gd name="connsiteY8" fmla="*/ 140665 h 219700"/>
                <a:gd name="connsiteX9" fmla="*/ 177952 w 215599"/>
                <a:gd name="connsiteY9" fmla="*/ 137643 h 219700"/>
                <a:gd name="connsiteX10" fmla="*/ 174004 w 215599"/>
                <a:gd name="connsiteY10" fmla="*/ 140665 h 219700"/>
                <a:gd name="connsiteX11" fmla="*/ 143334 w 215599"/>
                <a:gd name="connsiteY11" fmla="*/ 188412 h 219700"/>
                <a:gd name="connsiteX12" fmla="*/ 87461 w 215599"/>
                <a:gd name="connsiteY12" fmla="*/ 210473 h 219700"/>
                <a:gd name="connsiteX13" fmla="*/ 27943 w 215599"/>
                <a:gd name="connsiteY13" fmla="*/ 147615 h 219700"/>
                <a:gd name="connsiteX14" fmla="*/ 64686 w 215599"/>
                <a:gd name="connsiteY14" fmla="*/ 46076 h 219700"/>
                <a:gd name="connsiteX15" fmla="*/ 138779 w 215599"/>
                <a:gd name="connsiteY15" fmla="*/ 9509 h 219700"/>
                <a:gd name="connsiteX16" fmla="*/ 187669 w 215599"/>
                <a:gd name="connsiteY16" fmla="*/ 67834 h 219700"/>
                <a:gd name="connsiteX17" fmla="*/ 186758 w 215599"/>
                <a:gd name="connsiteY17" fmla="*/ 83246 h 219700"/>
                <a:gd name="connsiteX18" fmla="*/ 191313 w 215599"/>
                <a:gd name="connsiteY18" fmla="*/ 86268 h 219700"/>
                <a:gd name="connsiteX19" fmla="*/ 196779 w 215599"/>
                <a:gd name="connsiteY19" fmla="*/ 80224 h 219700"/>
                <a:gd name="connsiteX20" fmla="*/ 215909 w 215599"/>
                <a:gd name="connsiteY20" fmla="*/ 3163 h 2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599" h="219700">
                  <a:moveTo>
                    <a:pt x="215909" y="3163"/>
                  </a:moveTo>
                  <a:cubicBezTo>
                    <a:pt x="215909" y="2256"/>
                    <a:pt x="215302" y="141"/>
                    <a:pt x="212569" y="141"/>
                  </a:cubicBezTo>
                  <a:cubicBezTo>
                    <a:pt x="211658" y="141"/>
                    <a:pt x="211354" y="443"/>
                    <a:pt x="208014" y="3767"/>
                  </a:cubicBezTo>
                  <a:lnTo>
                    <a:pt x="186758" y="27037"/>
                  </a:lnTo>
                  <a:cubicBezTo>
                    <a:pt x="184025" y="22806"/>
                    <a:pt x="170056" y="141"/>
                    <a:pt x="136350" y="141"/>
                  </a:cubicBezTo>
                  <a:cubicBezTo>
                    <a:pt x="68634" y="141"/>
                    <a:pt x="310" y="66927"/>
                    <a:pt x="310" y="137038"/>
                  </a:cubicBezTo>
                  <a:cubicBezTo>
                    <a:pt x="310" y="186901"/>
                    <a:pt x="36142" y="219841"/>
                    <a:pt x="82602" y="219841"/>
                  </a:cubicBezTo>
                  <a:cubicBezTo>
                    <a:pt x="109021" y="219841"/>
                    <a:pt x="132099" y="207753"/>
                    <a:pt x="148193" y="193852"/>
                  </a:cubicBezTo>
                  <a:cubicBezTo>
                    <a:pt x="176433" y="169072"/>
                    <a:pt x="181596" y="141571"/>
                    <a:pt x="181596" y="140665"/>
                  </a:cubicBezTo>
                  <a:cubicBezTo>
                    <a:pt x="181596" y="137643"/>
                    <a:pt x="178559" y="137643"/>
                    <a:pt x="177952" y="137643"/>
                  </a:cubicBezTo>
                  <a:cubicBezTo>
                    <a:pt x="176130" y="137643"/>
                    <a:pt x="174611" y="138247"/>
                    <a:pt x="174004" y="140665"/>
                  </a:cubicBezTo>
                  <a:cubicBezTo>
                    <a:pt x="171271" y="149428"/>
                    <a:pt x="164287" y="170885"/>
                    <a:pt x="143334" y="188412"/>
                  </a:cubicBezTo>
                  <a:cubicBezTo>
                    <a:pt x="122382" y="205336"/>
                    <a:pt x="103251" y="210473"/>
                    <a:pt x="87461" y="210473"/>
                  </a:cubicBezTo>
                  <a:cubicBezTo>
                    <a:pt x="60131" y="210473"/>
                    <a:pt x="27943" y="194759"/>
                    <a:pt x="27943" y="147615"/>
                  </a:cubicBezTo>
                  <a:cubicBezTo>
                    <a:pt x="27943" y="130390"/>
                    <a:pt x="34320" y="81433"/>
                    <a:pt x="64686" y="46076"/>
                  </a:cubicBezTo>
                  <a:cubicBezTo>
                    <a:pt x="83209" y="24619"/>
                    <a:pt x="111754" y="9509"/>
                    <a:pt x="138779" y="9509"/>
                  </a:cubicBezTo>
                  <a:cubicBezTo>
                    <a:pt x="169753" y="9509"/>
                    <a:pt x="187669" y="32779"/>
                    <a:pt x="187669" y="67834"/>
                  </a:cubicBezTo>
                  <a:cubicBezTo>
                    <a:pt x="187669" y="79922"/>
                    <a:pt x="186758" y="80224"/>
                    <a:pt x="186758" y="83246"/>
                  </a:cubicBezTo>
                  <a:cubicBezTo>
                    <a:pt x="186758" y="86268"/>
                    <a:pt x="190098" y="86268"/>
                    <a:pt x="191313" y="86268"/>
                  </a:cubicBezTo>
                  <a:cubicBezTo>
                    <a:pt x="195260" y="86268"/>
                    <a:pt x="195260" y="85664"/>
                    <a:pt x="196779" y="80224"/>
                  </a:cubicBezTo>
                  <a:lnTo>
                    <a:pt x="215909" y="316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F07A0D2-7162-1A66-9CF4-BC81DDCD9E2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212733" y="6717814"/>
              <a:ext cx="155383" cy="144482"/>
            </a:xfrm>
            <a:custGeom>
              <a:avLst/>
              <a:gdLst>
                <a:gd name="connsiteX0" fmla="*/ 317 w 155383"/>
                <a:gd name="connsiteY0" fmla="*/ 142 h 144482"/>
                <a:gd name="connsiteX1" fmla="*/ 317 w 155383"/>
                <a:gd name="connsiteY1" fmla="*/ 7758 h 144482"/>
                <a:gd name="connsiteX2" fmla="*/ 5418 w 155383"/>
                <a:gd name="connsiteY2" fmla="*/ 7758 h 144482"/>
                <a:gd name="connsiteX3" fmla="*/ 22211 w 155383"/>
                <a:gd name="connsiteY3" fmla="*/ 17277 h 144482"/>
                <a:gd name="connsiteX4" fmla="*/ 22211 w 155383"/>
                <a:gd name="connsiteY4" fmla="*/ 127490 h 144482"/>
                <a:gd name="connsiteX5" fmla="*/ 5418 w 155383"/>
                <a:gd name="connsiteY5" fmla="*/ 137009 h 144482"/>
                <a:gd name="connsiteX6" fmla="*/ 317 w 155383"/>
                <a:gd name="connsiteY6" fmla="*/ 137009 h 144482"/>
                <a:gd name="connsiteX7" fmla="*/ 317 w 155383"/>
                <a:gd name="connsiteY7" fmla="*/ 144625 h 144482"/>
                <a:gd name="connsiteX8" fmla="*/ 84067 w 155383"/>
                <a:gd name="connsiteY8" fmla="*/ 144625 h 144482"/>
                <a:gd name="connsiteX9" fmla="*/ 155700 w 155383"/>
                <a:gd name="connsiteY9" fmla="*/ 73547 h 144482"/>
                <a:gd name="connsiteX10" fmla="*/ 84067 w 155383"/>
                <a:gd name="connsiteY10" fmla="*/ 142 h 144482"/>
                <a:gd name="connsiteX11" fmla="*/ 317 w 155383"/>
                <a:gd name="connsiteY11" fmla="*/ 142 h 144482"/>
                <a:gd name="connsiteX12" fmla="*/ 51757 w 155383"/>
                <a:gd name="connsiteY12" fmla="*/ 137009 h 144482"/>
                <a:gd name="connsiteX13" fmla="*/ 41554 w 155383"/>
                <a:gd name="connsiteY13" fmla="*/ 128759 h 144482"/>
                <a:gd name="connsiteX14" fmla="*/ 41554 w 155383"/>
                <a:gd name="connsiteY14" fmla="*/ 16008 h 144482"/>
                <a:gd name="connsiteX15" fmla="*/ 51757 w 155383"/>
                <a:gd name="connsiteY15" fmla="*/ 7758 h 144482"/>
                <a:gd name="connsiteX16" fmla="*/ 78115 w 155383"/>
                <a:gd name="connsiteY16" fmla="*/ 7758 h 144482"/>
                <a:gd name="connsiteX17" fmla="*/ 121690 w 155383"/>
                <a:gd name="connsiteY17" fmla="*/ 27643 h 144482"/>
                <a:gd name="connsiteX18" fmla="*/ 133806 w 155383"/>
                <a:gd name="connsiteY18" fmla="*/ 73547 h 144482"/>
                <a:gd name="connsiteX19" fmla="*/ 120202 w 155383"/>
                <a:gd name="connsiteY19" fmla="*/ 119663 h 144482"/>
                <a:gd name="connsiteX20" fmla="*/ 78328 w 155383"/>
                <a:gd name="connsiteY20" fmla="*/ 137009 h 144482"/>
                <a:gd name="connsiteX21" fmla="*/ 51757 w 155383"/>
                <a:gd name="connsiteY21" fmla="*/ 137009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4482">
                  <a:moveTo>
                    <a:pt x="317" y="142"/>
                  </a:moveTo>
                  <a:lnTo>
                    <a:pt x="317" y="7758"/>
                  </a:lnTo>
                  <a:lnTo>
                    <a:pt x="5418" y="7758"/>
                  </a:lnTo>
                  <a:cubicBezTo>
                    <a:pt x="21786" y="7758"/>
                    <a:pt x="22211" y="9873"/>
                    <a:pt x="22211" y="17277"/>
                  </a:cubicBezTo>
                  <a:lnTo>
                    <a:pt x="22211" y="127490"/>
                  </a:lnTo>
                  <a:cubicBezTo>
                    <a:pt x="22211" y="134683"/>
                    <a:pt x="21786" y="137009"/>
                    <a:pt x="5418" y="137009"/>
                  </a:cubicBezTo>
                  <a:lnTo>
                    <a:pt x="317" y="137009"/>
                  </a:lnTo>
                  <a:lnTo>
                    <a:pt x="317" y="144625"/>
                  </a:lnTo>
                  <a:lnTo>
                    <a:pt x="84067" y="144625"/>
                  </a:lnTo>
                  <a:cubicBezTo>
                    <a:pt x="123178" y="144625"/>
                    <a:pt x="155700" y="113317"/>
                    <a:pt x="155700" y="73547"/>
                  </a:cubicBezTo>
                  <a:cubicBezTo>
                    <a:pt x="155700" y="33354"/>
                    <a:pt x="123603" y="142"/>
                    <a:pt x="84067" y="142"/>
                  </a:cubicBezTo>
                  <a:lnTo>
                    <a:pt x="317" y="142"/>
                  </a:lnTo>
                  <a:close/>
                  <a:moveTo>
                    <a:pt x="51757" y="137009"/>
                  </a:moveTo>
                  <a:cubicBezTo>
                    <a:pt x="41767" y="137009"/>
                    <a:pt x="41554" y="135317"/>
                    <a:pt x="41554" y="128759"/>
                  </a:cubicBezTo>
                  <a:lnTo>
                    <a:pt x="41554" y="16008"/>
                  </a:lnTo>
                  <a:cubicBezTo>
                    <a:pt x="41554" y="9450"/>
                    <a:pt x="41767" y="7758"/>
                    <a:pt x="51757" y="7758"/>
                  </a:cubicBezTo>
                  <a:lnTo>
                    <a:pt x="78115" y="7758"/>
                  </a:lnTo>
                  <a:cubicBezTo>
                    <a:pt x="96183" y="7758"/>
                    <a:pt x="111912" y="15162"/>
                    <a:pt x="121690" y="27643"/>
                  </a:cubicBezTo>
                  <a:cubicBezTo>
                    <a:pt x="130405" y="39066"/>
                    <a:pt x="133806" y="55143"/>
                    <a:pt x="133806" y="73547"/>
                  </a:cubicBezTo>
                  <a:cubicBezTo>
                    <a:pt x="133806" y="98086"/>
                    <a:pt x="127642" y="110778"/>
                    <a:pt x="120202" y="119663"/>
                  </a:cubicBezTo>
                  <a:cubicBezTo>
                    <a:pt x="110637" y="130452"/>
                    <a:pt x="95333" y="137009"/>
                    <a:pt x="78328" y="137009"/>
                  </a:cubicBezTo>
                  <a:lnTo>
                    <a:pt x="51757" y="13700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DE2128B-56B6-0A4B-67D5-8BF411CD164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396414" y="6717814"/>
              <a:ext cx="191944" cy="144482"/>
            </a:xfrm>
            <a:custGeom>
              <a:avLst/>
              <a:gdLst>
                <a:gd name="connsiteX0" fmla="*/ 45599 w 191944"/>
                <a:gd name="connsiteY0" fmla="*/ 4796 h 144482"/>
                <a:gd name="connsiteX1" fmla="*/ 37521 w 191944"/>
                <a:gd name="connsiteY1" fmla="*/ 142 h 144482"/>
                <a:gd name="connsiteX2" fmla="*/ 323 w 191944"/>
                <a:gd name="connsiteY2" fmla="*/ 142 h 144482"/>
                <a:gd name="connsiteX3" fmla="*/ 323 w 191944"/>
                <a:gd name="connsiteY3" fmla="*/ 7758 h 144482"/>
                <a:gd name="connsiteX4" fmla="*/ 5424 w 191944"/>
                <a:gd name="connsiteY4" fmla="*/ 7758 h 144482"/>
                <a:gd name="connsiteX5" fmla="*/ 22217 w 191944"/>
                <a:gd name="connsiteY5" fmla="*/ 17277 h 144482"/>
                <a:gd name="connsiteX6" fmla="*/ 22217 w 191944"/>
                <a:gd name="connsiteY6" fmla="*/ 121779 h 144482"/>
                <a:gd name="connsiteX7" fmla="*/ 323 w 191944"/>
                <a:gd name="connsiteY7" fmla="*/ 137009 h 144482"/>
                <a:gd name="connsiteX8" fmla="*/ 323 w 191944"/>
                <a:gd name="connsiteY8" fmla="*/ 144625 h 144482"/>
                <a:gd name="connsiteX9" fmla="*/ 26256 w 191944"/>
                <a:gd name="connsiteY9" fmla="*/ 143779 h 144482"/>
                <a:gd name="connsiteX10" fmla="*/ 52188 w 191944"/>
                <a:gd name="connsiteY10" fmla="*/ 144625 h 144482"/>
                <a:gd name="connsiteX11" fmla="*/ 52188 w 191944"/>
                <a:gd name="connsiteY11" fmla="*/ 137009 h 144482"/>
                <a:gd name="connsiteX12" fmla="*/ 30294 w 191944"/>
                <a:gd name="connsiteY12" fmla="*/ 121779 h 144482"/>
                <a:gd name="connsiteX13" fmla="*/ 30294 w 191944"/>
                <a:gd name="connsiteY13" fmla="*/ 10296 h 144482"/>
                <a:gd name="connsiteX14" fmla="*/ 30507 w 191944"/>
                <a:gd name="connsiteY14" fmla="*/ 10085 h 144482"/>
                <a:gd name="connsiteX15" fmla="*/ 85773 w 191944"/>
                <a:gd name="connsiteY15" fmla="*/ 139760 h 144482"/>
                <a:gd name="connsiteX16" fmla="*/ 91087 w 191944"/>
                <a:gd name="connsiteY16" fmla="*/ 144625 h 144482"/>
                <a:gd name="connsiteX17" fmla="*/ 96189 w 191944"/>
                <a:gd name="connsiteY17" fmla="*/ 140183 h 144482"/>
                <a:gd name="connsiteX18" fmla="*/ 152305 w 191944"/>
                <a:gd name="connsiteY18" fmla="*/ 7969 h 144482"/>
                <a:gd name="connsiteX19" fmla="*/ 152518 w 191944"/>
                <a:gd name="connsiteY19" fmla="*/ 8181 h 144482"/>
                <a:gd name="connsiteX20" fmla="*/ 152518 w 191944"/>
                <a:gd name="connsiteY20" fmla="*/ 127490 h 144482"/>
                <a:gd name="connsiteX21" fmla="*/ 135726 w 191944"/>
                <a:gd name="connsiteY21" fmla="*/ 137009 h 144482"/>
                <a:gd name="connsiteX22" fmla="*/ 130624 w 191944"/>
                <a:gd name="connsiteY22" fmla="*/ 137009 h 144482"/>
                <a:gd name="connsiteX23" fmla="*/ 130624 w 191944"/>
                <a:gd name="connsiteY23" fmla="*/ 144625 h 144482"/>
                <a:gd name="connsiteX24" fmla="*/ 161446 w 191944"/>
                <a:gd name="connsiteY24" fmla="*/ 143779 h 144482"/>
                <a:gd name="connsiteX25" fmla="*/ 192267 w 191944"/>
                <a:gd name="connsiteY25" fmla="*/ 144625 h 144482"/>
                <a:gd name="connsiteX26" fmla="*/ 192267 w 191944"/>
                <a:gd name="connsiteY26" fmla="*/ 137009 h 144482"/>
                <a:gd name="connsiteX27" fmla="*/ 187166 w 191944"/>
                <a:gd name="connsiteY27" fmla="*/ 137009 h 144482"/>
                <a:gd name="connsiteX28" fmla="*/ 170373 w 191944"/>
                <a:gd name="connsiteY28" fmla="*/ 127490 h 144482"/>
                <a:gd name="connsiteX29" fmla="*/ 170373 w 191944"/>
                <a:gd name="connsiteY29" fmla="*/ 17277 h 144482"/>
                <a:gd name="connsiteX30" fmla="*/ 187166 w 191944"/>
                <a:gd name="connsiteY30" fmla="*/ 7758 h 144482"/>
                <a:gd name="connsiteX31" fmla="*/ 192267 w 191944"/>
                <a:gd name="connsiteY31" fmla="*/ 7758 h 144482"/>
                <a:gd name="connsiteX32" fmla="*/ 192267 w 191944"/>
                <a:gd name="connsiteY32" fmla="*/ 142 h 144482"/>
                <a:gd name="connsiteX33" fmla="*/ 155281 w 191944"/>
                <a:gd name="connsiteY33" fmla="*/ 142 h 144482"/>
                <a:gd name="connsiteX34" fmla="*/ 147416 w 191944"/>
                <a:gd name="connsiteY34" fmla="*/ 4373 h 144482"/>
                <a:gd name="connsiteX35" fmla="*/ 96401 w 191944"/>
                <a:gd name="connsiteY35" fmla="*/ 124317 h 144482"/>
                <a:gd name="connsiteX36" fmla="*/ 45599 w 191944"/>
                <a:gd name="connsiteY36" fmla="*/ 4796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4482">
                  <a:moveTo>
                    <a:pt x="45599" y="4796"/>
                  </a:moveTo>
                  <a:cubicBezTo>
                    <a:pt x="43686" y="142"/>
                    <a:pt x="41985" y="142"/>
                    <a:pt x="37521" y="142"/>
                  </a:cubicBezTo>
                  <a:lnTo>
                    <a:pt x="323" y="142"/>
                  </a:lnTo>
                  <a:lnTo>
                    <a:pt x="323" y="7758"/>
                  </a:lnTo>
                  <a:lnTo>
                    <a:pt x="5424" y="7758"/>
                  </a:lnTo>
                  <a:cubicBezTo>
                    <a:pt x="21792" y="7758"/>
                    <a:pt x="22217" y="9873"/>
                    <a:pt x="22217" y="17277"/>
                  </a:cubicBezTo>
                  <a:lnTo>
                    <a:pt x="22217" y="121779"/>
                  </a:lnTo>
                  <a:cubicBezTo>
                    <a:pt x="22217" y="127490"/>
                    <a:pt x="22217" y="137009"/>
                    <a:pt x="323" y="137009"/>
                  </a:cubicBezTo>
                  <a:lnTo>
                    <a:pt x="323" y="144625"/>
                  </a:lnTo>
                  <a:cubicBezTo>
                    <a:pt x="9038" y="143990"/>
                    <a:pt x="17541" y="143779"/>
                    <a:pt x="26256" y="143779"/>
                  </a:cubicBezTo>
                  <a:cubicBezTo>
                    <a:pt x="34971" y="143779"/>
                    <a:pt x="43473" y="143990"/>
                    <a:pt x="52188" y="144625"/>
                  </a:cubicBezTo>
                  <a:lnTo>
                    <a:pt x="52188" y="137009"/>
                  </a:lnTo>
                  <a:cubicBezTo>
                    <a:pt x="30294" y="137009"/>
                    <a:pt x="30294" y="127490"/>
                    <a:pt x="30294" y="121779"/>
                  </a:cubicBezTo>
                  <a:lnTo>
                    <a:pt x="30294" y="10296"/>
                  </a:lnTo>
                  <a:lnTo>
                    <a:pt x="30507" y="10085"/>
                  </a:lnTo>
                  <a:lnTo>
                    <a:pt x="85773" y="139760"/>
                  </a:lnTo>
                  <a:cubicBezTo>
                    <a:pt x="86836" y="142298"/>
                    <a:pt x="87899" y="144625"/>
                    <a:pt x="91087" y="144625"/>
                  </a:cubicBezTo>
                  <a:cubicBezTo>
                    <a:pt x="92575" y="144625"/>
                    <a:pt x="94488" y="143990"/>
                    <a:pt x="96189" y="140183"/>
                  </a:cubicBezTo>
                  <a:lnTo>
                    <a:pt x="152305" y="7969"/>
                  </a:lnTo>
                  <a:lnTo>
                    <a:pt x="152518" y="8181"/>
                  </a:lnTo>
                  <a:lnTo>
                    <a:pt x="152518" y="127490"/>
                  </a:lnTo>
                  <a:cubicBezTo>
                    <a:pt x="152518" y="134683"/>
                    <a:pt x="152093" y="137009"/>
                    <a:pt x="135726" y="137009"/>
                  </a:cubicBezTo>
                  <a:lnTo>
                    <a:pt x="130624" y="137009"/>
                  </a:lnTo>
                  <a:lnTo>
                    <a:pt x="130624" y="144625"/>
                  </a:lnTo>
                  <a:cubicBezTo>
                    <a:pt x="140827" y="144202"/>
                    <a:pt x="152731" y="143779"/>
                    <a:pt x="161446" y="143779"/>
                  </a:cubicBezTo>
                  <a:cubicBezTo>
                    <a:pt x="170161" y="143779"/>
                    <a:pt x="182064" y="144202"/>
                    <a:pt x="192267" y="144625"/>
                  </a:cubicBezTo>
                  <a:lnTo>
                    <a:pt x="192267" y="137009"/>
                  </a:lnTo>
                  <a:lnTo>
                    <a:pt x="187166" y="137009"/>
                  </a:lnTo>
                  <a:cubicBezTo>
                    <a:pt x="170798" y="137009"/>
                    <a:pt x="170373" y="134894"/>
                    <a:pt x="170373" y="127490"/>
                  </a:cubicBezTo>
                  <a:lnTo>
                    <a:pt x="170373" y="17277"/>
                  </a:lnTo>
                  <a:cubicBezTo>
                    <a:pt x="170373" y="10085"/>
                    <a:pt x="170798" y="7758"/>
                    <a:pt x="187166" y="7758"/>
                  </a:cubicBezTo>
                  <a:lnTo>
                    <a:pt x="192267" y="7758"/>
                  </a:lnTo>
                  <a:lnTo>
                    <a:pt x="192267" y="142"/>
                  </a:lnTo>
                  <a:lnTo>
                    <a:pt x="155281" y="142"/>
                  </a:lnTo>
                  <a:cubicBezTo>
                    <a:pt x="151030" y="142"/>
                    <a:pt x="149117" y="142"/>
                    <a:pt x="147416" y="4373"/>
                  </a:cubicBezTo>
                  <a:lnTo>
                    <a:pt x="96401" y="124317"/>
                  </a:lnTo>
                  <a:lnTo>
                    <a:pt x="45599" y="479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9F2AE7D-915A-D034-909E-A3B83ACB3FE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624660" y="6804122"/>
              <a:ext cx="143692" cy="10365"/>
            </a:xfrm>
            <a:custGeom>
              <a:avLst/>
              <a:gdLst>
                <a:gd name="connsiteX0" fmla="*/ 135520 w 143692"/>
                <a:gd name="connsiteY0" fmla="*/ 10508 h 10365"/>
                <a:gd name="connsiteX1" fmla="*/ 144023 w 143692"/>
                <a:gd name="connsiteY1" fmla="*/ 5431 h 10365"/>
                <a:gd name="connsiteX2" fmla="*/ 135520 w 143692"/>
                <a:gd name="connsiteY2" fmla="*/ 142 h 10365"/>
                <a:gd name="connsiteX3" fmla="*/ 8833 w 143692"/>
                <a:gd name="connsiteY3" fmla="*/ 142 h 10365"/>
                <a:gd name="connsiteX4" fmla="*/ 330 w 143692"/>
                <a:gd name="connsiteY4" fmla="*/ 5219 h 10365"/>
                <a:gd name="connsiteX5" fmla="*/ 8833 w 143692"/>
                <a:gd name="connsiteY5" fmla="*/ 10508 h 10365"/>
                <a:gd name="connsiteX6" fmla="*/ 135520 w 143692"/>
                <a:gd name="connsiteY6" fmla="*/ 10508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365">
                  <a:moveTo>
                    <a:pt x="135520" y="10508"/>
                  </a:moveTo>
                  <a:cubicBezTo>
                    <a:pt x="138921" y="10508"/>
                    <a:pt x="144023" y="10508"/>
                    <a:pt x="144023" y="5431"/>
                  </a:cubicBezTo>
                  <a:cubicBezTo>
                    <a:pt x="144023" y="142"/>
                    <a:pt x="139134" y="142"/>
                    <a:pt x="135520" y="142"/>
                  </a:cubicBezTo>
                  <a:lnTo>
                    <a:pt x="8833" y="142"/>
                  </a:lnTo>
                  <a:cubicBezTo>
                    <a:pt x="5432" y="142"/>
                    <a:pt x="330" y="142"/>
                    <a:pt x="330" y="5219"/>
                  </a:cubicBezTo>
                  <a:cubicBezTo>
                    <a:pt x="330" y="10508"/>
                    <a:pt x="5219" y="10508"/>
                    <a:pt x="8833" y="10508"/>
                  </a:cubicBezTo>
                  <a:lnTo>
                    <a:pt x="135520" y="1050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5C8D747-5956-B340-2C9C-A62A70520A8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802971" y="6715487"/>
              <a:ext cx="113933" cy="146809"/>
            </a:xfrm>
            <a:custGeom>
              <a:avLst/>
              <a:gdLst>
                <a:gd name="connsiteX0" fmla="*/ 98328 w 113933"/>
                <a:gd name="connsiteY0" fmla="*/ 82855 h 146809"/>
                <a:gd name="connsiteX1" fmla="*/ 66443 w 113933"/>
                <a:gd name="connsiteY1" fmla="*/ 53662 h 146809"/>
                <a:gd name="connsiteX2" fmla="*/ 32433 w 113933"/>
                <a:gd name="connsiteY2" fmla="*/ 72913 h 146809"/>
                <a:gd name="connsiteX3" fmla="*/ 32221 w 113933"/>
                <a:gd name="connsiteY3" fmla="*/ 72913 h 146809"/>
                <a:gd name="connsiteX4" fmla="*/ 32221 w 113933"/>
                <a:gd name="connsiteY4" fmla="*/ 142 h 146809"/>
                <a:gd name="connsiteX5" fmla="*/ 336 w 113933"/>
                <a:gd name="connsiteY5" fmla="*/ 2469 h 146809"/>
                <a:gd name="connsiteX6" fmla="*/ 336 w 113933"/>
                <a:gd name="connsiteY6" fmla="*/ 10085 h 146809"/>
                <a:gd name="connsiteX7" fmla="*/ 16279 w 113933"/>
                <a:gd name="connsiteY7" fmla="*/ 21931 h 146809"/>
                <a:gd name="connsiteX8" fmla="*/ 16279 w 113933"/>
                <a:gd name="connsiteY8" fmla="*/ 130240 h 146809"/>
                <a:gd name="connsiteX9" fmla="*/ 336 w 113933"/>
                <a:gd name="connsiteY9" fmla="*/ 139336 h 146809"/>
                <a:gd name="connsiteX10" fmla="*/ 336 w 113933"/>
                <a:gd name="connsiteY10" fmla="*/ 146952 h 146809"/>
                <a:gd name="connsiteX11" fmla="*/ 24568 w 113933"/>
                <a:gd name="connsiteY11" fmla="*/ 146106 h 146809"/>
                <a:gd name="connsiteX12" fmla="*/ 49013 w 113933"/>
                <a:gd name="connsiteY12" fmla="*/ 146952 h 146809"/>
                <a:gd name="connsiteX13" fmla="*/ 49013 w 113933"/>
                <a:gd name="connsiteY13" fmla="*/ 139336 h 146809"/>
                <a:gd name="connsiteX14" fmla="*/ 33071 w 113933"/>
                <a:gd name="connsiteY14" fmla="*/ 130240 h 146809"/>
                <a:gd name="connsiteX15" fmla="*/ 33071 w 113933"/>
                <a:gd name="connsiteY15" fmla="*/ 92163 h 146809"/>
                <a:gd name="connsiteX16" fmla="*/ 64743 w 113933"/>
                <a:gd name="connsiteY16" fmla="*/ 59586 h 146809"/>
                <a:gd name="connsiteX17" fmla="*/ 81535 w 113933"/>
                <a:gd name="connsiteY17" fmla="*/ 82009 h 146809"/>
                <a:gd name="connsiteX18" fmla="*/ 81535 w 113933"/>
                <a:gd name="connsiteY18" fmla="*/ 130240 h 146809"/>
                <a:gd name="connsiteX19" fmla="*/ 65593 w 113933"/>
                <a:gd name="connsiteY19" fmla="*/ 139336 h 146809"/>
                <a:gd name="connsiteX20" fmla="*/ 65593 w 113933"/>
                <a:gd name="connsiteY20" fmla="*/ 146952 h 146809"/>
                <a:gd name="connsiteX21" fmla="*/ 89825 w 113933"/>
                <a:gd name="connsiteY21" fmla="*/ 146106 h 146809"/>
                <a:gd name="connsiteX22" fmla="*/ 114270 w 113933"/>
                <a:gd name="connsiteY22" fmla="*/ 146952 h 146809"/>
                <a:gd name="connsiteX23" fmla="*/ 114270 w 113933"/>
                <a:gd name="connsiteY23" fmla="*/ 139336 h 146809"/>
                <a:gd name="connsiteX24" fmla="*/ 98328 w 113933"/>
                <a:gd name="connsiteY24" fmla="*/ 130240 h 146809"/>
                <a:gd name="connsiteX25" fmla="*/ 98328 w 113933"/>
                <a:gd name="connsiteY25" fmla="*/ 82855 h 1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146809">
                  <a:moveTo>
                    <a:pt x="98328" y="82855"/>
                  </a:moveTo>
                  <a:cubicBezTo>
                    <a:pt x="98328" y="64451"/>
                    <a:pt x="89188" y="53662"/>
                    <a:pt x="66443" y="53662"/>
                  </a:cubicBezTo>
                  <a:cubicBezTo>
                    <a:pt x="47525" y="53662"/>
                    <a:pt x="37110" y="64874"/>
                    <a:pt x="32433" y="72913"/>
                  </a:cubicBezTo>
                  <a:lnTo>
                    <a:pt x="32221" y="72913"/>
                  </a:lnTo>
                  <a:lnTo>
                    <a:pt x="32221" y="142"/>
                  </a:lnTo>
                  <a:lnTo>
                    <a:pt x="336" y="2469"/>
                  </a:lnTo>
                  <a:lnTo>
                    <a:pt x="336" y="10085"/>
                  </a:lnTo>
                  <a:cubicBezTo>
                    <a:pt x="14578" y="10085"/>
                    <a:pt x="16279" y="11566"/>
                    <a:pt x="16279" y="21931"/>
                  </a:cubicBezTo>
                  <a:lnTo>
                    <a:pt x="16279" y="130240"/>
                  </a:lnTo>
                  <a:cubicBezTo>
                    <a:pt x="16279" y="139336"/>
                    <a:pt x="14153" y="139336"/>
                    <a:pt x="336" y="139336"/>
                  </a:cubicBezTo>
                  <a:lnTo>
                    <a:pt x="336" y="146952"/>
                  </a:lnTo>
                  <a:cubicBezTo>
                    <a:pt x="761" y="146952"/>
                    <a:pt x="15641" y="146106"/>
                    <a:pt x="24568" y="146106"/>
                  </a:cubicBezTo>
                  <a:cubicBezTo>
                    <a:pt x="32433" y="146106"/>
                    <a:pt x="47100" y="146740"/>
                    <a:pt x="49013" y="146952"/>
                  </a:cubicBezTo>
                  <a:lnTo>
                    <a:pt x="49013" y="139336"/>
                  </a:lnTo>
                  <a:cubicBezTo>
                    <a:pt x="35197" y="139336"/>
                    <a:pt x="33071" y="139336"/>
                    <a:pt x="33071" y="130240"/>
                  </a:cubicBezTo>
                  <a:lnTo>
                    <a:pt x="33071" y="92163"/>
                  </a:lnTo>
                  <a:cubicBezTo>
                    <a:pt x="33071" y="69951"/>
                    <a:pt x="50714" y="59586"/>
                    <a:pt x="64743" y="59586"/>
                  </a:cubicBezTo>
                  <a:cubicBezTo>
                    <a:pt x="79622" y="59586"/>
                    <a:pt x="81535" y="71220"/>
                    <a:pt x="81535" y="82009"/>
                  </a:cubicBezTo>
                  <a:lnTo>
                    <a:pt x="81535" y="130240"/>
                  </a:lnTo>
                  <a:cubicBezTo>
                    <a:pt x="81535" y="139336"/>
                    <a:pt x="79410" y="139336"/>
                    <a:pt x="65593" y="139336"/>
                  </a:cubicBezTo>
                  <a:lnTo>
                    <a:pt x="65593" y="146952"/>
                  </a:lnTo>
                  <a:cubicBezTo>
                    <a:pt x="66018" y="146952"/>
                    <a:pt x="80898" y="146106"/>
                    <a:pt x="89825" y="146106"/>
                  </a:cubicBezTo>
                  <a:cubicBezTo>
                    <a:pt x="97690" y="146106"/>
                    <a:pt x="112357" y="146740"/>
                    <a:pt x="114270" y="146952"/>
                  </a:cubicBezTo>
                  <a:lnTo>
                    <a:pt x="114270" y="139336"/>
                  </a:lnTo>
                  <a:cubicBezTo>
                    <a:pt x="100453" y="139336"/>
                    <a:pt x="98328" y="139336"/>
                    <a:pt x="98328" y="130240"/>
                  </a:cubicBezTo>
                  <a:lnTo>
                    <a:pt x="98328" y="8285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E655DE6-6CF5-E053-1EA5-32E8531E373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958101" y="6610563"/>
              <a:ext cx="201327" cy="206403"/>
            </a:xfrm>
            <a:custGeom>
              <a:avLst/>
              <a:gdLst>
                <a:gd name="connsiteX0" fmla="*/ 112696 w 201327"/>
                <a:gd name="connsiteY0" fmla="*/ 24015 h 206403"/>
                <a:gd name="connsiteX1" fmla="*/ 141544 w 201327"/>
                <a:gd name="connsiteY1" fmla="*/ 9509 h 206403"/>
                <a:gd name="connsiteX2" fmla="*/ 151565 w 201327"/>
                <a:gd name="connsiteY2" fmla="*/ 9509 h 206403"/>
                <a:gd name="connsiteX3" fmla="*/ 151565 w 201327"/>
                <a:gd name="connsiteY3" fmla="*/ 141 h 206403"/>
                <a:gd name="connsiteX4" fmla="*/ 100246 w 201327"/>
                <a:gd name="connsiteY4" fmla="*/ 1048 h 206403"/>
                <a:gd name="connsiteX5" fmla="*/ 48623 w 201327"/>
                <a:gd name="connsiteY5" fmla="*/ 141 h 206403"/>
                <a:gd name="connsiteX6" fmla="*/ 48623 w 201327"/>
                <a:gd name="connsiteY6" fmla="*/ 9509 h 206403"/>
                <a:gd name="connsiteX7" fmla="*/ 58644 w 201327"/>
                <a:gd name="connsiteY7" fmla="*/ 9509 h 206403"/>
                <a:gd name="connsiteX8" fmla="*/ 87492 w 201327"/>
                <a:gd name="connsiteY8" fmla="*/ 24015 h 206403"/>
                <a:gd name="connsiteX9" fmla="*/ 87492 w 201327"/>
                <a:gd name="connsiteY9" fmla="*/ 158192 h 206403"/>
                <a:gd name="connsiteX10" fmla="*/ 46194 w 201327"/>
                <a:gd name="connsiteY10" fmla="*/ 81433 h 206403"/>
                <a:gd name="connsiteX11" fmla="*/ 19168 w 201327"/>
                <a:gd name="connsiteY11" fmla="*/ 39125 h 206403"/>
                <a:gd name="connsiteX12" fmla="*/ 7933 w 201327"/>
                <a:gd name="connsiteY12" fmla="*/ 39125 h 206403"/>
                <a:gd name="connsiteX13" fmla="*/ 341 w 201327"/>
                <a:gd name="connsiteY13" fmla="*/ 42449 h 206403"/>
                <a:gd name="connsiteX14" fmla="*/ 3074 w 201327"/>
                <a:gd name="connsiteY14" fmla="*/ 45773 h 206403"/>
                <a:gd name="connsiteX15" fmla="*/ 20990 w 201327"/>
                <a:gd name="connsiteY15" fmla="*/ 86873 h 206403"/>
                <a:gd name="connsiteX16" fmla="*/ 36477 w 201327"/>
                <a:gd name="connsiteY16" fmla="*/ 137945 h 206403"/>
                <a:gd name="connsiteX17" fmla="*/ 87492 w 201327"/>
                <a:gd name="connsiteY17" fmla="*/ 165747 h 206403"/>
                <a:gd name="connsiteX18" fmla="*/ 87492 w 201327"/>
                <a:gd name="connsiteY18" fmla="*/ 182671 h 206403"/>
                <a:gd name="connsiteX19" fmla="*/ 58644 w 201327"/>
                <a:gd name="connsiteY19" fmla="*/ 197176 h 206403"/>
                <a:gd name="connsiteX20" fmla="*/ 48623 w 201327"/>
                <a:gd name="connsiteY20" fmla="*/ 197176 h 206403"/>
                <a:gd name="connsiteX21" fmla="*/ 48623 w 201327"/>
                <a:gd name="connsiteY21" fmla="*/ 206545 h 206403"/>
                <a:gd name="connsiteX22" fmla="*/ 99942 w 201327"/>
                <a:gd name="connsiteY22" fmla="*/ 205638 h 206403"/>
                <a:gd name="connsiteX23" fmla="*/ 151565 w 201327"/>
                <a:gd name="connsiteY23" fmla="*/ 206545 h 206403"/>
                <a:gd name="connsiteX24" fmla="*/ 151565 w 201327"/>
                <a:gd name="connsiteY24" fmla="*/ 197176 h 206403"/>
                <a:gd name="connsiteX25" fmla="*/ 141544 w 201327"/>
                <a:gd name="connsiteY25" fmla="*/ 197176 h 206403"/>
                <a:gd name="connsiteX26" fmla="*/ 112696 w 201327"/>
                <a:gd name="connsiteY26" fmla="*/ 182671 h 206403"/>
                <a:gd name="connsiteX27" fmla="*/ 112696 w 201327"/>
                <a:gd name="connsiteY27" fmla="*/ 165747 h 206403"/>
                <a:gd name="connsiteX28" fmla="*/ 164926 w 201327"/>
                <a:gd name="connsiteY28" fmla="*/ 138247 h 206403"/>
                <a:gd name="connsiteX29" fmla="*/ 181020 w 201327"/>
                <a:gd name="connsiteY29" fmla="*/ 79620 h 206403"/>
                <a:gd name="connsiteX30" fmla="*/ 197721 w 201327"/>
                <a:gd name="connsiteY30" fmla="*/ 45773 h 206403"/>
                <a:gd name="connsiteX31" fmla="*/ 201669 w 201327"/>
                <a:gd name="connsiteY31" fmla="*/ 42449 h 206403"/>
                <a:gd name="connsiteX32" fmla="*/ 194381 w 201327"/>
                <a:gd name="connsiteY32" fmla="*/ 39125 h 206403"/>
                <a:gd name="connsiteX33" fmla="*/ 182842 w 201327"/>
                <a:gd name="connsiteY33" fmla="*/ 39125 h 206403"/>
                <a:gd name="connsiteX34" fmla="*/ 155816 w 201327"/>
                <a:gd name="connsiteY34" fmla="*/ 85060 h 206403"/>
                <a:gd name="connsiteX35" fmla="*/ 112696 w 201327"/>
                <a:gd name="connsiteY35" fmla="*/ 158192 h 206403"/>
                <a:gd name="connsiteX36" fmla="*/ 112696 w 201327"/>
                <a:gd name="connsiteY36" fmla="*/ 24015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696" y="24015"/>
                  </a:moveTo>
                  <a:cubicBezTo>
                    <a:pt x="112696" y="13740"/>
                    <a:pt x="112696" y="9509"/>
                    <a:pt x="141544" y="9509"/>
                  </a:cubicBezTo>
                  <a:lnTo>
                    <a:pt x="151565" y="9509"/>
                  </a:lnTo>
                  <a:lnTo>
                    <a:pt x="151565" y="141"/>
                  </a:lnTo>
                  <a:cubicBezTo>
                    <a:pt x="140633" y="1048"/>
                    <a:pt x="112696" y="1048"/>
                    <a:pt x="100246" y="1048"/>
                  </a:cubicBezTo>
                  <a:cubicBezTo>
                    <a:pt x="87796" y="1048"/>
                    <a:pt x="59555" y="1048"/>
                    <a:pt x="48623" y="141"/>
                  </a:cubicBezTo>
                  <a:lnTo>
                    <a:pt x="48623" y="9509"/>
                  </a:lnTo>
                  <a:lnTo>
                    <a:pt x="58644" y="9509"/>
                  </a:lnTo>
                  <a:cubicBezTo>
                    <a:pt x="87492" y="9509"/>
                    <a:pt x="87492" y="13438"/>
                    <a:pt x="87492" y="24015"/>
                  </a:cubicBezTo>
                  <a:lnTo>
                    <a:pt x="87492" y="158192"/>
                  </a:lnTo>
                  <a:cubicBezTo>
                    <a:pt x="47712" y="147615"/>
                    <a:pt x="46194" y="101076"/>
                    <a:pt x="46194" y="81433"/>
                  </a:cubicBezTo>
                  <a:cubicBezTo>
                    <a:pt x="45890" y="44867"/>
                    <a:pt x="32529" y="39125"/>
                    <a:pt x="19168" y="39125"/>
                  </a:cubicBezTo>
                  <a:lnTo>
                    <a:pt x="7933" y="39125"/>
                  </a:lnTo>
                  <a:cubicBezTo>
                    <a:pt x="3378" y="39125"/>
                    <a:pt x="341" y="39125"/>
                    <a:pt x="341" y="42449"/>
                  </a:cubicBezTo>
                  <a:cubicBezTo>
                    <a:pt x="341" y="43960"/>
                    <a:pt x="1252" y="45471"/>
                    <a:pt x="3074" y="45773"/>
                  </a:cubicBezTo>
                  <a:cubicBezTo>
                    <a:pt x="13095" y="46982"/>
                    <a:pt x="20687" y="51213"/>
                    <a:pt x="20990" y="86873"/>
                  </a:cubicBezTo>
                  <a:cubicBezTo>
                    <a:pt x="20990" y="93823"/>
                    <a:pt x="21901" y="117697"/>
                    <a:pt x="36477" y="137945"/>
                  </a:cubicBezTo>
                  <a:cubicBezTo>
                    <a:pt x="48320" y="154264"/>
                    <a:pt x="66843" y="163028"/>
                    <a:pt x="87492" y="165747"/>
                  </a:cubicBezTo>
                  <a:lnTo>
                    <a:pt x="87492" y="182671"/>
                  </a:lnTo>
                  <a:cubicBezTo>
                    <a:pt x="87492" y="192945"/>
                    <a:pt x="87492" y="197176"/>
                    <a:pt x="58644" y="197176"/>
                  </a:cubicBezTo>
                  <a:lnTo>
                    <a:pt x="48623" y="197176"/>
                  </a:lnTo>
                  <a:lnTo>
                    <a:pt x="48623" y="206545"/>
                  </a:lnTo>
                  <a:cubicBezTo>
                    <a:pt x="59555" y="205638"/>
                    <a:pt x="87492" y="205638"/>
                    <a:pt x="99942" y="205638"/>
                  </a:cubicBezTo>
                  <a:cubicBezTo>
                    <a:pt x="112392" y="205638"/>
                    <a:pt x="140633" y="205638"/>
                    <a:pt x="151565" y="206545"/>
                  </a:cubicBezTo>
                  <a:lnTo>
                    <a:pt x="151565" y="197176"/>
                  </a:lnTo>
                  <a:lnTo>
                    <a:pt x="141544" y="197176"/>
                  </a:lnTo>
                  <a:cubicBezTo>
                    <a:pt x="112696" y="197176"/>
                    <a:pt x="112696" y="193248"/>
                    <a:pt x="112696" y="182671"/>
                  </a:cubicBezTo>
                  <a:lnTo>
                    <a:pt x="112696" y="165747"/>
                  </a:lnTo>
                  <a:cubicBezTo>
                    <a:pt x="134560" y="163028"/>
                    <a:pt x="153083" y="153962"/>
                    <a:pt x="164926" y="138247"/>
                  </a:cubicBezTo>
                  <a:cubicBezTo>
                    <a:pt x="180716" y="116791"/>
                    <a:pt x="181020" y="92917"/>
                    <a:pt x="181020" y="79620"/>
                  </a:cubicBezTo>
                  <a:cubicBezTo>
                    <a:pt x="181020" y="74785"/>
                    <a:pt x="181323" y="47889"/>
                    <a:pt x="197721" y="45773"/>
                  </a:cubicBezTo>
                  <a:cubicBezTo>
                    <a:pt x="199543" y="45471"/>
                    <a:pt x="201669" y="45169"/>
                    <a:pt x="201669" y="42449"/>
                  </a:cubicBezTo>
                  <a:cubicBezTo>
                    <a:pt x="201669" y="39125"/>
                    <a:pt x="199239" y="39125"/>
                    <a:pt x="194381" y="39125"/>
                  </a:cubicBezTo>
                  <a:lnTo>
                    <a:pt x="182842" y="39125"/>
                  </a:lnTo>
                  <a:cubicBezTo>
                    <a:pt x="170999" y="39125"/>
                    <a:pt x="156119" y="41240"/>
                    <a:pt x="155816" y="85060"/>
                  </a:cubicBezTo>
                  <a:cubicBezTo>
                    <a:pt x="155512" y="118302"/>
                    <a:pt x="145491" y="150335"/>
                    <a:pt x="112696" y="158192"/>
                  </a:cubicBezTo>
                  <a:lnTo>
                    <a:pt x="112696" y="2401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8258FDC-2280-295F-9C54-60AD773D4D7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3190366" y="6721833"/>
              <a:ext cx="93952" cy="140463"/>
            </a:xfrm>
            <a:custGeom>
              <a:avLst/>
              <a:gdLst>
                <a:gd name="connsiteX0" fmla="*/ 94302 w 93952"/>
                <a:gd name="connsiteY0" fmla="*/ 102105 h 140463"/>
                <a:gd name="connsiteX1" fmla="*/ 87075 w 93952"/>
                <a:gd name="connsiteY1" fmla="*/ 102105 h 140463"/>
                <a:gd name="connsiteX2" fmla="*/ 81548 w 93952"/>
                <a:gd name="connsiteY2" fmla="*/ 121355 h 140463"/>
                <a:gd name="connsiteX3" fmla="*/ 60504 w 93952"/>
                <a:gd name="connsiteY3" fmla="*/ 122625 h 140463"/>
                <a:gd name="connsiteX4" fmla="*/ 21393 w 93952"/>
                <a:gd name="connsiteY4" fmla="*/ 122625 h 140463"/>
                <a:gd name="connsiteX5" fmla="*/ 63905 w 93952"/>
                <a:gd name="connsiteY5" fmla="*/ 87086 h 140463"/>
                <a:gd name="connsiteX6" fmla="*/ 94302 w 93952"/>
                <a:gd name="connsiteY6" fmla="*/ 41393 h 140463"/>
                <a:gd name="connsiteX7" fmla="*/ 44562 w 93952"/>
                <a:gd name="connsiteY7" fmla="*/ 142 h 140463"/>
                <a:gd name="connsiteX8" fmla="*/ 349 w 93952"/>
                <a:gd name="connsiteY8" fmla="*/ 38008 h 140463"/>
                <a:gd name="connsiteX9" fmla="*/ 11615 w 93952"/>
                <a:gd name="connsiteY9" fmla="*/ 49855 h 140463"/>
                <a:gd name="connsiteX10" fmla="*/ 22881 w 93952"/>
                <a:gd name="connsiteY10" fmla="*/ 38643 h 140463"/>
                <a:gd name="connsiteX11" fmla="*/ 10339 w 93952"/>
                <a:gd name="connsiteY11" fmla="*/ 27431 h 140463"/>
                <a:gd name="connsiteX12" fmla="*/ 41374 w 93952"/>
                <a:gd name="connsiteY12" fmla="*/ 7758 h 140463"/>
                <a:gd name="connsiteX13" fmla="*/ 73683 w 93952"/>
                <a:gd name="connsiteY13" fmla="*/ 41393 h 140463"/>
                <a:gd name="connsiteX14" fmla="*/ 53702 w 93952"/>
                <a:gd name="connsiteY14" fmla="*/ 82009 h 140463"/>
                <a:gd name="connsiteX15" fmla="*/ 2475 w 93952"/>
                <a:gd name="connsiteY15" fmla="*/ 132356 h 140463"/>
                <a:gd name="connsiteX16" fmla="*/ 349 w 93952"/>
                <a:gd name="connsiteY16" fmla="*/ 140606 h 140463"/>
                <a:gd name="connsiteX17" fmla="*/ 87925 w 93952"/>
                <a:gd name="connsiteY17" fmla="*/ 140606 h 140463"/>
                <a:gd name="connsiteX18" fmla="*/ 94302 w 93952"/>
                <a:gd name="connsiteY18" fmla="*/ 102105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0463">
                  <a:moveTo>
                    <a:pt x="94302" y="102105"/>
                  </a:moveTo>
                  <a:lnTo>
                    <a:pt x="87075" y="102105"/>
                  </a:lnTo>
                  <a:cubicBezTo>
                    <a:pt x="86437" y="106759"/>
                    <a:pt x="84311" y="119240"/>
                    <a:pt x="81548" y="121355"/>
                  </a:cubicBezTo>
                  <a:cubicBezTo>
                    <a:pt x="79848" y="122625"/>
                    <a:pt x="63480" y="122625"/>
                    <a:pt x="60504" y="122625"/>
                  </a:cubicBezTo>
                  <a:lnTo>
                    <a:pt x="21393" y="122625"/>
                  </a:lnTo>
                  <a:cubicBezTo>
                    <a:pt x="43712" y="102951"/>
                    <a:pt x="51152" y="97028"/>
                    <a:pt x="63905" y="87086"/>
                  </a:cubicBezTo>
                  <a:cubicBezTo>
                    <a:pt x="79635" y="74605"/>
                    <a:pt x="94302" y="61489"/>
                    <a:pt x="94302" y="41393"/>
                  </a:cubicBezTo>
                  <a:cubicBezTo>
                    <a:pt x="94302" y="15797"/>
                    <a:pt x="71770" y="142"/>
                    <a:pt x="44562" y="142"/>
                  </a:cubicBezTo>
                  <a:cubicBezTo>
                    <a:pt x="18204" y="142"/>
                    <a:pt x="349" y="18547"/>
                    <a:pt x="349" y="38008"/>
                  </a:cubicBezTo>
                  <a:cubicBezTo>
                    <a:pt x="349" y="48797"/>
                    <a:pt x="9489" y="49855"/>
                    <a:pt x="11615" y="49855"/>
                  </a:cubicBezTo>
                  <a:cubicBezTo>
                    <a:pt x="16716" y="49855"/>
                    <a:pt x="22881" y="46258"/>
                    <a:pt x="22881" y="38643"/>
                  </a:cubicBezTo>
                  <a:cubicBezTo>
                    <a:pt x="22881" y="34835"/>
                    <a:pt x="21393" y="27431"/>
                    <a:pt x="10339" y="27431"/>
                  </a:cubicBezTo>
                  <a:cubicBezTo>
                    <a:pt x="16929" y="12412"/>
                    <a:pt x="31383" y="7758"/>
                    <a:pt x="41374" y="7758"/>
                  </a:cubicBezTo>
                  <a:cubicBezTo>
                    <a:pt x="62630" y="7758"/>
                    <a:pt x="73683" y="24258"/>
                    <a:pt x="73683" y="41393"/>
                  </a:cubicBezTo>
                  <a:cubicBezTo>
                    <a:pt x="73683" y="59797"/>
                    <a:pt x="60504" y="74393"/>
                    <a:pt x="53702" y="82009"/>
                  </a:cubicBezTo>
                  <a:lnTo>
                    <a:pt x="2475" y="132356"/>
                  </a:lnTo>
                  <a:cubicBezTo>
                    <a:pt x="349" y="134259"/>
                    <a:pt x="349" y="134683"/>
                    <a:pt x="349" y="140606"/>
                  </a:cubicBezTo>
                  <a:lnTo>
                    <a:pt x="87925" y="140606"/>
                  </a:lnTo>
                  <a:lnTo>
                    <a:pt x="94302" y="10210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2FF76A8-3666-089C-5B5F-9ABB9BF1A8B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172769" y="7432842"/>
              <a:ext cx="201327" cy="206403"/>
            </a:xfrm>
            <a:custGeom>
              <a:avLst/>
              <a:gdLst>
                <a:gd name="connsiteX0" fmla="*/ 112440 w 201327"/>
                <a:gd name="connsiteY0" fmla="*/ 24042 h 206403"/>
                <a:gd name="connsiteX1" fmla="*/ 141288 w 201327"/>
                <a:gd name="connsiteY1" fmla="*/ 9536 h 206403"/>
                <a:gd name="connsiteX2" fmla="*/ 151309 w 201327"/>
                <a:gd name="connsiteY2" fmla="*/ 9536 h 206403"/>
                <a:gd name="connsiteX3" fmla="*/ 151309 w 201327"/>
                <a:gd name="connsiteY3" fmla="*/ 168 h 206403"/>
                <a:gd name="connsiteX4" fmla="*/ 99990 w 201327"/>
                <a:gd name="connsiteY4" fmla="*/ 1075 h 206403"/>
                <a:gd name="connsiteX5" fmla="*/ 48368 w 201327"/>
                <a:gd name="connsiteY5" fmla="*/ 168 h 206403"/>
                <a:gd name="connsiteX6" fmla="*/ 48368 w 201327"/>
                <a:gd name="connsiteY6" fmla="*/ 9536 h 206403"/>
                <a:gd name="connsiteX7" fmla="*/ 58389 w 201327"/>
                <a:gd name="connsiteY7" fmla="*/ 9536 h 206403"/>
                <a:gd name="connsiteX8" fmla="*/ 87237 w 201327"/>
                <a:gd name="connsiteY8" fmla="*/ 24042 h 206403"/>
                <a:gd name="connsiteX9" fmla="*/ 87237 w 201327"/>
                <a:gd name="connsiteY9" fmla="*/ 158219 h 206403"/>
                <a:gd name="connsiteX10" fmla="*/ 45939 w 201327"/>
                <a:gd name="connsiteY10" fmla="*/ 81460 h 206403"/>
                <a:gd name="connsiteX11" fmla="*/ 18913 w 201327"/>
                <a:gd name="connsiteY11" fmla="*/ 39152 h 206403"/>
                <a:gd name="connsiteX12" fmla="*/ 7677 w 201327"/>
                <a:gd name="connsiteY12" fmla="*/ 39152 h 206403"/>
                <a:gd name="connsiteX13" fmla="*/ 86 w 201327"/>
                <a:gd name="connsiteY13" fmla="*/ 42476 h 206403"/>
                <a:gd name="connsiteX14" fmla="*/ 2819 w 201327"/>
                <a:gd name="connsiteY14" fmla="*/ 45800 h 206403"/>
                <a:gd name="connsiteX15" fmla="*/ 20735 w 201327"/>
                <a:gd name="connsiteY15" fmla="*/ 86900 h 206403"/>
                <a:gd name="connsiteX16" fmla="*/ 36222 w 201327"/>
                <a:gd name="connsiteY16" fmla="*/ 137972 h 206403"/>
                <a:gd name="connsiteX17" fmla="*/ 87237 w 201327"/>
                <a:gd name="connsiteY17" fmla="*/ 165774 h 206403"/>
                <a:gd name="connsiteX18" fmla="*/ 87237 w 201327"/>
                <a:gd name="connsiteY18" fmla="*/ 182698 h 206403"/>
                <a:gd name="connsiteX19" fmla="*/ 58389 w 201327"/>
                <a:gd name="connsiteY19" fmla="*/ 197203 h 206403"/>
                <a:gd name="connsiteX20" fmla="*/ 48368 w 201327"/>
                <a:gd name="connsiteY20" fmla="*/ 197203 h 206403"/>
                <a:gd name="connsiteX21" fmla="*/ 48368 w 201327"/>
                <a:gd name="connsiteY21" fmla="*/ 206572 h 206403"/>
                <a:gd name="connsiteX22" fmla="*/ 99687 w 201327"/>
                <a:gd name="connsiteY22" fmla="*/ 205665 h 206403"/>
                <a:gd name="connsiteX23" fmla="*/ 151309 w 201327"/>
                <a:gd name="connsiteY23" fmla="*/ 206572 h 206403"/>
                <a:gd name="connsiteX24" fmla="*/ 151309 w 201327"/>
                <a:gd name="connsiteY24" fmla="*/ 197203 h 206403"/>
                <a:gd name="connsiteX25" fmla="*/ 141288 w 201327"/>
                <a:gd name="connsiteY25" fmla="*/ 197203 h 206403"/>
                <a:gd name="connsiteX26" fmla="*/ 112440 w 201327"/>
                <a:gd name="connsiteY26" fmla="*/ 182698 h 206403"/>
                <a:gd name="connsiteX27" fmla="*/ 112440 w 201327"/>
                <a:gd name="connsiteY27" fmla="*/ 165774 h 206403"/>
                <a:gd name="connsiteX28" fmla="*/ 164670 w 201327"/>
                <a:gd name="connsiteY28" fmla="*/ 138274 h 206403"/>
                <a:gd name="connsiteX29" fmla="*/ 180764 w 201327"/>
                <a:gd name="connsiteY29" fmla="*/ 79647 h 206403"/>
                <a:gd name="connsiteX30" fmla="*/ 197466 w 201327"/>
                <a:gd name="connsiteY30" fmla="*/ 45800 h 206403"/>
                <a:gd name="connsiteX31" fmla="*/ 201413 w 201327"/>
                <a:gd name="connsiteY31" fmla="*/ 42476 h 206403"/>
                <a:gd name="connsiteX32" fmla="*/ 194125 w 201327"/>
                <a:gd name="connsiteY32" fmla="*/ 39152 h 206403"/>
                <a:gd name="connsiteX33" fmla="*/ 182586 w 201327"/>
                <a:gd name="connsiteY33" fmla="*/ 39152 h 206403"/>
                <a:gd name="connsiteX34" fmla="*/ 155560 w 201327"/>
                <a:gd name="connsiteY34" fmla="*/ 85087 h 206403"/>
                <a:gd name="connsiteX35" fmla="*/ 112440 w 201327"/>
                <a:gd name="connsiteY35" fmla="*/ 158219 h 206403"/>
                <a:gd name="connsiteX36" fmla="*/ 112440 w 201327"/>
                <a:gd name="connsiteY36" fmla="*/ 24042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440" y="24042"/>
                  </a:moveTo>
                  <a:cubicBezTo>
                    <a:pt x="112440" y="13767"/>
                    <a:pt x="112440" y="9536"/>
                    <a:pt x="141288" y="9536"/>
                  </a:cubicBezTo>
                  <a:lnTo>
                    <a:pt x="151309" y="9536"/>
                  </a:lnTo>
                  <a:lnTo>
                    <a:pt x="151309" y="168"/>
                  </a:lnTo>
                  <a:cubicBezTo>
                    <a:pt x="140377" y="1075"/>
                    <a:pt x="112440" y="1075"/>
                    <a:pt x="99990" y="1075"/>
                  </a:cubicBezTo>
                  <a:cubicBezTo>
                    <a:pt x="87540" y="1075"/>
                    <a:pt x="59300" y="1075"/>
                    <a:pt x="48368" y="168"/>
                  </a:cubicBezTo>
                  <a:lnTo>
                    <a:pt x="48368" y="9536"/>
                  </a:lnTo>
                  <a:lnTo>
                    <a:pt x="58389" y="9536"/>
                  </a:lnTo>
                  <a:cubicBezTo>
                    <a:pt x="87237" y="9536"/>
                    <a:pt x="87237" y="13465"/>
                    <a:pt x="87237" y="24042"/>
                  </a:cubicBezTo>
                  <a:lnTo>
                    <a:pt x="87237" y="158219"/>
                  </a:lnTo>
                  <a:cubicBezTo>
                    <a:pt x="47457" y="147642"/>
                    <a:pt x="45939" y="101103"/>
                    <a:pt x="45939" y="81460"/>
                  </a:cubicBezTo>
                  <a:cubicBezTo>
                    <a:pt x="45635" y="44894"/>
                    <a:pt x="32274" y="39152"/>
                    <a:pt x="18913" y="39152"/>
                  </a:cubicBezTo>
                  <a:lnTo>
                    <a:pt x="7677" y="39152"/>
                  </a:lnTo>
                  <a:cubicBezTo>
                    <a:pt x="3122" y="39152"/>
                    <a:pt x="86" y="39152"/>
                    <a:pt x="86" y="42476"/>
                  </a:cubicBezTo>
                  <a:cubicBezTo>
                    <a:pt x="86" y="43987"/>
                    <a:pt x="997" y="45498"/>
                    <a:pt x="2819" y="45800"/>
                  </a:cubicBezTo>
                  <a:cubicBezTo>
                    <a:pt x="12840" y="47009"/>
                    <a:pt x="20431" y="51240"/>
                    <a:pt x="20735" y="86900"/>
                  </a:cubicBezTo>
                  <a:cubicBezTo>
                    <a:pt x="20735" y="93851"/>
                    <a:pt x="21646" y="117724"/>
                    <a:pt x="36222" y="137972"/>
                  </a:cubicBezTo>
                  <a:cubicBezTo>
                    <a:pt x="48064" y="154291"/>
                    <a:pt x="66588" y="163055"/>
                    <a:pt x="87237" y="165774"/>
                  </a:cubicBezTo>
                  <a:lnTo>
                    <a:pt x="87237" y="182698"/>
                  </a:lnTo>
                  <a:cubicBezTo>
                    <a:pt x="87237" y="192973"/>
                    <a:pt x="87237" y="197203"/>
                    <a:pt x="58389" y="197203"/>
                  </a:cubicBezTo>
                  <a:lnTo>
                    <a:pt x="48368" y="197203"/>
                  </a:lnTo>
                  <a:lnTo>
                    <a:pt x="48368" y="206572"/>
                  </a:lnTo>
                  <a:cubicBezTo>
                    <a:pt x="59300" y="205665"/>
                    <a:pt x="87237" y="205665"/>
                    <a:pt x="99687" y="205665"/>
                  </a:cubicBezTo>
                  <a:cubicBezTo>
                    <a:pt x="112137" y="205665"/>
                    <a:pt x="140377" y="205665"/>
                    <a:pt x="151309" y="206572"/>
                  </a:cubicBezTo>
                  <a:lnTo>
                    <a:pt x="151309" y="197203"/>
                  </a:lnTo>
                  <a:lnTo>
                    <a:pt x="141288" y="197203"/>
                  </a:lnTo>
                  <a:cubicBezTo>
                    <a:pt x="112440" y="197203"/>
                    <a:pt x="112440" y="193275"/>
                    <a:pt x="112440" y="182698"/>
                  </a:cubicBezTo>
                  <a:lnTo>
                    <a:pt x="112440" y="165774"/>
                  </a:lnTo>
                  <a:cubicBezTo>
                    <a:pt x="134304" y="163055"/>
                    <a:pt x="152827" y="153989"/>
                    <a:pt x="164670" y="138274"/>
                  </a:cubicBezTo>
                  <a:cubicBezTo>
                    <a:pt x="180461" y="116818"/>
                    <a:pt x="180764" y="92944"/>
                    <a:pt x="180764" y="79647"/>
                  </a:cubicBezTo>
                  <a:cubicBezTo>
                    <a:pt x="180764" y="74812"/>
                    <a:pt x="181068" y="47916"/>
                    <a:pt x="197466" y="45800"/>
                  </a:cubicBezTo>
                  <a:cubicBezTo>
                    <a:pt x="199288" y="45498"/>
                    <a:pt x="201413" y="45196"/>
                    <a:pt x="201413" y="42476"/>
                  </a:cubicBezTo>
                  <a:cubicBezTo>
                    <a:pt x="201413" y="39152"/>
                    <a:pt x="198984" y="39152"/>
                    <a:pt x="194125" y="39152"/>
                  </a:cubicBezTo>
                  <a:lnTo>
                    <a:pt x="182586" y="39152"/>
                  </a:lnTo>
                  <a:cubicBezTo>
                    <a:pt x="170743" y="39152"/>
                    <a:pt x="155864" y="41267"/>
                    <a:pt x="155560" y="85087"/>
                  </a:cubicBezTo>
                  <a:cubicBezTo>
                    <a:pt x="155257" y="118329"/>
                    <a:pt x="145236" y="150362"/>
                    <a:pt x="112440" y="158219"/>
                  </a:cubicBezTo>
                  <a:lnTo>
                    <a:pt x="112440" y="2404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598345-1F9F-4D54-F164-694BFFC4D08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401845" y="7396217"/>
              <a:ext cx="53353" cy="109578"/>
            </a:xfrm>
            <a:custGeom>
              <a:avLst/>
              <a:gdLst>
                <a:gd name="connsiteX0" fmla="*/ 51534 w 53353"/>
                <a:gd name="connsiteY0" fmla="*/ 18568 h 109578"/>
                <a:gd name="connsiteX1" fmla="*/ 53447 w 53353"/>
                <a:gd name="connsiteY1" fmla="*/ 11799 h 109578"/>
                <a:gd name="connsiteX2" fmla="*/ 40906 w 53353"/>
                <a:gd name="connsiteY2" fmla="*/ 164 h 109578"/>
                <a:gd name="connsiteX3" fmla="*/ 29215 w 53353"/>
                <a:gd name="connsiteY3" fmla="*/ 10106 h 109578"/>
                <a:gd name="connsiteX4" fmla="*/ 1156 w 53353"/>
                <a:gd name="connsiteY4" fmla="*/ 101704 h 109578"/>
                <a:gd name="connsiteX5" fmla="*/ 94 w 53353"/>
                <a:gd name="connsiteY5" fmla="*/ 105088 h 109578"/>
                <a:gd name="connsiteX6" fmla="*/ 8384 w 53353"/>
                <a:gd name="connsiteY6" fmla="*/ 109742 h 109578"/>
                <a:gd name="connsiteX7" fmla="*/ 11572 w 53353"/>
                <a:gd name="connsiteY7" fmla="*/ 106146 h 109578"/>
                <a:gd name="connsiteX8" fmla="*/ 51534 w 53353"/>
                <a:gd name="connsiteY8" fmla="*/ 18568 h 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09578">
                  <a:moveTo>
                    <a:pt x="51534" y="18568"/>
                  </a:moveTo>
                  <a:cubicBezTo>
                    <a:pt x="53234" y="14972"/>
                    <a:pt x="53447" y="13280"/>
                    <a:pt x="53447" y="11799"/>
                  </a:cubicBezTo>
                  <a:cubicBezTo>
                    <a:pt x="53447" y="5241"/>
                    <a:pt x="47495" y="164"/>
                    <a:pt x="40906" y="164"/>
                  </a:cubicBezTo>
                  <a:cubicBezTo>
                    <a:pt x="32828" y="164"/>
                    <a:pt x="30277" y="6722"/>
                    <a:pt x="29215" y="10106"/>
                  </a:cubicBezTo>
                  <a:lnTo>
                    <a:pt x="1156" y="101704"/>
                  </a:lnTo>
                  <a:cubicBezTo>
                    <a:pt x="944" y="102127"/>
                    <a:pt x="94" y="104877"/>
                    <a:pt x="94" y="105088"/>
                  </a:cubicBezTo>
                  <a:cubicBezTo>
                    <a:pt x="94" y="107627"/>
                    <a:pt x="6683" y="109742"/>
                    <a:pt x="8384" y="109742"/>
                  </a:cubicBezTo>
                  <a:cubicBezTo>
                    <a:pt x="9871" y="109742"/>
                    <a:pt x="10084" y="109319"/>
                    <a:pt x="11572" y="106146"/>
                  </a:cubicBezTo>
                  <a:lnTo>
                    <a:pt x="51534" y="1856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17BE379-2777-2F60-7439-9A23E4B1996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396531" y="7565030"/>
              <a:ext cx="88426" cy="151463"/>
            </a:xfrm>
            <a:custGeom>
              <a:avLst/>
              <a:gdLst>
                <a:gd name="connsiteX0" fmla="*/ 20500 w 88426"/>
                <a:gd name="connsiteY0" fmla="*/ 120114 h 151463"/>
                <a:gd name="connsiteX1" fmla="*/ 47708 w 88426"/>
                <a:gd name="connsiteY1" fmla="*/ 151634 h 151463"/>
                <a:gd name="connsiteX2" fmla="*/ 69814 w 88426"/>
                <a:gd name="connsiteY2" fmla="*/ 144018 h 151463"/>
                <a:gd name="connsiteX3" fmla="*/ 84481 w 88426"/>
                <a:gd name="connsiteY3" fmla="*/ 131538 h 151463"/>
                <a:gd name="connsiteX4" fmla="*/ 81080 w 88426"/>
                <a:gd name="connsiteY4" fmla="*/ 127518 h 151463"/>
                <a:gd name="connsiteX5" fmla="*/ 76404 w 88426"/>
                <a:gd name="connsiteY5" fmla="*/ 130691 h 151463"/>
                <a:gd name="connsiteX6" fmla="*/ 47920 w 88426"/>
                <a:gd name="connsiteY6" fmla="*/ 145711 h 151463"/>
                <a:gd name="connsiteX7" fmla="*/ 33466 w 88426"/>
                <a:gd name="connsiteY7" fmla="*/ 116941 h 151463"/>
                <a:gd name="connsiteX8" fmla="*/ 33891 w 88426"/>
                <a:gd name="connsiteY8" fmla="*/ 109749 h 151463"/>
                <a:gd name="connsiteX9" fmla="*/ 36654 w 88426"/>
                <a:gd name="connsiteY9" fmla="*/ 104883 h 151463"/>
                <a:gd name="connsiteX10" fmla="*/ 88520 w 88426"/>
                <a:gd name="connsiteY10" fmla="*/ 18575 h 151463"/>
                <a:gd name="connsiteX11" fmla="*/ 74491 w 88426"/>
                <a:gd name="connsiteY11" fmla="*/ 171 h 151463"/>
                <a:gd name="connsiteX12" fmla="*/ 39205 w 88426"/>
                <a:gd name="connsiteY12" fmla="*/ 33806 h 151463"/>
                <a:gd name="connsiteX13" fmla="*/ 22625 w 88426"/>
                <a:gd name="connsiteY13" fmla="*/ 79710 h 151463"/>
                <a:gd name="connsiteX14" fmla="*/ 19437 w 88426"/>
                <a:gd name="connsiteY14" fmla="*/ 111653 h 151463"/>
                <a:gd name="connsiteX15" fmla="*/ 3707 w 88426"/>
                <a:gd name="connsiteY15" fmla="*/ 125614 h 151463"/>
                <a:gd name="connsiteX16" fmla="*/ 94 w 88426"/>
                <a:gd name="connsiteY16" fmla="*/ 130057 h 151463"/>
                <a:gd name="connsiteX17" fmla="*/ 3707 w 88426"/>
                <a:gd name="connsiteY17" fmla="*/ 133864 h 151463"/>
                <a:gd name="connsiteX18" fmla="*/ 12422 w 88426"/>
                <a:gd name="connsiteY18" fmla="*/ 127095 h 151463"/>
                <a:gd name="connsiteX19" fmla="*/ 20500 w 88426"/>
                <a:gd name="connsiteY19" fmla="*/ 120114 h 151463"/>
                <a:gd name="connsiteX20" fmla="*/ 35804 w 88426"/>
                <a:gd name="connsiteY20" fmla="*/ 95999 h 151463"/>
                <a:gd name="connsiteX21" fmla="*/ 74278 w 88426"/>
                <a:gd name="connsiteY21" fmla="*/ 6094 h 151463"/>
                <a:gd name="connsiteX22" fmla="*/ 81718 w 88426"/>
                <a:gd name="connsiteY22" fmla="*/ 17094 h 151463"/>
                <a:gd name="connsiteX23" fmla="*/ 63437 w 88426"/>
                <a:gd name="connsiteY23" fmla="*/ 64479 h 151463"/>
                <a:gd name="connsiteX24" fmla="*/ 35804 w 88426"/>
                <a:gd name="connsiteY24" fmla="*/ 95999 h 1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26" h="151463">
                  <a:moveTo>
                    <a:pt x="20500" y="120114"/>
                  </a:moveTo>
                  <a:cubicBezTo>
                    <a:pt x="22625" y="133864"/>
                    <a:pt x="29640" y="151634"/>
                    <a:pt x="47708" y="151634"/>
                  </a:cubicBezTo>
                  <a:cubicBezTo>
                    <a:pt x="54510" y="151634"/>
                    <a:pt x="62162" y="148884"/>
                    <a:pt x="69814" y="144018"/>
                  </a:cubicBezTo>
                  <a:cubicBezTo>
                    <a:pt x="73428" y="141903"/>
                    <a:pt x="84481" y="134076"/>
                    <a:pt x="84481" y="131538"/>
                  </a:cubicBezTo>
                  <a:cubicBezTo>
                    <a:pt x="84481" y="130268"/>
                    <a:pt x="82993" y="127518"/>
                    <a:pt x="81080" y="127518"/>
                  </a:cubicBezTo>
                  <a:cubicBezTo>
                    <a:pt x="80017" y="127518"/>
                    <a:pt x="79592" y="127518"/>
                    <a:pt x="76404" y="130691"/>
                  </a:cubicBezTo>
                  <a:cubicBezTo>
                    <a:pt x="67263" y="138730"/>
                    <a:pt x="57486" y="145711"/>
                    <a:pt x="47920" y="145711"/>
                  </a:cubicBezTo>
                  <a:cubicBezTo>
                    <a:pt x="33466" y="145711"/>
                    <a:pt x="33466" y="120960"/>
                    <a:pt x="33466" y="116941"/>
                  </a:cubicBezTo>
                  <a:cubicBezTo>
                    <a:pt x="33466" y="114191"/>
                    <a:pt x="33466" y="113768"/>
                    <a:pt x="33891" y="109749"/>
                  </a:cubicBezTo>
                  <a:cubicBezTo>
                    <a:pt x="34104" y="107633"/>
                    <a:pt x="34104" y="107210"/>
                    <a:pt x="36654" y="104883"/>
                  </a:cubicBezTo>
                  <a:cubicBezTo>
                    <a:pt x="48345" y="93883"/>
                    <a:pt x="88520" y="55383"/>
                    <a:pt x="88520" y="18575"/>
                  </a:cubicBezTo>
                  <a:cubicBezTo>
                    <a:pt x="88520" y="15402"/>
                    <a:pt x="88520" y="171"/>
                    <a:pt x="74491" y="171"/>
                  </a:cubicBezTo>
                  <a:cubicBezTo>
                    <a:pt x="56848" y="171"/>
                    <a:pt x="42606" y="27459"/>
                    <a:pt x="39205" y="33806"/>
                  </a:cubicBezTo>
                  <a:cubicBezTo>
                    <a:pt x="29852" y="51787"/>
                    <a:pt x="24963" y="69133"/>
                    <a:pt x="22625" y="79710"/>
                  </a:cubicBezTo>
                  <a:cubicBezTo>
                    <a:pt x="19437" y="93883"/>
                    <a:pt x="19437" y="101287"/>
                    <a:pt x="19437" y="111653"/>
                  </a:cubicBezTo>
                  <a:cubicBezTo>
                    <a:pt x="17949" y="113133"/>
                    <a:pt x="5833" y="123922"/>
                    <a:pt x="3707" y="125614"/>
                  </a:cubicBezTo>
                  <a:cubicBezTo>
                    <a:pt x="306" y="128576"/>
                    <a:pt x="94" y="128787"/>
                    <a:pt x="94" y="130057"/>
                  </a:cubicBezTo>
                  <a:cubicBezTo>
                    <a:pt x="94" y="131538"/>
                    <a:pt x="2007" y="133864"/>
                    <a:pt x="3707" y="133864"/>
                  </a:cubicBezTo>
                  <a:cubicBezTo>
                    <a:pt x="5195" y="133864"/>
                    <a:pt x="10934" y="128576"/>
                    <a:pt x="12422" y="127095"/>
                  </a:cubicBezTo>
                  <a:lnTo>
                    <a:pt x="20500" y="120114"/>
                  </a:lnTo>
                  <a:close/>
                  <a:moveTo>
                    <a:pt x="35804" y="95999"/>
                  </a:moveTo>
                  <a:cubicBezTo>
                    <a:pt x="39630" y="74421"/>
                    <a:pt x="56423" y="6094"/>
                    <a:pt x="74278" y="6094"/>
                  </a:cubicBezTo>
                  <a:cubicBezTo>
                    <a:pt x="79167" y="6094"/>
                    <a:pt x="81718" y="9478"/>
                    <a:pt x="81718" y="17094"/>
                  </a:cubicBezTo>
                  <a:cubicBezTo>
                    <a:pt x="81718" y="19632"/>
                    <a:pt x="81718" y="38459"/>
                    <a:pt x="63437" y="64479"/>
                  </a:cubicBezTo>
                  <a:cubicBezTo>
                    <a:pt x="52597" y="79710"/>
                    <a:pt x="40906" y="91133"/>
                    <a:pt x="35804" y="9599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081F48B-3FDE-F0D9-2354-3B9B5D7B2E7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609822" y="7528337"/>
              <a:ext cx="201934" cy="70715"/>
            </a:xfrm>
            <a:custGeom>
              <a:avLst/>
              <a:gdLst>
                <a:gd name="connsiteX0" fmla="*/ 191710 w 201934"/>
                <a:gd name="connsiteY0" fmla="*/ 12256 h 70715"/>
                <a:gd name="connsiteX1" fmla="*/ 202035 w 201934"/>
                <a:gd name="connsiteY1" fmla="*/ 6212 h 70715"/>
                <a:gd name="connsiteX2" fmla="*/ 192014 w 201934"/>
                <a:gd name="connsiteY2" fmla="*/ 168 h 70715"/>
                <a:gd name="connsiteX3" fmla="*/ 10121 w 201934"/>
                <a:gd name="connsiteY3" fmla="*/ 168 h 70715"/>
                <a:gd name="connsiteX4" fmla="*/ 100 w 201934"/>
                <a:gd name="connsiteY4" fmla="*/ 6212 h 70715"/>
                <a:gd name="connsiteX5" fmla="*/ 10425 w 201934"/>
                <a:gd name="connsiteY5" fmla="*/ 12256 h 70715"/>
                <a:gd name="connsiteX6" fmla="*/ 191710 w 201934"/>
                <a:gd name="connsiteY6" fmla="*/ 12256 h 70715"/>
                <a:gd name="connsiteX7" fmla="*/ 192014 w 201934"/>
                <a:gd name="connsiteY7" fmla="*/ 70883 h 70715"/>
                <a:gd name="connsiteX8" fmla="*/ 202035 w 201934"/>
                <a:gd name="connsiteY8" fmla="*/ 64839 h 70715"/>
                <a:gd name="connsiteX9" fmla="*/ 191710 w 201934"/>
                <a:gd name="connsiteY9" fmla="*/ 58795 h 70715"/>
                <a:gd name="connsiteX10" fmla="*/ 10425 w 201934"/>
                <a:gd name="connsiteY10" fmla="*/ 58795 h 70715"/>
                <a:gd name="connsiteX11" fmla="*/ 100 w 201934"/>
                <a:gd name="connsiteY11" fmla="*/ 64839 h 70715"/>
                <a:gd name="connsiteX12" fmla="*/ 10121 w 201934"/>
                <a:gd name="connsiteY12" fmla="*/ 70883 h 70715"/>
                <a:gd name="connsiteX13" fmla="*/ 192014 w 201934"/>
                <a:gd name="connsiteY13" fmla="*/ 70883 h 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0715">
                  <a:moveTo>
                    <a:pt x="191710" y="12256"/>
                  </a:moveTo>
                  <a:cubicBezTo>
                    <a:pt x="196265" y="12256"/>
                    <a:pt x="202035" y="12256"/>
                    <a:pt x="202035" y="6212"/>
                  </a:cubicBezTo>
                  <a:cubicBezTo>
                    <a:pt x="202035" y="168"/>
                    <a:pt x="196265" y="168"/>
                    <a:pt x="192014" y="168"/>
                  </a:cubicBezTo>
                  <a:lnTo>
                    <a:pt x="10121" y="168"/>
                  </a:lnTo>
                  <a:cubicBezTo>
                    <a:pt x="5870" y="168"/>
                    <a:pt x="100" y="168"/>
                    <a:pt x="100" y="6212"/>
                  </a:cubicBezTo>
                  <a:cubicBezTo>
                    <a:pt x="100" y="12256"/>
                    <a:pt x="5870" y="12256"/>
                    <a:pt x="10425" y="12256"/>
                  </a:cubicBezTo>
                  <a:lnTo>
                    <a:pt x="191710" y="12256"/>
                  </a:lnTo>
                  <a:close/>
                  <a:moveTo>
                    <a:pt x="192014" y="70883"/>
                  </a:moveTo>
                  <a:cubicBezTo>
                    <a:pt x="196265" y="70883"/>
                    <a:pt x="202035" y="70883"/>
                    <a:pt x="202035" y="64839"/>
                  </a:cubicBezTo>
                  <a:cubicBezTo>
                    <a:pt x="202035" y="58795"/>
                    <a:pt x="196265" y="58795"/>
                    <a:pt x="191710" y="58795"/>
                  </a:cubicBezTo>
                  <a:lnTo>
                    <a:pt x="10425" y="58795"/>
                  </a:lnTo>
                  <a:cubicBezTo>
                    <a:pt x="5870" y="58795"/>
                    <a:pt x="100" y="58795"/>
                    <a:pt x="100" y="64839"/>
                  </a:cubicBezTo>
                  <a:cubicBezTo>
                    <a:pt x="100" y="70883"/>
                    <a:pt x="5870" y="70883"/>
                    <a:pt x="10121" y="70883"/>
                  </a:cubicBezTo>
                  <a:lnTo>
                    <a:pt x="192014" y="7088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A8EECD2-14DB-0A72-E205-7A480B10BE6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410571" y="7301231"/>
              <a:ext cx="125108" cy="192200"/>
            </a:xfrm>
            <a:custGeom>
              <a:avLst/>
              <a:gdLst>
                <a:gd name="connsiteX0" fmla="*/ 125235 w 125108"/>
                <a:gd name="connsiteY0" fmla="*/ 3486 h 192200"/>
                <a:gd name="connsiteX1" fmla="*/ 122198 w 125108"/>
                <a:gd name="connsiteY1" fmla="*/ 464 h 192200"/>
                <a:gd name="connsiteX2" fmla="*/ 101549 w 125108"/>
                <a:gd name="connsiteY2" fmla="*/ 21315 h 192200"/>
                <a:gd name="connsiteX3" fmla="*/ 73309 w 125108"/>
                <a:gd name="connsiteY3" fmla="*/ 161 h 192200"/>
                <a:gd name="connsiteX4" fmla="*/ 127 w 125108"/>
                <a:gd name="connsiteY4" fmla="*/ 88706 h 192200"/>
                <a:gd name="connsiteX5" fmla="*/ 40210 w 125108"/>
                <a:gd name="connsiteY5" fmla="*/ 137059 h 192200"/>
                <a:gd name="connsiteX6" fmla="*/ 76042 w 125108"/>
                <a:gd name="connsiteY6" fmla="*/ 118927 h 192200"/>
                <a:gd name="connsiteX7" fmla="*/ 62377 w 125108"/>
                <a:gd name="connsiteY7" fmla="*/ 173021 h 192200"/>
                <a:gd name="connsiteX8" fmla="*/ 40514 w 125108"/>
                <a:gd name="connsiteY8" fmla="*/ 182993 h 192200"/>
                <a:gd name="connsiteX9" fmla="*/ 33529 w 125108"/>
                <a:gd name="connsiteY9" fmla="*/ 189037 h 192200"/>
                <a:gd name="connsiteX10" fmla="*/ 37477 w 125108"/>
                <a:gd name="connsiteY10" fmla="*/ 192361 h 192200"/>
                <a:gd name="connsiteX11" fmla="*/ 67843 w 125108"/>
                <a:gd name="connsiteY11" fmla="*/ 191455 h 192200"/>
                <a:gd name="connsiteX12" fmla="*/ 99120 w 125108"/>
                <a:gd name="connsiteY12" fmla="*/ 192361 h 192200"/>
                <a:gd name="connsiteX13" fmla="*/ 104586 w 125108"/>
                <a:gd name="connsiteY13" fmla="*/ 186317 h 192200"/>
                <a:gd name="connsiteX14" fmla="*/ 96691 w 125108"/>
                <a:gd name="connsiteY14" fmla="*/ 182993 h 192200"/>
                <a:gd name="connsiteX15" fmla="*/ 82115 w 125108"/>
                <a:gd name="connsiteY15" fmla="*/ 178158 h 192200"/>
                <a:gd name="connsiteX16" fmla="*/ 83330 w 125108"/>
                <a:gd name="connsiteY16" fmla="*/ 171510 h 192200"/>
                <a:gd name="connsiteX17" fmla="*/ 125235 w 125108"/>
                <a:gd name="connsiteY17" fmla="*/ 3486 h 192200"/>
                <a:gd name="connsiteX18" fmla="*/ 41121 w 125108"/>
                <a:gd name="connsiteY18" fmla="*/ 130410 h 192200"/>
                <a:gd name="connsiteX19" fmla="*/ 21687 w 125108"/>
                <a:gd name="connsiteY19" fmla="*/ 102003 h 192200"/>
                <a:gd name="connsiteX20" fmla="*/ 35655 w 125108"/>
                <a:gd name="connsiteY20" fmla="*/ 41865 h 192200"/>
                <a:gd name="connsiteX21" fmla="*/ 73309 w 125108"/>
                <a:gd name="connsiteY21" fmla="*/ 6810 h 192200"/>
                <a:gd name="connsiteX22" fmla="*/ 97298 w 125108"/>
                <a:gd name="connsiteY22" fmla="*/ 33404 h 192200"/>
                <a:gd name="connsiteX23" fmla="*/ 79686 w 125108"/>
                <a:gd name="connsiteY23" fmla="*/ 102608 h 192200"/>
                <a:gd name="connsiteX24" fmla="*/ 41121 w 125108"/>
                <a:gd name="connsiteY24" fmla="*/ 130410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192200">
                  <a:moveTo>
                    <a:pt x="125235" y="3486"/>
                  </a:moveTo>
                  <a:cubicBezTo>
                    <a:pt x="125235" y="2277"/>
                    <a:pt x="124324" y="464"/>
                    <a:pt x="122198" y="464"/>
                  </a:cubicBezTo>
                  <a:cubicBezTo>
                    <a:pt x="118858" y="464"/>
                    <a:pt x="106712" y="12552"/>
                    <a:pt x="101549" y="21315"/>
                  </a:cubicBezTo>
                  <a:cubicBezTo>
                    <a:pt x="94869" y="4997"/>
                    <a:pt x="83026" y="161"/>
                    <a:pt x="73309" y="161"/>
                  </a:cubicBezTo>
                  <a:cubicBezTo>
                    <a:pt x="37477" y="161"/>
                    <a:pt x="127" y="44887"/>
                    <a:pt x="127" y="88706"/>
                  </a:cubicBezTo>
                  <a:cubicBezTo>
                    <a:pt x="127" y="118322"/>
                    <a:pt x="18043" y="137059"/>
                    <a:pt x="40210" y="137059"/>
                  </a:cubicBezTo>
                  <a:cubicBezTo>
                    <a:pt x="53267" y="137059"/>
                    <a:pt x="65110" y="129806"/>
                    <a:pt x="76042" y="118927"/>
                  </a:cubicBezTo>
                  <a:cubicBezTo>
                    <a:pt x="73309" y="129504"/>
                    <a:pt x="63288" y="170301"/>
                    <a:pt x="62377" y="173021"/>
                  </a:cubicBezTo>
                  <a:cubicBezTo>
                    <a:pt x="59948" y="181482"/>
                    <a:pt x="57519" y="182691"/>
                    <a:pt x="40514" y="182993"/>
                  </a:cubicBezTo>
                  <a:cubicBezTo>
                    <a:pt x="36566" y="182993"/>
                    <a:pt x="33529" y="182993"/>
                    <a:pt x="33529" y="189037"/>
                  </a:cubicBezTo>
                  <a:cubicBezTo>
                    <a:pt x="33529" y="189339"/>
                    <a:pt x="33529" y="192361"/>
                    <a:pt x="37477" y="192361"/>
                  </a:cubicBezTo>
                  <a:cubicBezTo>
                    <a:pt x="47194" y="192361"/>
                    <a:pt x="57822" y="191455"/>
                    <a:pt x="67843" y="191455"/>
                  </a:cubicBezTo>
                  <a:cubicBezTo>
                    <a:pt x="78168" y="191455"/>
                    <a:pt x="89099" y="192361"/>
                    <a:pt x="99120" y="192361"/>
                  </a:cubicBezTo>
                  <a:cubicBezTo>
                    <a:pt x="100638" y="192361"/>
                    <a:pt x="104586" y="192361"/>
                    <a:pt x="104586" y="186317"/>
                  </a:cubicBezTo>
                  <a:cubicBezTo>
                    <a:pt x="104586" y="182993"/>
                    <a:pt x="101549" y="182993"/>
                    <a:pt x="96691" y="182993"/>
                  </a:cubicBezTo>
                  <a:cubicBezTo>
                    <a:pt x="82115" y="182993"/>
                    <a:pt x="82115" y="180878"/>
                    <a:pt x="82115" y="178158"/>
                  </a:cubicBezTo>
                  <a:cubicBezTo>
                    <a:pt x="82115" y="176043"/>
                    <a:pt x="82722" y="174229"/>
                    <a:pt x="83330" y="171510"/>
                  </a:cubicBezTo>
                  <a:lnTo>
                    <a:pt x="125235" y="3486"/>
                  </a:lnTo>
                  <a:close/>
                  <a:moveTo>
                    <a:pt x="41121" y="130410"/>
                  </a:moveTo>
                  <a:cubicBezTo>
                    <a:pt x="22901" y="130410"/>
                    <a:pt x="21687" y="107141"/>
                    <a:pt x="21687" y="102003"/>
                  </a:cubicBezTo>
                  <a:cubicBezTo>
                    <a:pt x="21687" y="87498"/>
                    <a:pt x="30493" y="54558"/>
                    <a:pt x="35655" y="41865"/>
                  </a:cubicBezTo>
                  <a:cubicBezTo>
                    <a:pt x="45068" y="19502"/>
                    <a:pt x="60859" y="6810"/>
                    <a:pt x="73309" y="6810"/>
                  </a:cubicBezTo>
                  <a:cubicBezTo>
                    <a:pt x="93047" y="6810"/>
                    <a:pt x="97298" y="31288"/>
                    <a:pt x="97298" y="33404"/>
                  </a:cubicBezTo>
                  <a:cubicBezTo>
                    <a:pt x="97298" y="35217"/>
                    <a:pt x="80597" y="101399"/>
                    <a:pt x="79686" y="102608"/>
                  </a:cubicBezTo>
                  <a:cubicBezTo>
                    <a:pt x="75131" y="111069"/>
                    <a:pt x="58126" y="130410"/>
                    <a:pt x="41121" y="13041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17863F1-8630-5847-1E21-7FCB3CAC809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561579" y="7225076"/>
              <a:ext cx="137558" cy="213051"/>
            </a:xfrm>
            <a:custGeom>
              <a:avLst/>
              <a:gdLst>
                <a:gd name="connsiteX0" fmla="*/ 70581 w 137558"/>
                <a:gd name="connsiteY0" fmla="*/ 3486 h 213051"/>
                <a:gd name="connsiteX1" fmla="*/ 66633 w 137558"/>
                <a:gd name="connsiteY1" fmla="*/ 161 h 213051"/>
                <a:gd name="connsiteX2" fmla="*/ 29587 w 137558"/>
                <a:gd name="connsiteY2" fmla="*/ 3183 h 213051"/>
                <a:gd name="connsiteX3" fmla="*/ 23817 w 137558"/>
                <a:gd name="connsiteY3" fmla="*/ 9227 h 213051"/>
                <a:gd name="connsiteX4" fmla="*/ 31105 w 137558"/>
                <a:gd name="connsiteY4" fmla="*/ 12854 h 213051"/>
                <a:gd name="connsiteX5" fmla="*/ 46288 w 137558"/>
                <a:gd name="connsiteY5" fmla="*/ 17991 h 213051"/>
                <a:gd name="connsiteX6" fmla="*/ 45377 w 137558"/>
                <a:gd name="connsiteY6" fmla="*/ 24035 h 213051"/>
                <a:gd name="connsiteX7" fmla="*/ 1346 w 137558"/>
                <a:gd name="connsiteY7" fmla="*/ 198103 h 213051"/>
                <a:gd name="connsiteX8" fmla="*/ 131 w 137558"/>
                <a:gd name="connsiteY8" fmla="*/ 204752 h 213051"/>
                <a:gd name="connsiteX9" fmla="*/ 8938 w 137558"/>
                <a:gd name="connsiteY9" fmla="*/ 213213 h 213051"/>
                <a:gd name="connsiteX10" fmla="*/ 19262 w 137558"/>
                <a:gd name="connsiteY10" fmla="*/ 206867 h 213051"/>
                <a:gd name="connsiteX11" fmla="*/ 36267 w 137558"/>
                <a:gd name="connsiteY11" fmla="*/ 140685 h 213051"/>
                <a:gd name="connsiteX12" fmla="*/ 71492 w 137558"/>
                <a:gd name="connsiteY12" fmla="*/ 166372 h 213051"/>
                <a:gd name="connsiteX13" fmla="*/ 70581 w 137558"/>
                <a:gd name="connsiteY13" fmla="*/ 172718 h 213051"/>
                <a:gd name="connsiteX14" fmla="*/ 69366 w 137558"/>
                <a:gd name="connsiteY14" fmla="*/ 183295 h 213051"/>
                <a:gd name="connsiteX15" fmla="*/ 97303 w 137558"/>
                <a:gd name="connsiteY15" fmla="*/ 213213 h 213051"/>
                <a:gd name="connsiteX16" fmla="*/ 121292 w 137558"/>
                <a:gd name="connsiteY16" fmla="*/ 197197 h 213051"/>
                <a:gd name="connsiteX17" fmla="*/ 132224 w 137558"/>
                <a:gd name="connsiteY17" fmla="*/ 166674 h 213051"/>
                <a:gd name="connsiteX18" fmla="*/ 128580 w 137558"/>
                <a:gd name="connsiteY18" fmla="*/ 163652 h 213051"/>
                <a:gd name="connsiteX19" fmla="*/ 124329 w 137558"/>
                <a:gd name="connsiteY19" fmla="*/ 169092 h 213051"/>
                <a:gd name="connsiteX20" fmla="*/ 97910 w 137558"/>
                <a:gd name="connsiteY20" fmla="*/ 206565 h 213051"/>
                <a:gd name="connsiteX21" fmla="*/ 88193 w 137558"/>
                <a:gd name="connsiteY21" fmla="*/ 192361 h 213051"/>
                <a:gd name="connsiteX22" fmla="*/ 90622 w 137558"/>
                <a:gd name="connsiteY22" fmla="*/ 175438 h 213051"/>
                <a:gd name="connsiteX23" fmla="*/ 91837 w 137558"/>
                <a:gd name="connsiteY23" fmla="*/ 166070 h 213051"/>
                <a:gd name="connsiteX24" fmla="*/ 46895 w 137558"/>
                <a:gd name="connsiteY24" fmla="*/ 134339 h 213051"/>
                <a:gd name="connsiteX25" fmla="*/ 73010 w 137558"/>
                <a:gd name="connsiteY25" fmla="*/ 111976 h 213051"/>
                <a:gd name="connsiteX26" fmla="*/ 116434 w 137558"/>
                <a:gd name="connsiteY26" fmla="*/ 82965 h 213051"/>
                <a:gd name="connsiteX27" fmla="*/ 119167 w 137558"/>
                <a:gd name="connsiteY27" fmla="*/ 83267 h 213051"/>
                <a:gd name="connsiteX28" fmla="*/ 125544 w 137558"/>
                <a:gd name="connsiteY28" fmla="*/ 85684 h 213051"/>
                <a:gd name="connsiteX29" fmla="*/ 126758 w 137558"/>
                <a:gd name="connsiteY29" fmla="*/ 86893 h 213051"/>
                <a:gd name="connsiteX30" fmla="*/ 109449 w 137558"/>
                <a:gd name="connsiteY30" fmla="*/ 103212 h 213051"/>
                <a:gd name="connsiteX31" fmla="*/ 120989 w 137558"/>
                <a:gd name="connsiteY31" fmla="*/ 113789 h 213051"/>
                <a:gd name="connsiteX32" fmla="*/ 137690 w 137558"/>
                <a:gd name="connsiteY32" fmla="*/ 95355 h 213051"/>
                <a:gd name="connsiteX33" fmla="*/ 117041 w 137558"/>
                <a:gd name="connsiteY33" fmla="*/ 76316 h 213051"/>
                <a:gd name="connsiteX34" fmla="*/ 72706 w 137558"/>
                <a:gd name="connsiteY34" fmla="*/ 102910 h 213051"/>
                <a:gd name="connsiteX35" fmla="*/ 39000 w 137558"/>
                <a:gd name="connsiteY35" fmla="*/ 131015 h 213051"/>
                <a:gd name="connsiteX36" fmla="*/ 70581 w 137558"/>
                <a:gd name="connsiteY36" fmla="*/ 3486 h 2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558" h="213051">
                  <a:moveTo>
                    <a:pt x="70581" y="3486"/>
                  </a:moveTo>
                  <a:cubicBezTo>
                    <a:pt x="70581" y="3183"/>
                    <a:pt x="70581" y="161"/>
                    <a:pt x="66633" y="161"/>
                  </a:cubicBezTo>
                  <a:cubicBezTo>
                    <a:pt x="59649" y="161"/>
                    <a:pt x="37482" y="2579"/>
                    <a:pt x="29587" y="3183"/>
                  </a:cubicBezTo>
                  <a:cubicBezTo>
                    <a:pt x="27157" y="3486"/>
                    <a:pt x="23817" y="3788"/>
                    <a:pt x="23817" y="9227"/>
                  </a:cubicBezTo>
                  <a:cubicBezTo>
                    <a:pt x="23817" y="12854"/>
                    <a:pt x="26550" y="12854"/>
                    <a:pt x="31105" y="12854"/>
                  </a:cubicBezTo>
                  <a:cubicBezTo>
                    <a:pt x="45681" y="12854"/>
                    <a:pt x="46288" y="14969"/>
                    <a:pt x="46288" y="17991"/>
                  </a:cubicBezTo>
                  <a:lnTo>
                    <a:pt x="45377" y="24035"/>
                  </a:lnTo>
                  <a:lnTo>
                    <a:pt x="1346" y="198103"/>
                  </a:lnTo>
                  <a:cubicBezTo>
                    <a:pt x="131" y="202334"/>
                    <a:pt x="131" y="202938"/>
                    <a:pt x="131" y="204752"/>
                  </a:cubicBezTo>
                  <a:cubicBezTo>
                    <a:pt x="131" y="211702"/>
                    <a:pt x="6205" y="213213"/>
                    <a:pt x="8938" y="213213"/>
                  </a:cubicBezTo>
                  <a:cubicBezTo>
                    <a:pt x="12885" y="213213"/>
                    <a:pt x="17440" y="210494"/>
                    <a:pt x="19262" y="206867"/>
                  </a:cubicBezTo>
                  <a:cubicBezTo>
                    <a:pt x="20780" y="204147"/>
                    <a:pt x="34445" y="148240"/>
                    <a:pt x="36267" y="140685"/>
                  </a:cubicBezTo>
                  <a:cubicBezTo>
                    <a:pt x="46592" y="141592"/>
                    <a:pt x="71492" y="146427"/>
                    <a:pt x="71492" y="166372"/>
                  </a:cubicBezTo>
                  <a:cubicBezTo>
                    <a:pt x="71492" y="168488"/>
                    <a:pt x="71492" y="169696"/>
                    <a:pt x="70581" y="172718"/>
                  </a:cubicBezTo>
                  <a:cubicBezTo>
                    <a:pt x="69973" y="176345"/>
                    <a:pt x="69366" y="179971"/>
                    <a:pt x="69366" y="183295"/>
                  </a:cubicBezTo>
                  <a:cubicBezTo>
                    <a:pt x="69366" y="201125"/>
                    <a:pt x="81513" y="213213"/>
                    <a:pt x="97303" y="213213"/>
                  </a:cubicBezTo>
                  <a:cubicBezTo>
                    <a:pt x="106413" y="213213"/>
                    <a:pt x="114612" y="208378"/>
                    <a:pt x="121292" y="197197"/>
                  </a:cubicBezTo>
                  <a:cubicBezTo>
                    <a:pt x="128884" y="183900"/>
                    <a:pt x="132224" y="167279"/>
                    <a:pt x="132224" y="166674"/>
                  </a:cubicBezTo>
                  <a:cubicBezTo>
                    <a:pt x="132224" y="163652"/>
                    <a:pt x="129491" y="163652"/>
                    <a:pt x="128580" y="163652"/>
                  </a:cubicBezTo>
                  <a:cubicBezTo>
                    <a:pt x="125544" y="163652"/>
                    <a:pt x="125240" y="164861"/>
                    <a:pt x="124329" y="169092"/>
                  </a:cubicBezTo>
                  <a:cubicBezTo>
                    <a:pt x="118256" y="191153"/>
                    <a:pt x="111271" y="206565"/>
                    <a:pt x="97910" y="206565"/>
                  </a:cubicBezTo>
                  <a:cubicBezTo>
                    <a:pt x="92141" y="206565"/>
                    <a:pt x="88193" y="203241"/>
                    <a:pt x="88193" y="192361"/>
                  </a:cubicBezTo>
                  <a:cubicBezTo>
                    <a:pt x="88193" y="187224"/>
                    <a:pt x="89408" y="180273"/>
                    <a:pt x="90622" y="175438"/>
                  </a:cubicBezTo>
                  <a:cubicBezTo>
                    <a:pt x="91837" y="170301"/>
                    <a:pt x="91837" y="169092"/>
                    <a:pt x="91837" y="166070"/>
                  </a:cubicBezTo>
                  <a:cubicBezTo>
                    <a:pt x="91837" y="146427"/>
                    <a:pt x="72706" y="137663"/>
                    <a:pt x="46895" y="134339"/>
                  </a:cubicBezTo>
                  <a:cubicBezTo>
                    <a:pt x="56309" y="128899"/>
                    <a:pt x="66026" y="119229"/>
                    <a:pt x="73010" y="111976"/>
                  </a:cubicBezTo>
                  <a:cubicBezTo>
                    <a:pt x="87586" y="95959"/>
                    <a:pt x="101554" y="82965"/>
                    <a:pt x="116434" y="82965"/>
                  </a:cubicBezTo>
                  <a:cubicBezTo>
                    <a:pt x="118256" y="82965"/>
                    <a:pt x="118559" y="82965"/>
                    <a:pt x="119167" y="83267"/>
                  </a:cubicBezTo>
                  <a:cubicBezTo>
                    <a:pt x="122811" y="83871"/>
                    <a:pt x="123114" y="83871"/>
                    <a:pt x="125544" y="85684"/>
                  </a:cubicBezTo>
                  <a:cubicBezTo>
                    <a:pt x="126151" y="85987"/>
                    <a:pt x="126151" y="86289"/>
                    <a:pt x="126758" y="86893"/>
                  </a:cubicBezTo>
                  <a:cubicBezTo>
                    <a:pt x="112182" y="87800"/>
                    <a:pt x="109449" y="99586"/>
                    <a:pt x="109449" y="103212"/>
                  </a:cubicBezTo>
                  <a:cubicBezTo>
                    <a:pt x="109449" y="108047"/>
                    <a:pt x="112790" y="113789"/>
                    <a:pt x="120989" y="113789"/>
                  </a:cubicBezTo>
                  <a:cubicBezTo>
                    <a:pt x="128884" y="113789"/>
                    <a:pt x="137690" y="107141"/>
                    <a:pt x="137690" y="95355"/>
                  </a:cubicBezTo>
                  <a:cubicBezTo>
                    <a:pt x="137690" y="86289"/>
                    <a:pt x="130706" y="76316"/>
                    <a:pt x="117041" y="76316"/>
                  </a:cubicBezTo>
                  <a:cubicBezTo>
                    <a:pt x="108538" y="76316"/>
                    <a:pt x="94570" y="78734"/>
                    <a:pt x="72706" y="102910"/>
                  </a:cubicBezTo>
                  <a:cubicBezTo>
                    <a:pt x="62382" y="114393"/>
                    <a:pt x="50539" y="126482"/>
                    <a:pt x="39000" y="131015"/>
                  </a:cubicBezTo>
                  <a:lnTo>
                    <a:pt x="70581" y="348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7A46979-6D99-A728-3422-E2584B57F20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49786" y="7557651"/>
              <a:ext cx="1211375" cy="12087"/>
            </a:xfrm>
            <a:custGeom>
              <a:avLst/>
              <a:gdLst>
                <a:gd name="connsiteX0" fmla="*/ 0 w 1211375"/>
                <a:gd name="connsiteY0" fmla="*/ 0 h 12087"/>
                <a:gd name="connsiteX1" fmla="*/ 1211375 w 1211375"/>
                <a:gd name="connsiteY1" fmla="*/ 0 h 12087"/>
                <a:gd name="connsiteX2" fmla="*/ 1211375 w 1211375"/>
                <a:gd name="connsiteY2" fmla="*/ 12087 h 12087"/>
                <a:gd name="connsiteX3" fmla="*/ 0 w 1211375"/>
                <a:gd name="connsiteY3" fmla="*/ 12087 h 1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375" h="12087">
                  <a:moveTo>
                    <a:pt x="0" y="0"/>
                  </a:moveTo>
                  <a:lnTo>
                    <a:pt x="1211375" y="0"/>
                  </a:lnTo>
                  <a:lnTo>
                    <a:pt x="1211375" y="12087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5A81A94-C30E-CFD2-F0AD-1A6C04452E3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979849" y="7619889"/>
              <a:ext cx="70449" cy="302201"/>
            </a:xfrm>
            <a:custGeom>
              <a:avLst/>
              <a:gdLst>
                <a:gd name="connsiteX0" fmla="*/ 70561 w 70449"/>
                <a:gd name="connsiteY0" fmla="*/ 299354 h 302201"/>
                <a:gd name="connsiteX1" fmla="*/ 65399 w 70449"/>
                <a:gd name="connsiteY1" fmla="*/ 292706 h 302201"/>
                <a:gd name="connsiteX2" fmla="*/ 17724 w 70449"/>
                <a:gd name="connsiteY2" fmla="*/ 151276 h 302201"/>
                <a:gd name="connsiteX3" fmla="*/ 66614 w 70449"/>
                <a:gd name="connsiteY3" fmla="*/ 8334 h 302201"/>
                <a:gd name="connsiteX4" fmla="*/ 70561 w 70449"/>
                <a:gd name="connsiteY4" fmla="*/ 3197 h 302201"/>
                <a:gd name="connsiteX5" fmla="*/ 67525 w 70449"/>
                <a:gd name="connsiteY5" fmla="*/ 175 h 302201"/>
                <a:gd name="connsiteX6" fmla="*/ 19243 w 70449"/>
                <a:gd name="connsiteY6" fmla="*/ 59104 h 302201"/>
                <a:gd name="connsiteX7" fmla="*/ 112 w 70449"/>
                <a:gd name="connsiteY7" fmla="*/ 151276 h 302201"/>
                <a:gd name="connsiteX8" fmla="*/ 20154 w 70449"/>
                <a:gd name="connsiteY8" fmla="*/ 245562 h 302201"/>
                <a:gd name="connsiteX9" fmla="*/ 67525 w 70449"/>
                <a:gd name="connsiteY9" fmla="*/ 302376 h 302201"/>
                <a:gd name="connsiteX10" fmla="*/ 70561 w 70449"/>
                <a:gd name="connsiteY10" fmla="*/ 299354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561" y="299354"/>
                  </a:moveTo>
                  <a:cubicBezTo>
                    <a:pt x="70561" y="298448"/>
                    <a:pt x="70561" y="297843"/>
                    <a:pt x="65399" y="292706"/>
                  </a:cubicBezTo>
                  <a:cubicBezTo>
                    <a:pt x="27441" y="254628"/>
                    <a:pt x="17724" y="197512"/>
                    <a:pt x="17724" y="151276"/>
                  </a:cubicBezTo>
                  <a:cubicBezTo>
                    <a:pt x="17724" y="98693"/>
                    <a:pt x="29263" y="46110"/>
                    <a:pt x="66614" y="8334"/>
                  </a:cubicBezTo>
                  <a:cubicBezTo>
                    <a:pt x="70561" y="4708"/>
                    <a:pt x="70561" y="4104"/>
                    <a:pt x="70561" y="3197"/>
                  </a:cubicBezTo>
                  <a:cubicBezTo>
                    <a:pt x="70561" y="1082"/>
                    <a:pt x="69347" y="175"/>
                    <a:pt x="67525" y="175"/>
                  </a:cubicBezTo>
                  <a:cubicBezTo>
                    <a:pt x="64488" y="175"/>
                    <a:pt x="37159" y="20725"/>
                    <a:pt x="19243" y="59104"/>
                  </a:cubicBezTo>
                  <a:cubicBezTo>
                    <a:pt x="3756" y="92346"/>
                    <a:pt x="112" y="125891"/>
                    <a:pt x="112" y="151276"/>
                  </a:cubicBezTo>
                  <a:cubicBezTo>
                    <a:pt x="112" y="174847"/>
                    <a:pt x="3452" y="211414"/>
                    <a:pt x="20154" y="245562"/>
                  </a:cubicBezTo>
                  <a:cubicBezTo>
                    <a:pt x="38373" y="282733"/>
                    <a:pt x="64488" y="302376"/>
                    <a:pt x="67525" y="302376"/>
                  </a:cubicBezTo>
                  <a:cubicBezTo>
                    <a:pt x="69347" y="302376"/>
                    <a:pt x="70561" y="301470"/>
                    <a:pt x="70561" y="29935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0216A44-5D9C-8FBB-C94C-09393B4E464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083060" y="7645274"/>
              <a:ext cx="121160" cy="201266"/>
            </a:xfrm>
            <a:custGeom>
              <a:avLst/>
              <a:gdLst>
                <a:gd name="connsiteX0" fmla="*/ 23498 w 121160"/>
                <a:gd name="connsiteY0" fmla="*/ 178172 h 201266"/>
                <a:gd name="connsiteX1" fmla="*/ 55686 w 121160"/>
                <a:gd name="connsiteY1" fmla="*/ 147045 h 201266"/>
                <a:gd name="connsiteX2" fmla="*/ 121277 w 121160"/>
                <a:gd name="connsiteY2" fmla="*/ 58802 h 201266"/>
                <a:gd name="connsiteX3" fmla="*/ 56900 w 121160"/>
                <a:gd name="connsiteY3" fmla="*/ 175 h 201266"/>
                <a:gd name="connsiteX4" fmla="*/ 116 w 121160"/>
                <a:gd name="connsiteY4" fmla="*/ 54873 h 201266"/>
                <a:gd name="connsiteX5" fmla="*/ 16210 w 121160"/>
                <a:gd name="connsiteY5" fmla="*/ 71797 h 201266"/>
                <a:gd name="connsiteX6" fmla="*/ 32000 w 121160"/>
                <a:gd name="connsiteY6" fmla="*/ 55780 h 201266"/>
                <a:gd name="connsiteX7" fmla="*/ 15906 w 121160"/>
                <a:gd name="connsiteY7" fmla="*/ 40066 h 201266"/>
                <a:gd name="connsiteX8" fmla="*/ 11959 w 121160"/>
                <a:gd name="connsiteY8" fmla="*/ 40368 h 201266"/>
                <a:gd name="connsiteX9" fmla="*/ 52953 w 121160"/>
                <a:gd name="connsiteY9" fmla="*/ 9543 h 201266"/>
                <a:gd name="connsiteX10" fmla="*/ 93643 w 121160"/>
                <a:gd name="connsiteY10" fmla="*/ 58802 h 201266"/>
                <a:gd name="connsiteX11" fmla="*/ 61759 w 121160"/>
                <a:gd name="connsiteY11" fmla="*/ 125588 h 201266"/>
                <a:gd name="connsiteX12" fmla="*/ 3456 w 121160"/>
                <a:gd name="connsiteY12" fmla="*/ 190260 h 201266"/>
                <a:gd name="connsiteX13" fmla="*/ 116 w 121160"/>
                <a:gd name="connsiteY13" fmla="*/ 201441 h 201266"/>
                <a:gd name="connsiteX14" fmla="*/ 112774 w 121160"/>
                <a:gd name="connsiteY14" fmla="*/ 201441 h 201266"/>
                <a:gd name="connsiteX15" fmla="*/ 121277 w 121160"/>
                <a:gd name="connsiteY15" fmla="*/ 148858 h 201266"/>
                <a:gd name="connsiteX16" fmla="*/ 113685 w 121160"/>
                <a:gd name="connsiteY16" fmla="*/ 148858 h 201266"/>
                <a:gd name="connsiteX17" fmla="*/ 107005 w 121160"/>
                <a:gd name="connsiteY17" fmla="*/ 175754 h 201266"/>
                <a:gd name="connsiteX18" fmla="*/ 78157 w 121160"/>
                <a:gd name="connsiteY18" fmla="*/ 178172 h 201266"/>
                <a:gd name="connsiteX19" fmla="*/ 23498 w 121160"/>
                <a:gd name="connsiteY19" fmla="*/ 178172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1266">
                  <a:moveTo>
                    <a:pt x="23498" y="178172"/>
                  </a:moveTo>
                  <a:lnTo>
                    <a:pt x="55686" y="147045"/>
                  </a:lnTo>
                  <a:cubicBezTo>
                    <a:pt x="103057" y="105341"/>
                    <a:pt x="121277" y="89022"/>
                    <a:pt x="121277" y="58802"/>
                  </a:cubicBezTo>
                  <a:cubicBezTo>
                    <a:pt x="121277" y="24351"/>
                    <a:pt x="93947" y="175"/>
                    <a:pt x="56900" y="175"/>
                  </a:cubicBezTo>
                  <a:cubicBezTo>
                    <a:pt x="22587" y="175"/>
                    <a:pt x="116" y="27977"/>
                    <a:pt x="116" y="54873"/>
                  </a:cubicBezTo>
                  <a:cubicBezTo>
                    <a:pt x="116" y="71797"/>
                    <a:pt x="15299" y="71797"/>
                    <a:pt x="16210" y="71797"/>
                  </a:cubicBezTo>
                  <a:cubicBezTo>
                    <a:pt x="21372" y="71797"/>
                    <a:pt x="32000" y="68170"/>
                    <a:pt x="32000" y="55780"/>
                  </a:cubicBezTo>
                  <a:cubicBezTo>
                    <a:pt x="32000" y="47923"/>
                    <a:pt x="26534" y="40066"/>
                    <a:pt x="15906" y="40066"/>
                  </a:cubicBezTo>
                  <a:cubicBezTo>
                    <a:pt x="13477" y="40066"/>
                    <a:pt x="12870" y="40066"/>
                    <a:pt x="11959" y="40368"/>
                  </a:cubicBezTo>
                  <a:cubicBezTo>
                    <a:pt x="18943" y="20725"/>
                    <a:pt x="35340" y="9543"/>
                    <a:pt x="52953" y="9543"/>
                  </a:cubicBezTo>
                  <a:cubicBezTo>
                    <a:pt x="80586" y="9543"/>
                    <a:pt x="93643" y="34021"/>
                    <a:pt x="93643" y="58802"/>
                  </a:cubicBezTo>
                  <a:cubicBezTo>
                    <a:pt x="93643" y="82978"/>
                    <a:pt x="78460" y="106852"/>
                    <a:pt x="61759" y="125588"/>
                  </a:cubicBezTo>
                  <a:lnTo>
                    <a:pt x="3456" y="190260"/>
                  </a:lnTo>
                  <a:cubicBezTo>
                    <a:pt x="116" y="193584"/>
                    <a:pt x="116" y="194188"/>
                    <a:pt x="116" y="201441"/>
                  </a:cubicBezTo>
                  <a:lnTo>
                    <a:pt x="112774" y="201441"/>
                  </a:lnTo>
                  <a:lnTo>
                    <a:pt x="121277" y="148858"/>
                  </a:lnTo>
                  <a:lnTo>
                    <a:pt x="113685" y="148858"/>
                  </a:lnTo>
                  <a:cubicBezTo>
                    <a:pt x="112167" y="157924"/>
                    <a:pt x="110041" y="171221"/>
                    <a:pt x="107005" y="175754"/>
                  </a:cubicBezTo>
                  <a:cubicBezTo>
                    <a:pt x="104879" y="178172"/>
                    <a:pt x="84837" y="178172"/>
                    <a:pt x="78157" y="178172"/>
                  </a:cubicBezTo>
                  <a:lnTo>
                    <a:pt x="23498" y="17817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AC7CD15-5D0F-D0EC-9AA7-DC28FCEF5BD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223049" y="7633488"/>
              <a:ext cx="117516" cy="216678"/>
            </a:xfrm>
            <a:custGeom>
              <a:avLst/>
              <a:gdLst>
                <a:gd name="connsiteX0" fmla="*/ 1639 w 117516"/>
                <a:gd name="connsiteY0" fmla="*/ 183309 h 216678"/>
                <a:gd name="connsiteX1" fmla="*/ 121 w 117516"/>
                <a:gd name="connsiteY1" fmla="*/ 186331 h 216678"/>
                <a:gd name="connsiteX2" fmla="*/ 3765 w 117516"/>
                <a:gd name="connsiteY2" fmla="*/ 190260 h 216678"/>
                <a:gd name="connsiteX3" fmla="*/ 14696 w 117516"/>
                <a:gd name="connsiteY3" fmla="*/ 180891 h 216678"/>
                <a:gd name="connsiteX4" fmla="*/ 25628 w 117516"/>
                <a:gd name="connsiteY4" fmla="*/ 170617 h 216678"/>
                <a:gd name="connsiteX5" fmla="*/ 59638 w 117516"/>
                <a:gd name="connsiteY5" fmla="*/ 216853 h 216678"/>
                <a:gd name="connsiteX6" fmla="*/ 88790 w 117516"/>
                <a:gd name="connsiteY6" fmla="*/ 205370 h 216678"/>
                <a:gd name="connsiteX7" fmla="*/ 107313 w 117516"/>
                <a:gd name="connsiteY7" fmla="*/ 187540 h 216678"/>
                <a:gd name="connsiteX8" fmla="*/ 103669 w 117516"/>
                <a:gd name="connsiteY8" fmla="*/ 183913 h 216678"/>
                <a:gd name="connsiteX9" fmla="*/ 99722 w 117516"/>
                <a:gd name="connsiteY9" fmla="*/ 186633 h 216678"/>
                <a:gd name="connsiteX10" fmla="*/ 60246 w 117516"/>
                <a:gd name="connsiteY10" fmla="*/ 210205 h 216678"/>
                <a:gd name="connsiteX11" fmla="*/ 41722 w 117516"/>
                <a:gd name="connsiteY11" fmla="*/ 170919 h 216678"/>
                <a:gd name="connsiteX12" fmla="*/ 43241 w 117516"/>
                <a:gd name="connsiteY12" fmla="*/ 153693 h 216678"/>
                <a:gd name="connsiteX13" fmla="*/ 49921 w 117516"/>
                <a:gd name="connsiteY13" fmla="*/ 146138 h 216678"/>
                <a:gd name="connsiteX14" fmla="*/ 117638 w 117516"/>
                <a:gd name="connsiteY14" fmla="*/ 23747 h 216678"/>
                <a:gd name="connsiteX15" fmla="*/ 99722 w 117516"/>
                <a:gd name="connsiteY15" fmla="*/ 175 h 216678"/>
                <a:gd name="connsiteX16" fmla="*/ 49010 w 117516"/>
                <a:gd name="connsiteY16" fmla="*/ 56989 h 216678"/>
                <a:gd name="connsiteX17" fmla="*/ 25021 w 117516"/>
                <a:gd name="connsiteY17" fmla="*/ 161248 h 216678"/>
                <a:gd name="connsiteX18" fmla="*/ 1639 w 117516"/>
                <a:gd name="connsiteY18" fmla="*/ 183309 h 216678"/>
                <a:gd name="connsiteX19" fmla="*/ 44759 w 117516"/>
                <a:gd name="connsiteY19" fmla="*/ 141001 h 216678"/>
                <a:gd name="connsiteX20" fmla="*/ 75732 w 117516"/>
                <a:gd name="connsiteY20" fmla="*/ 35230 h 216678"/>
                <a:gd name="connsiteX21" fmla="*/ 100025 w 117516"/>
                <a:gd name="connsiteY21" fmla="*/ 6823 h 216678"/>
                <a:gd name="connsiteX22" fmla="*/ 110350 w 117516"/>
                <a:gd name="connsiteY22" fmla="*/ 22538 h 216678"/>
                <a:gd name="connsiteX23" fmla="*/ 44759 w 117516"/>
                <a:gd name="connsiteY23" fmla="*/ 141001 h 2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516" h="216678">
                  <a:moveTo>
                    <a:pt x="1639" y="183309"/>
                  </a:moveTo>
                  <a:cubicBezTo>
                    <a:pt x="1032" y="184216"/>
                    <a:pt x="121" y="185122"/>
                    <a:pt x="121" y="186331"/>
                  </a:cubicBezTo>
                  <a:cubicBezTo>
                    <a:pt x="121" y="187842"/>
                    <a:pt x="1943" y="190260"/>
                    <a:pt x="3765" y="190260"/>
                  </a:cubicBezTo>
                  <a:cubicBezTo>
                    <a:pt x="5283" y="190260"/>
                    <a:pt x="6194" y="189353"/>
                    <a:pt x="14696" y="180891"/>
                  </a:cubicBezTo>
                  <a:cubicBezTo>
                    <a:pt x="17126" y="178776"/>
                    <a:pt x="23199" y="173034"/>
                    <a:pt x="25628" y="170617"/>
                  </a:cubicBezTo>
                  <a:cubicBezTo>
                    <a:pt x="28665" y="194490"/>
                    <a:pt x="37471" y="216853"/>
                    <a:pt x="59638" y="216853"/>
                  </a:cubicBezTo>
                  <a:cubicBezTo>
                    <a:pt x="71785" y="216853"/>
                    <a:pt x="82413" y="209903"/>
                    <a:pt x="88790" y="205370"/>
                  </a:cubicBezTo>
                  <a:cubicBezTo>
                    <a:pt x="93041" y="202348"/>
                    <a:pt x="107313" y="190562"/>
                    <a:pt x="107313" y="187540"/>
                  </a:cubicBezTo>
                  <a:cubicBezTo>
                    <a:pt x="107313" y="186633"/>
                    <a:pt x="106402" y="183913"/>
                    <a:pt x="103669" y="183913"/>
                  </a:cubicBezTo>
                  <a:cubicBezTo>
                    <a:pt x="102758" y="183913"/>
                    <a:pt x="102455" y="184216"/>
                    <a:pt x="99722" y="186633"/>
                  </a:cubicBezTo>
                  <a:cubicBezTo>
                    <a:pt x="80287" y="205672"/>
                    <a:pt x="69052" y="210205"/>
                    <a:pt x="60246" y="210205"/>
                  </a:cubicBezTo>
                  <a:cubicBezTo>
                    <a:pt x="46581" y="210205"/>
                    <a:pt x="41722" y="194490"/>
                    <a:pt x="41722" y="170919"/>
                  </a:cubicBezTo>
                  <a:cubicBezTo>
                    <a:pt x="41722" y="169106"/>
                    <a:pt x="42330" y="155204"/>
                    <a:pt x="43241" y="153693"/>
                  </a:cubicBezTo>
                  <a:cubicBezTo>
                    <a:pt x="43848" y="152787"/>
                    <a:pt x="43848" y="152182"/>
                    <a:pt x="49921" y="146138"/>
                  </a:cubicBezTo>
                  <a:cubicBezTo>
                    <a:pt x="74518" y="121660"/>
                    <a:pt x="117638" y="70588"/>
                    <a:pt x="117638" y="23747"/>
                  </a:cubicBezTo>
                  <a:cubicBezTo>
                    <a:pt x="117638" y="18609"/>
                    <a:pt x="117638" y="175"/>
                    <a:pt x="99722" y="175"/>
                  </a:cubicBezTo>
                  <a:cubicBezTo>
                    <a:pt x="74518" y="175"/>
                    <a:pt x="52047" y="50038"/>
                    <a:pt x="49010" y="56989"/>
                  </a:cubicBezTo>
                  <a:cubicBezTo>
                    <a:pt x="34434" y="89929"/>
                    <a:pt x="25021" y="125286"/>
                    <a:pt x="25021" y="161248"/>
                  </a:cubicBezTo>
                  <a:lnTo>
                    <a:pt x="1639" y="183309"/>
                  </a:lnTo>
                  <a:close/>
                  <a:moveTo>
                    <a:pt x="44759" y="141001"/>
                  </a:moveTo>
                  <a:cubicBezTo>
                    <a:pt x="45366" y="137677"/>
                    <a:pt x="58424" y="70588"/>
                    <a:pt x="75732" y="35230"/>
                  </a:cubicBezTo>
                  <a:cubicBezTo>
                    <a:pt x="83931" y="18911"/>
                    <a:pt x="90308" y="6823"/>
                    <a:pt x="100025" y="6823"/>
                  </a:cubicBezTo>
                  <a:cubicBezTo>
                    <a:pt x="110350" y="6823"/>
                    <a:pt x="110350" y="17703"/>
                    <a:pt x="110350" y="22538"/>
                  </a:cubicBezTo>
                  <a:cubicBezTo>
                    <a:pt x="110350" y="73005"/>
                    <a:pt x="59335" y="125891"/>
                    <a:pt x="44759" y="141001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D6B721-B8BA-E191-7C15-9A2388F7FEA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430719" y="7670357"/>
              <a:ext cx="201934" cy="201266"/>
            </a:xfrm>
            <a:custGeom>
              <a:avLst/>
              <a:gdLst>
                <a:gd name="connsiteX0" fmla="*/ 107320 w 201934"/>
                <a:gd name="connsiteY0" fmla="*/ 106852 h 201266"/>
                <a:gd name="connsiteX1" fmla="*/ 192041 w 201934"/>
                <a:gd name="connsiteY1" fmla="*/ 106852 h 201266"/>
                <a:gd name="connsiteX2" fmla="*/ 202062 w 201934"/>
                <a:gd name="connsiteY2" fmla="*/ 100808 h 201266"/>
                <a:gd name="connsiteX3" fmla="*/ 192041 w 201934"/>
                <a:gd name="connsiteY3" fmla="*/ 94764 h 201266"/>
                <a:gd name="connsiteX4" fmla="*/ 107320 w 201934"/>
                <a:gd name="connsiteY4" fmla="*/ 94764 h 201266"/>
                <a:gd name="connsiteX5" fmla="*/ 107320 w 201934"/>
                <a:gd name="connsiteY5" fmla="*/ 10148 h 201266"/>
                <a:gd name="connsiteX6" fmla="*/ 101246 w 201934"/>
                <a:gd name="connsiteY6" fmla="*/ 175 h 201266"/>
                <a:gd name="connsiteX7" fmla="*/ 95173 w 201934"/>
                <a:gd name="connsiteY7" fmla="*/ 10148 h 201266"/>
                <a:gd name="connsiteX8" fmla="*/ 95173 w 201934"/>
                <a:gd name="connsiteY8" fmla="*/ 94764 h 201266"/>
                <a:gd name="connsiteX9" fmla="*/ 10148 w 201934"/>
                <a:gd name="connsiteY9" fmla="*/ 94764 h 201266"/>
                <a:gd name="connsiteX10" fmla="*/ 127 w 201934"/>
                <a:gd name="connsiteY10" fmla="*/ 100808 h 201266"/>
                <a:gd name="connsiteX11" fmla="*/ 10148 w 201934"/>
                <a:gd name="connsiteY11" fmla="*/ 106852 h 201266"/>
                <a:gd name="connsiteX12" fmla="*/ 95173 w 201934"/>
                <a:gd name="connsiteY12" fmla="*/ 106852 h 201266"/>
                <a:gd name="connsiteX13" fmla="*/ 95173 w 201934"/>
                <a:gd name="connsiteY13" fmla="*/ 191468 h 201266"/>
                <a:gd name="connsiteX14" fmla="*/ 101246 w 201934"/>
                <a:gd name="connsiteY14" fmla="*/ 201441 h 201266"/>
                <a:gd name="connsiteX15" fmla="*/ 107320 w 201934"/>
                <a:gd name="connsiteY15" fmla="*/ 191468 h 201266"/>
                <a:gd name="connsiteX16" fmla="*/ 107320 w 201934"/>
                <a:gd name="connsiteY16" fmla="*/ 106852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01266">
                  <a:moveTo>
                    <a:pt x="107320" y="106852"/>
                  </a:moveTo>
                  <a:lnTo>
                    <a:pt x="192041" y="106852"/>
                  </a:lnTo>
                  <a:cubicBezTo>
                    <a:pt x="196292" y="106852"/>
                    <a:pt x="202062" y="106852"/>
                    <a:pt x="202062" y="100808"/>
                  </a:cubicBezTo>
                  <a:cubicBezTo>
                    <a:pt x="202062" y="94764"/>
                    <a:pt x="196292" y="94764"/>
                    <a:pt x="192041" y="94764"/>
                  </a:cubicBezTo>
                  <a:lnTo>
                    <a:pt x="107320" y="94764"/>
                  </a:lnTo>
                  <a:lnTo>
                    <a:pt x="107320" y="10148"/>
                  </a:lnTo>
                  <a:cubicBezTo>
                    <a:pt x="107320" y="5917"/>
                    <a:pt x="107320" y="175"/>
                    <a:pt x="101246" y="175"/>
                  </a:cubicBezTo>
                  <a:cubicBezTo>
                    <a:pt x="95173" y="175"/>
                    <a:pt x="95173" y="5917"/>
                    <a:pt x="95173" y="10148"/>
                  </a:cubicBezTo>
                  <a:lnTo>
                    <a:pt x="95173" y="94764"/>
                  </a:lnTo>
                  <a:lnTo>
                    <a:pt x="10148" y="94764"/>
                  </a:lnTo>
                  <a:cubicBezTo>
                    <a:pt x="5897" y="94764"/>
                    <a:pt x="127" y="94764"/>
                    <a:pt x="127" y="100808"/>
                  </a:cubicBezTo>
                  <a:cubicBezTo>
                    <a:pt x="127" y="106852"/>
                    <a:pt x="5897" y="106852"/>
                    <a:pt x="10148" y="106852"/>
                  </a:cubicBezTo>
                  <a:lnTo>
                    <a:pt x="95173" y="106852"/>
                  </a:lnTo>
                  <a:lnTo>
                    <a:pt x="95173" y="191468"/>
                  </a:lnTo>
                  <a:cubicBezTo>
                    <a:pt x="95173" y="195699"/>
                    <a:pt x="95173" y="201441"/>
                    <a:pt x="101246" y="201441"/>
                  </a:cubicBezTo>
                  <a:cubicBezTo>
                    <a:pt x="107320" y="201441"/>
                    <a:pt x="107320" y="195699"/>
                    <a:pt x="107320" y="191468"/>
                  </a:cubicBezTo>
                  <a:lnTo>
                    <a:pt x="107320" y="10685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62CFCD5-7368-134A-C977-E21A5303D32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744400" y="7645274"/>
              <a:ext cx="100208" cy="201266"/>
            </a:xfrm>
            <a:custGeom>
              <a:avLst/>
              <a:gdLst>
                <a:gd name="connsiteX0" fmla="*/ 62388 w 100208"/>
                <a:gd name="connsiteY0" fmla="*/ 8032 h 201266"/>
                <a:gd name="connsiteX1" fmla="*/ 55403 w 100208"/>
                <a:gd name="connsiteY1" fmla="*/ 175 h 201266"/>
                <a:gd name="connsiteX2" fmla="*/ 137 w 100208"/>
                <a:gd name="connsiteY2" fmla="*/ 19516 h 201266"/>
                <a:gd name="connsiteX3" fmla="*/ 137 w 100208"/>
                <a:gd name="connsiteY3" fmla="*/ 28884 h 201266"/>
                <a:gd name="connsiteX4" fmla="*/ 39917 w 100208"/>
                <a:gd name="connsiteY4" fmla="*/ 21027 h 201266"/>
                <a:gd name="connsiteX5" fmla="*/ 39917 w 100208"/>
                <a:gd name="connsiteY5" fmla="*/ 177567 h 201266"/>
                <a:gd name="connsiteX6" fmla="*/ 11676 w 100208"/>
                <a:gd name="connsiteY6" fmla="*/ 192073 h 201266"/>
                <a:gd name="connsiteX7" fmla="*/ 1959 w 100208"/>
                <a:gd name="connsiteY7" fmla="*/ 192073 h 201266"/>
                <a:gd name="connsiteX8" fmla="*/ 1959 w 100208"/>
                <a:gd name="connsiteY8" fmla="*/ 201441 h 201266"/>
                <a:gd name="connsiteX9" fmla="*/ 51152 w 100208"/>
                <a:gd name="connsiteY9" fmla="*/ 200534 h 201266"/>
                <a:gd name="connsiteX10" fmla="*/ 100345 w 100208"/>
                <a:gd name="connsiteY10" fmla="*/ 201441 h 201266"/>
                <a:gd name="connsiteX11" fmla="*/ 100345 w 100208"/>
                <a:gd name="connsiteY11" fmla="*/ 192073 h 201266"/>
                <a:gd name="connsiteX12" fmla="*/ 90628 w 100208"/>
                <a:gd name="connsiteY12" fmla="*/ 192073 h 201266"/>
                <a:gd name="connsiteX13" fmla="*/ 62388 w 100208"/>
                <a:gd name="connsiteY13" fmla="*/ 177567 h 201266"/>
                <a:gd name="connsiteX14" fmla="*/ 62388 w 100208"/>
                <a:gd name="connsiteY14" fmla="*/ 8032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388" y="8032"/>
                  </a:moveTo>
                  <a:cubicBezTo>
                    <a:pt x="62388" y="779"/>
                    <a:pt x="62388" y="175"/>
                    <a:pt x="55403" y="175"/>
                  </a:cubicBezTo>
                  <a:cubicBezTo>
                    <a:pt x="36576" y="19516"/>
                    <a:pt x="9854" y="19516"/>
                    <a:pt x="137" y="19516"/>
                  </a:cubicBezTo>
                  <a:lnTo>
                    <a:pt x="137" y="28884"/>
                  </a:lnTo>
                  <a:cubicBezTo>
                    <a:pt x="6210" y="28884"/>
                    <a:pt x="24126" y="28884"/>
                    <a:pt x="39917" y="21027"/>
                  </a:cubicBezTo>
                  <a:lnTo>
                    <a:pt x="39917" y="177567"/>
                  </a:lnTo>
                  <a:cubicBezTo>
                    <a:pt x="39917" y="188446"/>
                    <a:pt x="39006" y="192073"/>
                    <a:pt x="11676" y="192073"/>
                  </a:cubicBezTo>
                  <a:lnTo>
                    <a:pt x="1959" y="192073"/>
                  </a:lnTo>
                  <a:lnTo>
                    <a:pt x="1959" y="201441"/>
                  </a:lnTo>
                  <a:cubicBezTo>
                    <a:pt x="12587" y="200534"/>
                    <a:pt x="39006" y="200534"/>
                    <a:pt x="51152" y="200534"/>
                  </a:cubicBezTo>
                  <a:cubicBezTo>
                    <a:pt x="63299" y="200534"/>
                    <a:pt x="89717" y="200534"/>
                    <a:pt x="100345" y="201441"/>
                  </a:cubicBezTo>
                  <a:lnTo>
                    <a:pt x="100345" y="192073"/>
                  </a:lnTo>
                  <a:lnTo>
                    <a:pt x="90628" y="192073"/>
                  </a:lnTo>
                  <a:cubicBezTo>
                    <a:pt x="63299" y="192073"/>
                    <a:pt x="62388" y="188749"/>
                    <a:pt x="62388" y="177567"/>
                  </a:cubicBezTo>
                  <a:lnTo>
                    <a:pt x="62388" y="803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746434B-AC20-B108-BA60-DF18490F9A8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886514" y="7619889"/>
              <a:ext cx="70449" cy="302201"/>
            </a:xfrm>
            <a:custGeom>
              <a:avLst/>
              <a:gdLst>
                <a:gd name="connsiteX0" fmla="*/ 70591 w 70449"/>
                <a:gd name="connsiteY0" fmla="*/ 151276 h 302201"/>
                <a:gd name="connsiteX1" fmla="*/ 50550 w 70449"/>
                <a:gd name="connsiteY1" fmla="*/ 56989 h 302201"/>
                <a:gd name="connsiteX2" fmla="*/ 3179 w 70449"/>
                <a:gd name="connsiteY2" fmla="*/ 175 h 302201"/>
                <a:gd name="connsiteX3" fmla="*/ 142 w 70449"/>
                <a:gd name="connsiteY3" fmla="*/ 3197 h 302201"/>
                <a:gd name="connsiteX4" fmla="*/ 5912 w 70449"/>
                <a:gd name="connsiteY4" fmla="*/ 10148 h 302201"/>
                <a:gd name="connsiteX5" fmla="*/ 52979 w 70449"/>
                <a:gd name="connsiteY5" fmla="*/ 151276 h 302201"/>
                <a:gd name="connsiteX6" fmla="*/ 4090 w 70449"/>
                <a:gd name="connsiteY6" fmla="*/ 294217 h 302201"/>
                <a:gd name="connsiteX7" fmla="*/ 142 w 70449"/>
                <a:gd name="connsiteY7" fmla="*/ 299354 h 302201"/>
                <a:gd name="connsiteX8" fmla="*/ 3179 w 70449"/>
                <a:gd name="connsiteY8" fmla="*/ 302376 h 302201"/>
                <a:gd name="connsiteX9" fmla="*/ 51461 w 70449"/>
                <a:gd name="connsiteY9" fmla="*/ 243447 h 302201"/>
                <a:gd name="connsiteX10" fmla="*/ 70591 w 70449"/>
                <a:gd name="connsiteY10" fmla="*/ 151276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591" y="151276"/>
                  </a:moveTo>
                  <a:cubicBezTo>
                    <a:pt x="70591" y="127704"/>
                    <a:pt x="67251" y="91138"/>
                    <a:pt x="50550" y="56989"/>
                  </a:cubicBezTo>
                  <a:cubicBezTo>
                    <a:pt x="32330" y="19818"/>
                    <a:pt x="6215" y="175"/>
                    <a:pt x="3179" y="175"/>
                  </a:cubicBezTo>
                  <a:cubicBezTo>
                    <a:pt x="1357" y="175"/>
                    <a:pt x="142" y="1384"/>
                    <a:pt x="142" y="3197"/>
                  </a:cubicBezTo>
                  <a:cubicBezTo>
                    <a:pt x="142" y="4104"/>
                    <a:pt x="142" y="4708"/>
                    <a:pt x="5912" y="10148"/>
                  </a:cubicBezTo>
                  <a:cubicBezTo>
                    <a:pt x="35670" y="40066"/>
                    <a:pt x="52979" y="88116"/>
                    <a:pt x="52979" y="151276"/>
                  </a:cubicBezTo>
                  <a:cubicBezTo>
                    <a:pt x="52979" y="202952"/>
                    <a:pt x="41744" y="256139"/>
                    <a:pt x="4090" y="294217"/>
                  </a:cubicBezTo>
                  <a:cubicBezTo>
                    <a:pt x="142" y="297843"/>
                    <a:pt x="142" y="298448"/>
                    <a:pt x="142" y="299354"/>
                  </a:cubicBezTo>
                  <a:cubicBezTo>
                    <a:pt x="142" y="301167"/>
                    <a:pt x="1357" y="302376"/>
                    <a:pt x="3179" y="302376"/>
                  </a:cubicBezTo>
                  <a:cubicBezTo>
                    <a:pt x="6215" y="302376"/>
                    <a:pt x="33545" y="281827"/>
                    <a:pt x="51461" y="243447"/>
                  </a:cubicBezTo>
                  <a:cubicBezTo>
                    <a:pt x="66948" y="210205"/>
                    <a:pt x="70591" y="176661"/>
                    <a:pt x="70591" y="15127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DD4175D-E753-C62C-00BE-8E3CE78C044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52177" y="7716292"/>
              <a:ext cx="99904" cy="133573"/>
            </a:xfrm>
            <a:custGeom>
              <a:avLst/>
              <a:gdLst>
                <a:gd name="connsiteX0" fmla="*/ 76367 w 99904"/>
                <a:gd name="connsiteY0" fmla="*/ 62126 h 133573"/>
                <a:gd name="connsiteX1" fmla="*/ 86691 w 99904"/>
                <a:gd name="connsiteY1" fmla="*/ 56989 h 133573"/>
                <a:gd name="connsiteX2" fmla="*/ 77885 w 99904"/>
                <a:gd name="connsiteY2" fmla="*/ 52758 h 133573"/>
                <a:gd name="connsiteX3" fmla="*/ 28692 w 99904"/>
                <a:gd name="connsiteY3" fmla="*/ 52758 h 133573"/>
                <a:gd name="connsiteX4" fmla="*/ 80618 w 99904"/>
                <a:gd name="connsiteY4" fmla="*/ 9543 h 133573"/>
                <a:gd name="connsiteX5" fmla="*/ 90031 w 99904"/>
                <a:gd name="connsiteY5" fmla="*/ 9543 h 133573"/>
                <a:gd name="connsiteX6" fmla="*/ 100052 w 99904"/>
                <a:gd name="connsiteY6" fmla="*/ 4406 h 133573"/>
                <a:gd name="connsiteX7" fmla="*/ 90942 w 99904"/>
                <a:gd name="connsiteY7" fmla="*/ 175 h 133573"/>
                <a:gd name="connsiteX8" fmla="*/ 80314 w 99904"/>
                <a:gd name="connsiteY8" fmla="*/ 175 h 133573"/>
                <a:gd name="connsiteX9" fmla="*/ 148 w 99904"/>
                <a:gd name="connsiteY9" fmla="*/ 76632 h 133573"/>
                <a:gd name="connsiteX10" fmla="*/ 55110 w 99904"/>
                <a:gd name="connsiteY10" fmla="*/ 133748 h 133573"/>
                <a:gd name="connsiteX11" fmla="*/ 94586 w 99904"/>
                <a:gd name="connsiteY11" fmla="*/ 118336 h 133573"/>
                <a:gd name="connsiteX12" fmla="*/ 91550 w 99904"/>
                <a:gd name="connsiteY12" fmla="*/ 114105 h 133573"/>
                <a:gd name="connsiteX13" fmla="*/ 87602 w 99904"/>
                <a:gd name="connsiteY13" fmla="*/ 115918 h 133573"/>
                <a:gd name="connsiteX14" fmla="*/ 55718 w 99904"/>
                <a:gd name="connsiteY14" fmla="*/ 127100 h 133573"/>
                <a:gd name="connsiteX15" fmla="*/ 22922 w 99904"/>
                <a:gd name="connsiteY15" fmla="*/ 87813 h 133573"/>
                <a:gd name="connsiteX16" fmla="*/ 26262 w 99904"/>
                <a:gd name="connsiteY16" fmla="*/ 62126 h 133573"/>
                <a:gd name="connsiteX17" fmla="*/ 76367 w 99904"/>
                <a:gd name="connsiteY17" fmla="*/ 62126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3573">
                  <a:moveTo>
                    <a:pt x="76367" y="62126"/>
                  </a:moveTo>
                  <a:cubicBezTo>
                    <a:pt x="81225" y="62126"/>
                    <a:pt x="86691" y="62126"/>
                    <a:pt x="86691" y="56989"/>
                  </a:cubicBezTo>
                  <a:cubicBezTo>
                    <a:pt x="86691" y="52758"/>
                    <a:pt x="83047" y="52758"/>
                    <a:pt x="77885" y="52758"/>
                  </a:cubicBezTo>
                  <a:lnTo>
                    <a:pt x="28692" y="52758"/>
                  </a:lnTo>
                  <a:cubicBezTo>
                    <a:pt x="35980" y="27071"/>
                    <a:pt x="52985" y="9543"/>
                    <a:pt x="80618" y="9543"/>
                  </a:cubicBezTo>
                  <a:lnTo>
                    <a:pt x="90031" y="9543"/>
                  </a:lnTo>
                  <a:cubicBezTo>
                    <a:pt x="95194" y="9543"/>
                    <a:pt x="100052" y="9543"/>
                    <a:pt x="100052" y="4406"/>
                  </a:cubicBezTo>
                  <a:cubicBezTo>
                    <a:pt x="100052" y="175"/>
                    <a:pt x="96105" y="175"/>
                    <a:pt x="90942" y="175"/>
                  </a:cubicBezTo>
                  <a:lnTo>
                    <a:pt x="80314" y="175"/>
                  </a:lnTo>
                  <a:cubicBezTo>
                    <a:pt x="40838" y="175"/>
                    <a:pt x="148" y="30395"/>
                    <a:pt x="148" y="76632"/>
                  </a:cubicBezTo>
                  <a:cubicBezTo>
                    <a:pt x="148" y="109874"/>
                    <a:pt x="22922" y="133748"/>
                    <a:pt x="55110" y="133748"/>
                  </a:cubicBezTo>
                  <a:cubicBezTo>
                    <a:pt x="74848" y="133748"/>
                    <a:pt x="94586" y="121660"/>
                    <a:pt x="94586" y="118336"/>
                  </a:cubicBezTo>
                  <a:cubicBezTo>
                    <a:pt x="94586" y="117429"/>
                    <a:pt x="94283" y="114105"/>
                    <a:pt x="91550" y="114105"/>
                  </a:cubicBezTo>
                  <a:cubicBezTo>
                    <a:pt x="90942" y="114105"/>
                    <a:pt x="90335" y="114105"/>
                    <a:pt x="87602" y="115918"/>
                  </a:cubicBezTo>
                  <a:cubicBezTo>
                    <a:pt x="78189" y="121962"/>
                    <a:pt x="66953" y="127100"/>
                    <a:pt x="55718" y="127100"/>
                  </a:cubicBezTo>
                  <a:cubicBezTo>
                    <a:pt x="38105" y="127100"/>
                    <a:pt x="22922" y="114407"/>
                    <a:pt x="22922" y="87813"/>
                  </a:cubicBezTo>
                  <a:cubicBezTo>
                    <a:pt x="22922" y="77236"/>
                    <a:pt x="25351" y="65753"/>
                    <a:pt x="26262" y="62126"/>
                  </a:cubicBezTo>
                  <a:lnTo>
                    <a:pt x="76367" y="6212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E9B6D25-2027-7765-75C9-3FF234896C1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284042" y="7412594"/>
              <a:ext cx="41601" cy="302201"/>
            </a:xfrm>
            <a:custGeom>
              <a:avLst/>
              <a:gdLst>
                <a:gd name="connsiteX0" fmla="*/ 41756 w 41601"/>
                <a:gd name="connsiteY0" fmla="*/ 302369 h 302201"/>
                <a:gd name="connsiteX1" fmla="*/ 41756 w 41601"/>
                <a:gd name="connsiteY1" fmla="*/ 290281 h 302201"/>
                <a:gd name="connsiteX2" fmla="*/ 12301 w 41601"/>
                <a:gd name="connsiteY2" fmla="*/ 290281 h 302201"/>
                <a:gd name="connsiteX3" fmla="*/ 12301 w 41601"/>
                <a:gd name="connsiteY3" fmla="*/ 12256 h 302201"/>
                <a:gd name="connsiteX4" fmla="*/ 41756 w 41601"/>
                <a:gd name="connsiteY4" fmla="*/ 12256 h 302201"/>
                <a:gd name="connsiteX5" fmla="*/ 41756 w 41601"/>
                <a:gd name="connsiteY5" fmla="*/ 168 h 302201"/>
                <a:gd name="connsiteX6" fmla="*/ 154 w 41601"/>
                <a:gd name="connsiteY6" fmla="*/ 168 h 302201"/>
                <a:gd name="connsiteX7" fmla="*/ 154 w 41601"/>
                <a:gd name="connsiteY7" fmla="*/ 302369 h 302201"/>
                <a:gd name="connsiteX8" fmla="*/ 41756 w 41601"/>
                <a:gd name="connsiteY8" fmla="*/ 302369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01" h="302201">
                  <a:moveTo>
                    <a:pt x="41756" y="302369"/>
                  </a:moveTo>
                  <a:lnTo>
                    <a:pt x="41756" y="290281"/>
                  </a:lnTo>
                  <a:lnTo>
                    <a:pt x="12301" y="290281"/>
                  </a:lnTo>
                  <a:lnTo>
                    <a:pt x="12301" y="12256"/>
                  </a:lnTo>
                  <a:lnTo>
                    <a:pt x="41756" y="12256"/>
                  </a:lnTo>
                  <a:lnTo>
                    <a:pt x="41756" y="168"/>
                  </a:lnTo>
                  <a:lnTo>
                    <a:pt x="154" y="168"/>
                  </a:lnTo>
                  <a:lnTo>
                    <a:pt x="154" y="302369"/>
                  </a:lnTo>
                  <a:lnTo>
                    <a:pt x="41756" y="302369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E70C8E9-E382-DB36-A6AE-EF04AFD17AB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335901" y="7426193"/>
              <a:ext cx="117516" cy="216678"/>
            </a:xfrm>
            <a:custGeom>
              <a:avLst/>
              <a:gdLst>
                <a:gd name="connsiteX0" fmla="*/ 1676 w 117516"/>
                <a:gd name="connsiteY0" fmla="*/ 183302 h 216678"/>
                <a:gd name="connsiteX1" fmla="*/ 157 w 117516"/>
                <a:gd name="connsiteY1" fmla="*/ 186324 h 216678"/>
                <a:gd name="connsiteX2" fmla="*/ 3801 w 117516"/>
                <a:gd name="connsiteY2" fmla="*/ 190253 h 216678"/>
                <a:gd name="connsiteX3" fmla="*/ 14733 w 117516"/>
                <a:gd name="connsiteY3" fmla="*/ 180885 h 216678"/>
                <a:gd name="connsiteX4" fmla="*/ 25665 w 117516"/>
                <a:gd name="connsiteY4" fmla="*/ 170610 h 216678"/>
                <a:gd name="connsiteX5" fmla="*/ 59675 w 117516"/>
                <a:gd name="connsiteY5" fmla="*/ 216846 h 216678"/>
                <a:gd name="connsiteX6" fmla="*/ 88826 w 117516"/>
                <a:gd name="connsiteY6" fmla="*/ 205363 h 216678"/>
                <a:gd name="connsiteX7" fmla="*/ 107350 w 117516"/>
                <a:gd name="connsiteY7" fmla="*/ 187533 h 216678"/>
                <a:gd name="connsiteX8" fmla="*/ 103706 w 117516"/>
                <a:gd name="connsiteY8" fmla="*/ 183907 h 216678"/>
                <a:gd name="connsiteX9" fmla="*/ 99758 w 117516"/>
                <a:gd name="connsiteY9" fmla="*/ 186626 h 216678"/>
                <a:gd name="connsiteX10" fmla="*/ 60282 w 117516"/>
                <a:gd name="connsiteY10" fmla="*/ 210198 h 216678"/>
                <a:gd name="connsiteX11" fmla="*/ 41759 w 117516"/>
                <a:gd name="connsiteY11" fmla="*/ 170912 h 216678"/>
                <a:gd name="connsiteX12" fmla="*/ 43277 w 117516"/>
                <a:gd name="connsiteY12" fmla="*/ 153686 h 216678"/>
                <a:gd name="connsiteX13" fmla="*/ 49958 w 117516"/>
                <a:gd name="connsiteY13" fmla="*/ 146131 h 216678"/>
                <a:gd name="connsiteX14" fmla="*/ 117674 w 117516"/>
                <a:gd name="connsiteY14" fmla="*/ 23740 h 216678"/>
                <a:gd name="connsiteX15" fmla="*/ 99758 w 117516"/>
                <a:gd name="connsiteY15" fmla="*/ 168 h 216678"/>
                <a:gd name="connsiteX16" fmla="*/ 49047 w 117516"/>
                <a:gd name="connsiteY16" fmla="*/ 56982 h 216678"/>
                <a:gd name="connsiteX17" fmla="*/ 25057 w 117516"/>
                <a:gd name="connsiteY17" fmla="*/ 161241 h 216678"/>
                <a:gd name="connsiteX18" fmla="*/ 1676 w 117516"/>
                <a:gd name="connsiteY18" fmla="*/ 183302 h 216678"/>
                <a:gd name="connsiteX19" fmla="*/ 44795 w 117516"/>
                <a:gd name="connsiteY19" fmla="*/ 140994 h 216678"/>
                <a:gd name="connsiteX20" fmla="*/ 75769 w 117516"/>
                <a:gd name="connsiteY20" fmla="*/ 35223 h 216678"/>
                <a:gd name="connsiteX21" fmla="*/ 100062 w 117516"/>
                <a:gd name="connsiteY21" fmla="*/ 6817 h 216678"/>
                <a:gd name="connsiteX22" fmla="*/ 110386 w 117516"/>
                <a:gd name="connsiteY22" fmla="*/ 22531 h 216678"/>
                <a:gd name="connsiteX23" fmla="*/ 44795 w 117516"/>
                <a:gd name="connsiteY23" fmla="*/ 140994 h 2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516" h="216678">
                  <a:moveTo>
                    <a:pt x="1676" y="183302"/>
                  </a:moveTo>
                  <a:cubicBezTo>
                    <a:pt x="1068" y="184209"/>
                    <a:pt x="157" y="185115"/>
                    <a:pt x="157" y="186324"/>
                  </a:cubicBezTo>
                  <a:cubicBezTo>
                    <a:pt x="157" y="187835"/>
                    <a:pt x="1979" y="190253"/>
                    <a:pt x="3801" y="190253"/>
                  </a:cubicBezTo>
                  <a:cubicBezTo>
                    <a:pt x="5319" y="190253"/>
                    <a:pt x="6230" y="189346"/>
                    <a:pt x="14733" y="180885"/>
                  </a:cubicBezTo>
                  <a:cubicBezTo>
                    <a:pt x="17162" y="178769"/>
                    <a:pt x="23236" y="173027"/>
                    <a:pt x="25665" y="170610"/>
                  </a:cubicBezTo>
                  <a:cubicBezTo>
                    <a:pt x="28701" y="194484"/>
                    <a:pt x="37508" y="216846"/>
                    <a:pt x="59675" y="216846"/>
                  </a:cubicBezTo>
                  <a:cubicBezTo>
                    <a:pt x="71821" y="216846"/>
                    <a:pt x="82449" y="209896"/>
                    <a:pt x="88826" y="205363"/>
                  </a:cubicBezTo>
                  <a:cubicBezTo>
                    <a:pt x="93078" y="202341"/>
                    <a:pt x="107350" y="190555"/>
                    <a:pt x="107350" y="187533"/>
                  </a:cubicBezTo>
                  <a:cubicBezTo>
                    <a:pt x="107350" y="186626"/>
                    <a:pt x="106439" y="183907"/>
                    <a:pt x="103706" y="183907"/>
                  </a:cubicBezTo>
                  <a:cubicBezTo>
                    <a:pt x="102795" y="183907"/>
                    <a:pt x="102491" y="184209"/>
                    <a:pt x="99758" y="186626"/>
                  </a:cubicBezTo>
                  <a:cubicBezTo>
                    <a:pt x="80324" y="205665"/>
                    <a:pt x="69088" y="210198"/>
                    <a:pt x="60282" y="210198"/>
                  </a:cubicBezTo>
                  <a:cubicBezTo>
                    <a:pt x="46617" y="210198"/>
                    <a:pt x="41759" y="194484"/>
                    <a:pt x="41759" y="170912"/>
                  </a:cubicBezTo>
                  <a:cubicBezTo>
                    <a:pt x="41759" y="169099"/>
                    <a:pt x="42366" y="155197"/>
                    <a:pt x="43277" y="153686"/>
                  </a:cubicBezTo>
                  <a:cubicBezTo>
                    <a:pt x="43884" y="152780"/>
                    <a:pt x="43884" y="152175"/>
                    <a:pt x="49958" y="146131"/>
                  </a:cubicBezTo>
                  <a:cubicBezTo>
                    <a:pt x="74554" y="121653"/>
                    <a:pt x="117674" y="70581"/>
                    <a:pt x="117674" y="23740"/>
                  </a:cubicBezTo>
                  <a:cubicBezTo>
                    <a:pt x="117674" y="18602"/>
                    <a:pt x="117674" y="168"/>
                    <a:pt x="99758" y="168"/>
                  </a:cubicBezTo>
                  <a:cubicBezTo>
                    <a:pt x="74554" y="168"/>
                    <a:pt x="52083" y="50031"/>
                    <a:pt x="49047" y="56982"/>
                  </a:cubicBezTo>
                  <a:cubicBezTo>
                    <a:pt x="34471" y="89922"/>
                    <a:pt x="25057" y="125279"/>
                    <a:pt x="25057" y="161241"/>
                  </a:cubicBezTo>
                  <a:lnTo>
                    <a:pt x="1676" y="183302"/>
                  </a:lnTo>
                  <a:close/>
                  <a:moveTo>
                    <a:pt x="44795" y="140994"/>
                  </a:moveTo>
                  <a:cubicBezTo>
                    <a:pt x="45403" y="137670"/>
                    <a:pt x="58460" y="70581"/>
                    <a:pt x="75769" y="35223"/>
                  </a:cubicBezTo>
                  <a:cubicBezTo>
                    <a:pt x="83968" y="18905"/>
                    <a:pt x="90345" y="6817"/>
                    <a:pt x="100062" y="6817"/>
                  </a:cubicBezTo>
                  <a:cubicBezTo>
                    <a:pt x="110386" y="6817"/>
                    <a:pt x="110386" y="17696"/>
                    <a:pt x="110386" y="22531"/>
                  </a:cubicBezTo>
                  <a:cubicBezTo>
                    <a:pt x="110386" y="72999"/>
                    <a:pt x="59371" y="125884"/>
                    <a:pt x="44795" y="14099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3B29898-AC9B-07EF-B042-C400EE8671A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527005" y="7432842"/>
              <a:ext cx="201327" cy="206403"/>
            </a:xfrm>
            <a:custGeom>
              <a:avLst/>
              <a:gdLst>
                <a:gd name="connsiteX0" fmla="*/ 112518 w 201327"/>
                <a:gd name="connsiteY0" fmla="*/ 24042 h 206403"/>
                <a:gd name="connsiteX1" fmla="*/ 141366 w 201327"/>
                <a:gd name="connsiteY1" fmla="*/ 9536 h 206403"/>
                <a:gd name="connsiteX2" fmla="*/ 151386 w 201327"/>
                <a:gd name="connsiteY2" fmla="*/ 9536 h 206403"/>
                <a:gd name="connsiteX3" fmla="*/ 151386 w 201327"/>
                <a:gd name="connsiteY3" fmla="*/ 168 h 206403"/>
                <a:gd name="connsiteX4" fmla="*/ 100068 w 201327"/>
                <a:gd name="connsiteY4" fmla="*/ 1075 h 206403"/>
                <a:gd name="connsiteX5" fmla="*/ 48445 w 201327"/>
                <a:gd name="connsiteY5" fmla="*/ 168 h 206403"/>
                <a:gd name="connsiteX6" fmla="*/ 48445 w 201327"/>
                <a:gd name="connsiteY6" fmla="*/ 9536 h 206403"/>
                <a:gd name="connsiteX7" fmla="*/ 58466 w 201327"/>
                <a:gd name="connsiteY7" fmla="*/ 9536 h 206403"/>
                <a:gd name="connsiteX8" fmla="*/ 87314 w 201327"/>
                <a:gd name="connsiteY8" fmla="*/ 24042 h 206403"/>
                <a:gd name="connsiteX9" fmla="*/ 87314 w 201327"/>
                <a:gd name="connsiteY9" fmla="*/ 158219 h 206403"/>
                <a:gd name="connsiteX10" fmla="*/ 46016 w 201327"/>
                <a:gd name="connsiteY10" fmla="*/ 81460 h 206403"/>
                <a:gd name="connsiteX11" fmla="*/ 18990 w 201327"/>
                <a:gd name="connsiteY11" fmla="*/ 39152 h 206403"/>
                <a:gd name="connsiteX12" fmla="*/ 7755 w 201327"/>
                <a:gd name="connsiteY12" fmla="*/ 39152 h 206403"/>
                <a:gd name="connsiteX13" fmla="*/ 163 w 201327"/>
                <a:gd name="connsiteY13" fmla="*/ 42476 h 206403"/>
                <a:gd name="connsiteX14" fmla="*/ 2896 w 201327"/>
                <a:gd name="connsiteY14" fmla="*/ 45800 h 206403"/>
                <a:gd name="connsiteX15" fmla="*/ 20812 w 201327"/>
                <a:gd name="connsiteY15" fmla="*/ 86900 h 206403"/>
                <a:gd name="connsiteX16" fmla="*/ 36299 w 201327"/>
                <a:gd name="connsiteY16" fmla="*/ 137972 h 206403"/>
                <a:gd name="connsiteX17" fmla="*/ 87314 w 201327"/>
                <a:gd name="connsiteY17" fmla="*/ 165774 h 206403"/>
                <a:gd name="connsiteX18" fmla="*/ 87314 w 201327"/>
                <a:gd name="connsiteY18" fmla="*/ 182698 h 206403"/>
                <a:gd name="connsiteX19" fmla="*/ 58466 w 201327"/>
                <a:gd name="connsiteY19" fmla="*/ 197203 h 206403"/>
                <a:gd name="connsiteX20" fmla="*/ 48445 w 201327"/>
                <a:gd name="connsiteY20" fmla="*/ 197203 h 206403"/>
                <a:gd name="connsiteX21" fmla="*/ 48445 w 201327"/>
                <a:gd name="connsiteY21" fmla="*/ 206572 h 206403"/>
                <a:gd name="connsiteX22" fmla="*/ 99764 w 201327"/>
                <a:gd name="connsiteY22" fmla="*/ 205665 h 206403"/>
                <a:gd name="connsiteX23" fmla="*/ 151386 w 201327"/>
                <a:gd name="connsiteY23" fmla="*/ 206572 h 206403"/>
                <a:gd name="connsiteX24" fmla="*/ 151386 w 201327"/>
                <a:gd name="connsiteY24" fmla="*/ 197203 h 206403"/>
                <a:gd name="connsiteX25" fmla="*/ 141366 w 201327"/>
                <a:gd name="connsiteY25" fmla="*/ 197203 h 206403"/>
                <a:gd name="connsiteX26" fmla="*/ 112518 w 201327"/>
                <a:gd name="connsiteY26" fmla="*/ 182698 h 206403"/>
                <a:gd name="connsiteX27" fmla="*/ 112518 w 201327"/>
                <a:gd name="connsiteY27" fmla="*/ 165774 h 206403"/>
                <a:gd name="connsiteX28" fmla="*/ 164747 w 201327"/>
                <a:gd name="connsiteY28" fmla="*/ 138274 h 206403"/>
                <a:gd name="connsiteX29" fmla="*/ 180842 w 201327"/>
                <a:gd name="connsiteY29" fmla="*/ 79647 h 206403"/>
                <a:gd name="connsiteX30" fmla="*/ 197543 w 201327"/>
                <a:gd name="connsiteY30" fmla="*/ 45800 h 206403"/>
                <a:gd name="connsiteX31" fmla="*/ 201490 w 201327"/>
                <a:gd name="connsiteY31" fmla="*/ 42476 h 206403"/>
                <a:gd name="connsiteX32" fmla="*/ 194203 w 201327"/>
                <a:gd name="connsiteY32" fmla="*/ 39152 h 206403"/>
                <a:gd name="connsiteX33" fmla="*/ 182663 w 201327"/>
                <a:gd name="connsiteY33" fmla="*/ 39152 h 206403"/>
                <a:gd name="connsiteX34" fmla="*/ 155638 w 201327"/>
                <a:gd name="connsiteY34" fmla="*/ 85087 h 206403"/>
                <a:gd name="connsiteX35" fmla="*/ 112518 w 201327"/>
                <a:gd name="connsiteY35" fmla="*/ 158219 h 206403"/>
                <a:gd name="connsiteX36" fmla="*/ 112518 w 201327"/>
                <a:gd name="connsiteY36" fmla="*/ 24042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518" y="24042"/>
                  </a:moveTo>
                  <a:cubicBezTo>
                    <a:pt x="112518" y="13767"/>
                    <a:pt x="112518" y="9536"/>
                    <a:pt x="141366" y="9536"/>
                  </a:cubicBezTo>
                  <a:lnTo>
                    <a:pt x="151386" y="9536"/>
                  </a:lnTo>
                  <a:lnTo>
                    <a:pt x="151386" y="168"/>
                  </a:lnTo>
                  <a:cubicBezTo>
                    <a:pt x="140455" y="1075"/>
                    <a:pt x="112518" y="1075"/>
                    <a:pt x="100068" y="1075"/>
                  </a:cubicBezTo>
                  <a:cubicBezTo>
                    <a:pt x="87618" y="1075"/>
                    <a:pt x="59377" y="1075"/>
                    <a:pt x="48445" y="168"/>
                  </a:cubicBezTo>
                  <a:lnTo>
                    <a:pt x="48445" y="9536"/>
                  </a:lnTo>
                  <a:lnTo>
                    <a:pt x="58466" y="9536"/>
                  </a:lnTo>
                  <a:cubicBezTo>
                    <a:pt x="87314" y="9536"/>
                    <a:pt x="87314" y="13465"/>
                    <a:pt x="87314" y="24042"/>
                  </a:cubicBezTo>
                  <a:lnTo>
                    <a:pt x="87314" y="158219"/>
                  </a:lnTo>
                  <a:cubicBezTo>
                    <a:pt x="47534" y="147642"/>
                    <a:pt x="46016" y="101103"/>
                    <a:pt x="46016" y="81460"/>
                  </a:cubicBezTo>
                  <a:cubicBezTo>
                    <a:pt x="45712" y="44894"/>
                    <a:pt x="32351" y="39152"/>
                    <a:pt x="18990" y="39152"/>
                  </a:cubicBezTo>
                  <a:lnTo>
                    <a:pt x="7755" y="39152"/>
                  </a:lnTo>
                  <a:cubicBezTo>
                    <a:pt x="3200" y="39152"/>
                    <a:pt x="163" y="39152"/>
                    <a:pt x="163" y="42476"/>
                  </a:cubicBezTo>
                  <a:cubicBezTo>
                    <a:pt x="163" y="43987"/>
                    <a:pt x="1074" y="45498"/>
                    <a:pt x="2896" y="45800"/>
                  </a:cubicBezTo>
                  <a:cubicBezTo>
                    <a:pt x="12917" y="47009"/>
                    <a:pt x="20508" y="51240"/>
                    <a:pt x="20812" y="86900"/>
                  </a:cubicBezTo>
                  <a:cubicBezTo>
                    <a:pt x="20812" y="93851"/>
                    <a:pt x="21723" y="117724"/>
                    <a:pt x="36299" y="137972"/>
                  </a:cubicBezTo>
                  <a:cubicBezTo>
                    <a:pt x="48142" y="154291"/>
                    <a:pt x="66665" y="163055"/>
                    <a:pt x="87314" y="165774"/>
                  </a:cubicBezTo>
                  <a:lnTo>
                    <a:pt x="87314" y="182698"/>
                  </a:lnTo>
                  <a:cubicBezTo>
                    <a:pt x="87314" y="192973"/>
                    <a:pt x="87314" y="197203"/>
                    <a:pt x="58466" y="197203"/>
                  </a:cubicBezTo>
                  <a:lnTo>
                    <a:pt x="48445" y="197203"/>
                  </a:lnTo>
                  <a:lnTo>
                    <a:pt x="48445" y="206572"/>
                  </a:lnTo>
                  <a:cubicBezTo>
                    <a:pt x="59377" y="205665"/>
                    <a:pt x="87314" y="205665"/>
                    <a:pt x="99764" y="205665"/>
                  </a:cubicBezTo>
                  <a:cubicBezTo>
                    <a:pt x="112214" y="205665"/>
                    <a:pt x="140455" y="205665"/>
                    <a:pt x="151386" y="206572"/>
                  </a:cubicBezTo>
                  <a:lnTo>
                    <a:pt x="151386" y="197203"/>
                  </a:lnTo>
                  <a:lnTo>
                    <a:pt x="141366" y="197203"/>
                  </a:lnTo>
                  <a:cubicBezTo>
                    <a:pt x="112518" y="197203"/>
                    <a:pt x="112518" y="193275"/>
                    <a:pt x="112518" y="182698"/>
                  </a:cubicBezTo>
                  <a:lnTo>
                    <a:pt x="112518" y="165774"/>
                  </a:lnTo>
                  <a:cubicBezTo>
                    <a:pt x="134381" y="163055"/>
                    <a:pt x="152905" y="153989"/>
                    <a:pt x="164747" y="138274"/>
                  </a:cubicBezTo>
                  <a:cubicBezTo>
                    <a:pt x="180538" y="116818"/>
                    <a:pt x="180842" y="92944"/>
                    <a:pt x="180842" y="79647"/>
                  </a:cubicBezTo>
                  <a:cubicBezTo>
                    <a:pt x="180842" y="74812"/>
                    <a:pt x="181145" y="47916"/>
                    <a:pt x="197543" y="45800"/>
                  </a:cubicBezTo>
                  <a:cubicBezTo>
                    <a:pt x="199365" y="45498"/>
                    <a:pt x="201490" y="45196"/>
                    <a:pt x="201490" y="42476"/>
                  </a:cubicBezTo>
                  <a:cubicBezTo>
                    <a:pt x="201490" y="39152"/>
                    <a:pt x="199061" y="39152"/>
                    <a:pt x="194203" y="39152"/>
                  </a:cubicBezTo>
                  <a:lnTo>
                    <a:pt x="182663" y="39152"/>
                  </a:lnTo>
                  <a:cubicBezTo>
                    <a:pt x="170821" y="39152"/>
                    <a:pt x="155941" y="41267"/>
                    <a:pt x="155638" y="85087"/>
                  </a:cubicBezTo>
                  <a:cubicBezTo>
                    <a:pt x="155334" y="118329"/>
                    <a:pt x="145313" y="150362"/>
                    <a:pt x="112518" y="158219"/>
                  </a:cubicBezTo>
                  <a:lnTo>
                    <a:pt x="112518" y="2404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8853B3-AF72-B49D-878D-ACC95526F83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750767" y="7535650"/>
              <a:ext cx="88426" cy="151463"/>
            </a:xfrm>
            <a:custGeom>
              <a:avLst/>
              <a:gdLst>
                <a:gd name="connsiteX0" fmla="*/ 20577 w 88426"/>
                <a:gd name="connsiteY0" fmla="*/ 120113 h 151463"/>
                <a:gd name="connsiteX1" fmla="*/ 47785 w 88426"/>
                <a:gd name="connsiteY1" fmla="*/ 151633 h 151463"/>
                <a:gd name="connsiteX2" fmla="*/ 69891 w 88426"/>
                <a:gd name="connsiteY2" fmla="*/ 144017 h 151463"/>
                <a:gd name="connsiteX3" fmla="*/ 84558 w 88426"/>
                <a:gd name="connsiteY3" fmla="*/ 131537 h 151463"/>
                <a:gd name="connsiteX4" fmla="*/ 81157 w 88426"/>
                <a:gd name="connsiteY4" fmla="*/ 127517 h 151463"/>
                <a:gd name="connsiteX5" fmla="*/ 76481 w 88426"/>
                <a:gd name="connsiteY5" fmla="*/ 130690 h 151463"/>
                <a:gd name="connsiteX6" fmla="*/ 47997 w 88426"/>
                <a:gd name="connsiteY6" fmla="*/ 145710 h 151463"/>
                <a:gd name="connsiteX7" fmla="*/ 33543 w 88426"/>
                <a:gd name="connsiteY7" fmla="*/ 116940 h 151463"/>
                <a:gd name="connsiteX8" fmla="*/ 33968 w 88426"/>
                <a:gd name="connsiteY8" fmla="*/ 109748 h 151463"/>
                <a:gd name="connsiteX9" fmla="*/ 36732 w 88426"/>
                <a:gd name="connsiteY9" fmla="*/ 104882 h 151463"/>
                <a:gd name="connsiteX10" fmla="*/ 88597 w 88426"/>
                <a:gd name="connsiteY10" fmla="*/ 18574 h 151463"/>
                <a:gd name="connsiteX11" fmla="*/ 74568 w 88426"/>
                <a:gd name="connsiteY11" fmla="*/ 170 h 151463"/>
                <a:gd name="connsiteX12" fmla="*/ 39282 w 88426"/>
                <a:gd name="connsiteY12" fmla="*/ 33805 h 151463"/>
                <a:gd name="connsiteX13" fmla="*/ 22702 w 88426"/>
                <a:gd name="connsiteY13" fmla="*/ 79709 h 151463"/>
                <a:gd name="connsiteX14" fmla="*/ 19514 w 88426"/>
                <a:gd name="connsiteY14" fmla="*/ 111652 h 151463"/>
                <a:gd name="connsiteX15" fmla="*/ 3784 w 88426"/>
                <a:gd name="connsiteY15" fmla="*/ 125613 h 151463"/>
                <a:gd name="connsiteX16" fmla="*/ 171 w 88426"/>
                <a:gd name="connsiteY16" fmla="*/ 130056 h 151463"/>
                <a:gd name="connsiteX17" fmla="*/ 3784 w 88426"/>
                <a:gd name="connsiteY17" fmla="*/ 133863 h 151463"/>
                <a:gd name="connsiteX18" fmla="*/ 12499 w 88426"/>
                <a:gd name="connsiteY18" fmla="*/ 127094 h 151463"/>
                <a:gd name="connsiteX19" fmla="*/ 20577 w 88426"/>
                <a:gd name="connsiteY19" fmla="*/ 120113 h 151463"/>
                <a:gd name="connsiteX20" fmla="*/ 35881 w 88426"/>
                <a:gd name="connsiteY20" fmla="*/ 95998 h 151463"/>
                <a:gd name="connsiteX21" fmla="*/ 74355 w 88426"/>
                <a:gd name="connsiteY21" fmla="*/ 6093 h 151463"/>
                <a:gd name="connsiteX22" fmla="*/ 81795 w 88426"/>
                <a:gd name="connsiteY22" fmla="*/ 17093 h 151463"/>
                <a:gd name="connsiteX23" fmla="*/ 63515 w 88426"/>
                <a:gd name="connsiteY23" fmla="*/ 64478 h 151463"/>
                <a:gd name="connsiteX24" fmla="*/ 35881 w 88426"/>
                <a:gd name="connsiteY24" fmla="*/ 95998 h 1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26" h="151463">
                  <a:moveTo>
                    <a:pt x="20577" y="120113"/>
                  </a:moveTo>
                  <a:cubicBezTo>
                    <a:pt x="22702" y="133863"/>
                    <a:pt x="29717" y="151633"/>
                    <a:pt x="47785" y="151633"/>
                  </a:cubicBezTo>
                  <a:cubicBezTo>
                    <a:pt x="54587" y="151633"/>
                    <a:pt x="62239" y="148883"/>
                    <a:pt x="69891" y="144017"/>
                  </a:cubicBezTo>
                  <a:cubicBezTo>
                    <a:pt x="73505" y="141902"/>
                    <a:pt x="84558" y="134075"/>
                    <a:pt x="84558" y="131537"/>
                  </a:cubicBezTo>
                  <a:cubicBezTo>
                    <a:pt x="84558" y="130267"/>
                    <a:pt x="83070" y="127517"/>
                    <a:pt x="81157" y="127517"/>
                  </a:cubicBezTo>
                  <a:cubicBezTo>
                    <a:pt x="80094" y="127517"/>
                    <a:pt x="79669" y="127517"/>
                    <a:pt x="76481" y="130690"/>
                  </a:cubicBezTo>
                  <a:cubicBezTo>
                    <a:pt x="67341" y="138729"/>
                    <a:pt x="57563" y="145710"/>
                    <a:pt x="47997" y="145710"/>
                  </a:cubicBezTo>
                  <a:cubicBezTo>
                    <a:pt x="33543" y="145710"/>
                    <a:pt x="33543" y="120959"/>
                    <a:pt x="33543" y="116940"/>
                  </a:cubicBezTo>
                  <a:cubicBezTo>
                    <a:pt x="33543" y="114190"/>
                    <a:pt x="33543" y="113767"/>
                    <a:pt x="33968" y="109748"/>
                  </a:cubicBezTo>
                  <a:cubicBezTo>
                    <a:pt x="34181" y="107632"/>
                    <a:pt x="34181" y="107209"/>
                    <a:pt x="36732" y="104882"/>
                  </a:cubicBezTo>
                  <a:cubicBezTo>
                    <a:pt x="48423" y="93882"/>
                    <a:pt x="88597" y="55382"/>
                    <a:pt x="88597" y="18574"/>
                  </a:cubicBezTo>
                  <a:cubicBezTo>
                    <a:pt x="88597" y="15401"/>
                    <a:pt x="88597" y="170"/>
                    <a:pt x="74568" y="170"/>
                  </a:cubicBezTo>
                  <a:cubicBezTo>
                    <a:pt x="56925" y="170"/>
                    <a:pt x="42683" y="27458"/>
                    <a:pt x="39282" y="33805"/>
                  </a:cubicBezTo>
                  <a:cubicBezTo>
                    <a:pt x="29930" y="51786"/>
                    <a:pt x="25041" y="69132"/>
                    <a:pt x="22702" y="79709"/>
                  </a:cubicBezTo>
                  <a:cubicBezTo>
                    <a:pt x="19514" y="93882"/>
                    <a:pt x="19514" y="101286"/>
                    <a:pt x="19514" y="111652"/>
                  </a:cubicBezTo>
                  <a:cubicBezTo>
                    <a:pt x="18026" y="113132"/>
                    <a:pt x="5910" y="123921"/>
                    <a:pt x="3784" y="125613"/>
                  </a:cubicBezTo>
                  <a:cubicBezTo>
                    <a:pt x="383" y="128575"/>
                    <a:pt x="171" y="128787"/>
                    <a:pt x="171" y="130056"/>
                  </a:cubicBezTo>
                  <a:cubicBezTo>
                    <a:pt x="171" y="131537"/>
                    <a:pt x="2084" y="133863"/>
                    <a:pt x="3784" y="133863"/>
                  </a:cubicBezTo>
                  <a:cubicBezTo>
                    <a:pt x="5272" y="133863"/>
                    <a:pt x="11011" y="128575"/>
                    <a:pt x="12499" y="127094"/>
                  </a:cubicBezTo>
                  <a:lnTo>
                    <a:pt x="20577" y="120113"/>
                  </a:lnTo>
                  <a:close/>
                  <a:moveTo>
                    <a:pt x="35881" y="95998"/>
                  </a:moveTo>
                  <a:cubicBezTo>
                    <a:pt x="39707" y="74420"/>
                    <a:pt x="56500" y="6093"/>
                    <a:pt x="74355" y="6093"/>
                  </a:cubicBezTo>
                  <a:cubicBezTo>
                    <a:pt x="79244" y="6093"/>
                    <a:pt x="81795" y="9477"/>
                    <a:pt x="81795" y="17093"/>
                  </a:cubicBezTo>
                  <a:cubicBezTo>
                    <a:pt x="81795" y="19631"/>
                    <a:pt x="81795" y="38458"/>
                    <a:pt x="63515" y="64478"/>
                  </a:cubicBezTo>
                  <a:cubicBezTo>
                    <a:pt x="52674" y="79709"/>
                    <a:pt x="40983" y="91132"/>
                    <a:pt x="35881" y="95998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D47011-AC42-153A-4C57-07379A54CE4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870478" y="7626401"/>
              <a:ext cx="143692" cy="10365"/>
            </a:xfrm>
            <a:custGeom>
              <a:avLst/>
              <a:gdLst>
                <a:gd name="connsiteX0" fmla="*/ 135364 w 143692"/>
                <a:gd name="connsiteY0" fmla="*/ 10535 h 10365"/>
                <a:gd name="connsiteX1" fmla="*/ 143867 w 143692"/>
                <a:gd name="connsiteY1" fmla="*/ 5458 h 10365"/>
                <a:gd name="connsiteX2" fmla="*/ 135364 w 143692"/>
                <a:gd name="connsiteY2" fmla="*/ 170 h 10365"/>
                <a:gd name="connsiteX3" fmla="*/ 8677 w 143692"/>
                <a:gd name="connsiteY3" fmla="*/ 170 h 10365"/>
                <a:gd name="connsiteX4" fmla="*/ 174 w 143692"/>
                <a:gd name="connsiteY4" fmla="*/ 5247 h 10365"/>
                <a:gd name="connsiteX5" fmla="*/ 8677 w 143692"/>
                <a:gd name="connsiteY5" fmla="*/ 10535 h 10365"/>
                <a:gd name="connsiteX6" fmla="*/ 135364 w 143692"/>
                <a:gd name="connsiteY6" fmla="*/ 10535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365">
                  <a:moveTo>
                    <a:pt x="135364" y="10535"/>
                  </a:moveTo>
                  <a:cubicBezTo>
                    <a:pt x="138765" y="10535"/>
                    <a:pt x="143867" y="10535"/>
                    <a:pt x="143867" y="5458"/>
                  </a:cubicBezTo>
                  <a:cubicBezTo>
                    <a:pt x="143867" y="170"/>
                    <a:pt x="138978" y="170"/>
                    <a:pt x="135364" y="170"/>
                  </a:cubicBezTo>
                  <a:lnTo>
                    <a:pt x="8677" y="170"/>
                  </a:lnTo>
                  <a:cubicBezTo>
                    <a:pt x="5276" y="170"/>
                    <a:pt x="174" y="170"/>
                    <a:pt x="174" y="5247"/>
                  </a:cubicBezTo>
                  <a:cubicBezTo>
                    <a:pt x="174" y="10535"/>
                    <a:pt x="5063" y="10535"/>
                    <a:pt x="8677" y="10535"/>
                  </a:cubicBezTo>
                  <a:lnTo>
                    <a:pt x="135364" y="1053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3956DC8-DFD3-6C62-F185-8F2EC51A1EF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60480" y="7544112"/>
              <a:ext cx="77372" cy="140463"/>
            </a:xfrm>
            <a:custGeom>
              <a:avLst/>
              <a:gdLst>
                <a:gd name="connsiteX0" fmla="*/ 48220 w 77372"/>
                <a:gd name="connsiteY0" fmla="*/ 6093 h 140463"/>
                <a:gd name="connsiteX1" fmla="*/ 41843 w 77372"/>
                <a:gd name="connsiteY1" fmla="*/ 170 h 140463"/>
                <a:gd name="connsiteX2" fmla="*/ 180 w 77372"/>
                <a:gd name="connsiteY2" fmla="*/ 13708 h 140463"/>
                <a:gd name="connsiteX3" fmla="*/ 180 w 77372"/>
                <a:gd name="connsiteY3" fmla="*/ 21324 h 140463"/>
                <a:gd name="connsiteX4" fmla="*/ 31002 w 77372"/>
                <a:gd name="connsiteY4" fmla="*/ 15401 h 140463"/>
                <a:gd name="connsiteX5" fmla="*/ 31002 w 77372"/>
                <a:gd name="connsiteY5" fmla="*/ 123286 h 140463"/>
                <a:gd name="connsiteX6" fmla="*/ 9746 w 77372"/>
                <a:gd name="connsiteY6" fmla="*/ 133017 h 140463"/>
                <a:gd name="connsiteX7" fmla="*/ 1668 w 77372"/>
                <a:gd name="connsiteY7" fmla="*/ 133017 h 140463"/>
                <a:gd name="connsiteX8" fmla="*/ 1668 w 77372"/>
                <a:gd name="connsiteY8" fmla="*/ 140633 h 140463"/>
                <a:gd name="connsiteX9" fmla="*/ 39505 w 77372"/>
                <a:gd name="connsiteY9" fmla="*/ 139787 h 140463"/>
                <a:gd name="connsiteX10" fmla="*/ 77553 w 77372"/>
                <a:gd name="connsiteY10" fmla="*/ 140633 h 140463"/>
                <a:gd name="connsiteX11" fmla="*/ 77553 w 77372"/>
                <a:gd name="connsiteY11" fmla="*/ 133017 h 140463"/>
                <a:gd name="connsiteX12" fmla="*/ 69476 w 77372"/>
                <a:gd name="connsiteY12" fmla="*/ 133017 h 140463"/>
                <a:gd name="connsiteX13" fmla="*/ 48220 w 77372"/>
                <a:gd name="connsiteY13" fmla="*/ 123286 h 140463"/>
                <a:gd name="connsiteX14" fmla="*/ 48220 w 77372"/>
                <a:gd name="connsiteY14" fmla="*/ 6093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220" y="6093"/>
                  </a:moveTo>
                  <a:cubicBezTo>
                    <a:pt x="48220" y="381"/>
                    <a:pt x="47794" y="170"/>
                    <a:pt x="41843" y="170"/>
                  </a:cubicBezTo>
                  <a:cubicBezTo>
                    <a:pt x="28239" y="13497"/>
                    <a:pt x="8895" y="13708"/>
                    <a:pt x="180" y="13708"/>
                  </a:cubicBezTo>
                  <a:lnTo>
                    <a:pt x="180" y="21324"/>
                  </a:lnTo>
                  <a:cubicBezTo>
                    <a:pt x="5282" y="21324"/>
                    <a:pt x="19311" y="21324"/>
                    <a:pt x="31002" y="15401"/>
                  </a:cubicBezTo>
                  <a:lnTo>
                    <a:pt x="31002" y="123286"/>
                  </a:lnTo>
                  <a:cubicBezTo>
                    <a:pt x="31002" y="130267"/>
                    <a:pt x="31002" y="133017"/>
                    <a:pt x="9746" y="133017"/>
                  </a:cubicBezTo>
                  <a:lnTo>
                    <a:pt x="1668" y="133017"/>
                  </a:lnTo>
                  <a:lnTo>
                    <a:pt x="1668" y="140633"/>
                  </a:lnTo>
                  <a:cubicBezTo>
                    <a:pt x="5494" y="140421"/>
                    <a:pt x="31640" y="139787"/>
                    <a:pt x="39505" y="139787"/>
                  </a:cubicBezTo>
                  <a:cubicBezTo>
                    <a:pt x="46094" y="139787"/>
                    <a:pt x="72877" y="140421"/>
                    <a:pt x="77553" y="140633"/>
                  </a:cubicBezTo>
                  <a:lnTo>
                    <a:pt x="77553" y="133017"/>
                  </a:lnTo>
                  <a:lnTo>
                    <a:pt x="69476" y="133017"/>
                  </a:lnTo>
                  <a:cubicBezTo>
                    <a:pt x="48220" y="133017"/>
                    <a:pt x="48220" y="130267"/>
                    <a:pt x="48220" y="123286"/>
                  </a:cubicBezTo>
                  <a:lnTo>
                    <a:pt x="48220" y="609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8B6E953-5193-1DD3-E2C2-7DDA0BC62FD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266219" y="7557651"/>
              <a:ext cx="185537" cy="12088"/>
            </a:xfrm>
            <a:custGeom>
              <a:avLst/>
              <a:gdLst>
                <a:gd name="connsiteX0" fmla="*/ 175096 w 185537"/>
                <a:gd name="connsiteY0" fmla="*/ 12256 h 12088"/>
                <a:gd name="connsiteX1" fmla="*/ 185724 w 185537"/>
                <a:gd name="connsiteY1" fmla="*/ 6212 h 12088"/>
                <a:gd name="connsiteX2" fmla="*/ 175096 w 185537"/>
                <a:gd name="connsiteY2" fmla="*/ 168 h 12088"/>
                <a:gd name="connsiteX3" fmla="*/ 10815 w 185537"/>
                <a:gd name="connsiteY3" fmla="*/ 168 h 12088"/>
                <a:gd name="connsiteX4" fmla="*/ 187 w 185537"/>
                <a:gd name="connsiteY4" fmla="*/ 6212 h 12088"/>
                <a:gd name="connsiteX5" fmla="*/ 10815 w 185537"/>
                <a:gd name="connsiteY5" fmla="*/ 12256 h 12088"/>
                <a:gd name="connsiteX6" fmla="*/ 175096 w 185537"/>
                <a:gd name="connsiteY6" fmla="*/ 12256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096" y="12256"/>
                  </a:moveTo>
                  <a:cubicBezTo>
                    <a:pt x="180258" y="12256"/>
                    <a:pt x="185724" y="12256"/>
                    <a:pt x="185724" y="6212"/>
                  </a:cubicBezTo>
                  <a:cubicBezTo>
                    <a:pt x="185724" y="168"/>
                    <a:pt x="180258" y="168"/>
                    <a:pt x="175096" y="168"/>
                  </a:cubicBezTo>
                  <a:lnTo>
                    <a:pt x="10815" y="168"/>
                  </a:lnTo>
                  <a:cubicBezTo>
                    <a:pt x="5653" y="168"/>
                    <a:pt x="187" y="168"/>
                    <a:pt x="187" y="6212"/>
                  </a:cubicBezTo>
                  <a:cubicBezTo>
                    <a:pt x="187" y="12256"/>
                    <a:pt x="5653" y="12256"/>
                    <a:pt x="10815" y="12256"/>
                  </a:cubicBezTo>
                  <a:lnTo>
                    <a:pt x="175096" y="1225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2D1C10F-E835-CFDF-1903-5E4CAE69BC2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574738" y="7412594"/>
              <a:ext cx="70449" cy="302201"/>
            </a:xfrm>
            <a:custGeom>
              <a:avLst/>
              <a:gdLst>
                <a:gd name="connsiteX0" fmla="*/ 70646 w 70449"/>
                <a:gd name="connsiteY0" fmla="*/ 299347 h 302201"/>
                <a:gd name="connsiteX1" fmla="*/ 65484 w 70449"/>
                <a:gd name="connsiteY1" fmla="*/ 292699 h 302201"/>
                <a:gd name="connsiteX2" fmla="*/ 17809 w 70449"/>
                <a:gd name="connsiteY2" fmla="*/ 151269 h 302201"/>
                <a:gd name="connsiteX3" fmla="*/ 66699 w 70449"/>
                <a:gd name="connsiteY3" fmla="*/ 8328 h 302201"/>
                <a:gd name="connsiteX4" fmla="*/ 70646 w 70449"/>
                <a:gd name="connsiteY4" fmla="*/ 3190 h 302201"/>
                <a:gd name="connsiteX5" fmla="*/ 67610 w 70449"/>
                <a:gd name="connsiteY5" fmla="*/ 168 h 302201"/>
                <a:gd name="connsiteX6" fmla="*/ 19328 w 70449"/>
                <a:gd name="connsiteY6" fmla="*/ 59097 h 302201"/>
                <a:gd name="connsiteX7" fmla="*/ 197 w 70449"/>
                <a:gd name="connsiteY7" fmla="*/ 151269 h 302201"/>
                <a:gd name="connsiteX8" fmla="*/ 20239 w 70449"/>
                <a:gd name="connsiteY8" fmla="*/ 245556 h 302201"/>
                <a:gd name="connsiteX9" fmla="*/ 67610 w 70449"/>
                <a:gd name="connsiteY9" fmla="*/ 302369 h 302201"/>
                <a:gd name="connsiteX10" fmla="*/ 70646 w 70449"/>
                <a:gd name="connsiteY10" fmla="*/ 299347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646" y="299347"/>
                  </a:moveTo>
                  <a:cubicBezTo>
                    <a:pt x="70646" y="298441"/>
                    <a:pt x="70646" y="297836"/>
                    <a:pt x="65484" y="292699"/>
                  </a:cubicBezTo>
                  <a:cubicBezTo>
                    <a:pt x="27527" y="254622"/>
                    <a:pt x="17809" y="197506"/>
                    <a:pt x="17809" y="151269"/>
                  </a:cubicBezTo>
                  <a:cubicBezTo>
                    <a:pt x="17809" y="98686"/>
                    <a:pt x="29349" y="46103"/>
                    <a:pt x="66699" y="8328"/>
                  </a:cubicBezTo>
                  <a:cubicBezTo>
                    <a:pt x="70646" y="4701"/>
                    <a:pt x="70646" y="4097"/>
                    <a:pt x="70646" y="3190"/>
                  </a:cubicBezTo>
                  <a:cubicBezTo>
                    <a:pt x="70646" y="1075"/>
                    <a:pt x="69432" y="168"/>
                    <a:pt x="67610" y="168"/>
                  </a:cubicBezTo>
                  <a:cubicBezTo>
                    <a:pt x="64573" y="168"/>
                    <a:pt x="37244" y="20718"/>
                    <a:pt x="19328" y="59097"/>
                  </a:cubicBezTo>
                  <a:cubicBezTo>
                    <a:pt x="3841" y="92340"/>
                    <a:pt x="197" y="125884"/>
                    <a:pt x="197" y="151269"/>
                  </a:cubicBezTo>
                  <a:cubicBezTo>
                    <a:pt x="197" y="174841"/>
                    <a:pt x="3537" y="211407"/>
                    <a:pt x="20239" y="245556"/>
                  </a:cubicBezTo>
                  <a:cubicBezTo>
                    <a:pt x="38458" y="282726"/>
                    <a:pt x="64573" y="302369"/>
                    <a:pt x="67610" y="302369"/>
                  </a:cubicBezTo>
                  <a:cubicBezTo>
                    <a:pt x="69432" y="302369"/>
                    <a:pt x="70646" y="301463"/>
                    <a:pt x="70646" y="299347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62C9A4F-B014-E10D-8FF2-9A6DA2B448B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666106" y="7426193"/>
              <a:ext cx="117516" cy="216678"/>
            </a:xfrm>
            <a:custGeom>
              <a:avLst/>
              <a:gdLst>
                <a:gd name="connsiteX0" fmla="*/ 1719 w 117516"/>
                <a:gd name="connsiteY0" fmla="*/ 183302 h 216678"/>
                <a:gd name="connsiteX1" fmla="*/ 201 w 117516"/>
                <a:gd name="connsiteY1" fmla="*/ 186324 h 216678"/>
                <a:gd name="connsiteX2" fmla="*/ 3845 w 117516"/>
                <a:gd name="connsiteY2" fmla="*/ 190253 h 216678"/>
                <a:gd name="connsiteX3" fmla="*/ 14777 w 117516"/>
                <a:gd name="connsiteY3" fmla="*/ 180885 h 216678"/>
                <a:gd name="connsiteX4" fmla="*/ 25708 w 117516"/>
                <a:gd name="connsiteY4" fmla="*/ 170610 h 216678"/>
                <a:gd name="connsiteX5" fmla="*/ 59719 w 117516"/>
                <a:gd name="connsiteY5" fmla="*/ 216846 h 216678"/>
                <a:gd name="connsiteX6" fmla="*/ 88870 w 117516"/>
                <a:gd name="connsiteY6" fmla="*/ 205363 h 216678"/>
                <a:gd name="connsiteX7" fmla="*/ 107393 w 117516"/>
                <a:gd name="connsiteY7" fmla="*/ 187533 h 216678"/>
                <a:gd name="connsiteX8" fmla="*/ 103749 w 117516"/>
                <a:gd name="connsiteY8" fmla="*/ 183907 h 216678"/>
                <a:gd name="connsiteX9" fmla="*/ 99802 w 117516"/>
                <a:gd name="connsiteY9" fmla="*/ 186626 h 216678"/>
                <a:gd name="connsiteX10" fmla="*/ 60326 w 117516"/>
                <a:gd name="connsiteY10" fmla="*/ 210198 h 216678"/>
                <a:gd name="connsiteX11" fmla="*/ 41802 w 117516"/>
                <a:gd name="connsiteY11" fmla="*/ 170912 h 216678"/>
                <a:gd name="connsiteX12" fmla="*/ 43321 w 117516"/>
                <a:gd name="connsiteY12" fmla="*/ 153686 h 216678"/>
                <a:gd name="connsiteX13" fmla="*/ 50001 w 117516"/>
                <a:gd name="connsiteY13" fmla="*/ 146131 h 216678"/>
                <a:gd name="connsiteX14" fmla="*/ 117718 w 117516"/>
                <a:gd name="connsiteY14" fmla="*/ 23740 h 216678"/>
                <a:gd name="connsiteX15" fmla="*/ 99802 w 117516"/>
                <a:gd name="connsiteY15" fmla="*/ 168 h 216678"/>
                <a:gd name="connsiteX16" fmla="*/ 49090 w 117516"/>
                <a:gd name="connsiteY16" fmla="*/ 56982 h 216678"/>
                <a:gd name="connsiteX17" fmla="*/ 25101 w 117516"/>
                <a:gd name="connsiteY17" fmla="*/ 161241 h 216678"/>
                <a:gd name="connsiteX18" fmla="*/ 1719 w 117516"/>
                <a:gd name="connsiteY18" fmla="*/ 183302 h 216678"/>
                <a:gd name="connsiteX19" fmla="*/ 44839 w 117516"/>
                <a:gd name="connsiteY19" fmla="*/ 140994 h 216678"/>
                <a:gd name="connsiteX20" fmla="*/ 75813 w 117516"/>
                <a:gd name="connsiteY20" fmla="*/ 35223 h 216678"/>
                <a:gd name="connsiteX21" fmla="*/ 100105 w 117516"/>
                <a:gd name="connsiteY21" fmla="*/ 6817 h 216678"/>
                <a:gd name="connsiteX22" fmla="*/ 110430 w 117516"/>
                <a:gd name="connsiteY22" fmla="*/ 22531 h 216678"/>
                <a:gd name="connsiteX23" fmla="*/ 44839 w 117516"/>
                <a:gd name="connsiteY23" fmla="*/ 140994 h 2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516" h="216678">
                  <a:moveTo>
                    <a:pt x="1719" y="183302"/>
                  </a:moveTo>
                  <a:cubicBezTo>
                    <a:pt x="1112" y="184209"/>
                    <a:pt x="201" y="185115"/>
                    <a:pt x="201" y="186324"/>
                  </a:cubicBezTo>
                  <a:cubicBezTo>
                    <a:pt x="201" y="187835"/>
                    <a:pt x="2023" y="190253"/>
                    <a:pt x="3845" y="190253"/>
                  </a:cubicBezTo>
                  <a:cubicBezTo>
                    <a:pt x="5363" y="190253"/>
                    <a:pt x="6274" y="189346"/>
                    <a:pt x="14777" y="180885"/>
                  </a:cubicBezTo>
                  <a:cubicBezTo>
                    <a:pt x="17206" y="178769"/>
                    <a:pt x="23279" y="173027"/>
                    <a:pt x="25708" y="170610"/>
                  </a:cubicBezTo>
                  <a:cubicBezTo>
                    <a:pt x="28745" y="194484"/>
                    <a:pt x="37551" y="216846"/>
                    <a:pt x="59719" y="216846"/>
                  </a:cubicBezTo>
                  <a:cubicBezTo>
                    <a:pt x="71865" y="216846"/>
                    <a:pt x="82493" y="209896"/>
                    <a:pt x="88870" y="205363"/>
                  </a:cubicBezTo>
                  <a:cubicBezTo>
                    <a:pt x="93121" y="202341"/>
                    <a:pt x="107393" y="190555"/>
                    <a:pt x="107393" y="187533"/>
                  </a:cubicBezTo>
                  <a:cubicBezTo>
                    <a:pt x="107393" y="186626"/>
                    <a:pt x="106482" y="183907"/>
                    <a:pt x="103749" y="183907"/>
                  </a:cubicBezTo>
                  <a:cubicBezTo>
                    <a:pt x="102838" y="183907"/>
                    <a:pt x="102535" y="184209"/>
                    <a:pt x="99802" y="186626"/>
                  </a:cubicBezTo>
                  <a:cubicBezTo>
                    <a:pt x="80367" y="205665"/>
                    <a:pt x="69132" y="210198"/>
                    <a:pt x="60326" y="210198"/>
                  </a:cubicBezTo>
                  <a:cubicBezTo>
                    <a:pt x="46661" y="210198"/>
                    <a:pt x="41802" y="194484"/>
                    <a:pt x="41802" y="170912"/>
                  </a:cubicBezTo>
                  <a:cubicBezTo>
                    <a:pt x="41802" y="169099"/>
                    <a:pt x="42410" y="155197"/>
                    <a:pt x="43321" y="153686"/>
                  </a:cubicBezTo>
                  <a:cubicBezTo>
                    <a:pt x="43928" y="152780"/>
                    <a:pt x="43928" y="152175"/>
                    <a:pt x="50001" y="146131"/>
                  </a:cubicBezTo>
                  <a:cubicBezTo>
                    <a:pt x="74598" y="121653"/>
                    <a:pt x="117718" y="70581"/>
                    <a:pt x="117718" y="23740"/>
                  </a:cubicBezTo>
                  <a:cubicBezTo>
                    <a:pt x="117718" y="18602"/>
                    <a:pt x="117718" y="168"/>
                    <a:pt x="99802" y="168"/>
                  </a:cubicBezTo>
                  <a:cubicBezTo>
                    <a:pt x="74598" y="168"/>
                    <a:pt x="52127" y="50031"/>
                    <a:pt x="49090" y="56982"/>
                  </a:cubicBezTo>
                  <a:cubicBezTo>
                    <a:pt x="34515" y="89922"/>
                    <a:pt x="25101" y="125279"/>
                    <a:pt x="25101" y="161241"/>
                  </a:cubicBezTo>
                  <a:lnTo>
                    <a:pt x="1719" y="183302"/>
                  </a:lnTo>
                  <a:close/>
                  <a:moveTo>
                    <a:pt x="44839" y="140994"/>
                  </a:moveTo>
                  <a:cubicBezTo>
                    <a:pt x="45446" y="137670"/>
                    <a:pt x="58504" y="70581"/>
                    <a:pt x="75813" y="35223"/>
                  </a:cubicBezTo>
                  <a:cubicBezTo>
                    <a:pt x="84011" y="18905"/>
                    <a:pt x="90388" y="6817"/>
                    <a:pt x="100105" y="6817"/>
                  </a:cubicBezTo>
                  <a:cubicBezTo>
                    <a:pt x="110430" y="6817"/>
                    <a:pt x="110430" y="17696"/>
                    <a:pt x="110430" y="22531"/>
                  </a:cubicBezTo>
                  <a:cubicBezTo>
                    <a:pt x="110430" y="72999"/>
                    <a:pt x="59415" y="125884"/>
                    <a:pt x="44839" y="14099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1D36F9C-52ED-46E8-9432-91B41C14D4B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873776" y="7463062"/>
              <a:ext cx="201934" cy="201266"/>
            </a:xfrm>
            <a:custGeom>
              <a:avLst/>
              <a:gdLst>
                <a:gd name="connsiteX0" fmla="*/ 107400 w 201934"/>
                <a:gd name="connsiteY0" fmla="*/ 106845 h 201266"/>
                <a:gd name="connsiteX1" fmla="*/ 192121 w 201934"/>
                <a:gd name="connsiteY1" fmla="*/ 106845 h 201266"/>
                <a:gd name="connsiteX2" fmla="*/ 202142 w 201934"/>
                <a:gd name="connsiteY2" fmla="*/ 100801 h 201266"/>
                <a:gd name="connsiteX3" fmla="*/ 192121 w 201934"/>
                <a:gd name="connsiteY3" fmla="*/ 94757 h 201266"/>
                <a:gd name="connsiteX4" fmla="*/ 107400 w 201934"/>
                <a:gd name="connsiteY4" fmla="*/ 94757 h 201266"/>
                <a:gd name="connsiteX5" fmla="*/ 107400 w 201934"/>
                <a:gd name="connsiteY5" fmla="*/ 10141 h 201266"/>
                <a:gd name="connsiteX6" fmla="*/ 101326 w 201934"/>
                <a:gd name="connsiteY6" fmla="*/ 168 h 201266"/>
                <a:gd name="connsiteX7" fmla="*/ 95253 w 201934"/>
                <a:gd name="connsiteY7" fmla="*/ 10141 h 201266"/>
                <a:gd name="connsiteX8" fmla="*/ 95253 w 201934"/>
                <a:gd name="connsiteY8" fmla="*/ 94757 h 201266"/>
                <a:gd name="connsiteX9" fmla="*/ 10228 w 201934"/>
                <a:gd name="connsiteY9" fmla="*/ 94757 h 201266"/>
                <a:gd name="connsiteX10" fmla="*/ 207 w 201934"/>
                <a:gd name="connsiteY10" fmla="*/ 100801 h 201266"/>
                <a:gd name="connsiteX11" fmla="*/ 10228 w 201934"/>
                <a:gd name="connsiteY11" fmla="*/ 106845 h 201266"/>
                <a:gd name="connsiteX12" fmla="*/ 95253 w 201934"/>
                <a:gd name="connsiteY12" fmla="*/ 106845 h 201266"/>
                <a:gd name="connsiteX13" fmla="*/ 95253 w 201934"/>
                <a:gd name="connsiteY13" fmla="*/ 191462 h 201266"/>
                <a:gd name="connsiteX14" fmla="*/ 101326 w 201934"/>
                <a:gd name="connsiteY14" fmla="*/ 201434 h 201266"/>
                <a:gd name="connsiteX15" fmla="*/ 107400 w 201934"/>
                <a:gd name="connsiteY15" fmla="*/ 191462 h 201266"/>
                <a:gd name="connsiteX16" fmla="*/ 107400 w 201934"/>
                <a:gd name="connsiteY16" fmla="*/ 106845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01266">
                  <a:moveTo>
                    <a:pt x="107400" y="106845"/>
                  </a:moveTo>
                  <a:lnTo>
                    <a:pt x="192121" y="106845"/>
                  </a:lnTo>
                  <a:cubicBezTo>
                    <a:pt x="196372" y="106845"/>
                    <a:pt x="202142" y="106845"/>
                    <a:pt x="202142" y="100801"/>
                  </a:cubicBezTo>
                  <a:cubicBezTo>
                    <a:pt x="202142" y="94757"/>
                    <a:pt x="196372" y="94757"/>
                    <a:pt x="192121" y="94757"/>
                  </a:cubicBezTo>
                  <a:lnTo>
                    <a:pt x="107400" y="94757"/>
                  </a:lnTo>
                  <a:lnTo>
                    <a:pt x="107400" y="10141"/>
                  </a:lnTo>
                  <a:cubicBezTo>
                    <a:pt x="107400" y="5910"/>
                    <a:pt x="107400" y="168"/>
                    <a:pt x="101326" y="168"/>
                  </a:cubicBezTo>
                  <a:cubicBezTo>
                    <a:pt x="95253" y="168"/>
                    <a:pt x="95253" y="5910"/>
                    <a:pt x="95253" y="10141"/>
                  </a:cubicBezTo>
                  <a:lnTo>
                    <a:pt x="95253" y="94757"/>
                  </a:lnTo>
                  <a:lnTo>
                    <a:pt x="10228" y="94757"/>
                  </a:lnTo>
                  <a:cubicBezTo>
                    <a:pt x="5977" y="94757"/>
                    <a:pt x="207" y="94757"/>
                    <a:pt x="207" y="100801"/>
                  </a:cubicBezTo>
                  <a:cubicBezTo>
                    <a:pt x="207" y="106845"/>
                    <a:pt x="5977" y="106845"/>
                    <a:pt x="10228" y="106845"/>
                  </a:cubicBezTo>
                  <a:lnTo>
                    <a:pt x="95253" y="106845"/>
                  </a:lnTo>
                  <a:lnTo>
                    <a:pt x="95253" y="191462"/>
                  </a:lnTo>
                  <a:cubicBezTo>
                    <a:pt x="95253" y="195692"/>
                    <a:pt x="95253" y="201434"/>
                    <a:pt x="101326" y="201434"/>
                  </a:cubicBezTo>
                  <a:cubicBezTo>
                    <a:pt x="107400" y="201434"/>
                    <a:pt x="107400" y="195692"/>
                    <a:pt x="107400" y="191462"/>
                  </a:cubicBezTo>
                  <a:lnTo>
                    <a:pt x="107400" y="10684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5A6D3C9-546F-6621-501B-F0B86D741DB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187458" y="7437979"/>
              <a:ext cx="100208" cy="201266"/>
            </a:xfrm>
            <a:custGeom>
              <a:avLst/>
              <a:gdLst>
                <a:gd name="connsiteX0" fmla="*/ 62468 w 100208"/>
                <a:gd name="connsiteY0" fmla="*/ 8025 h 201266"/>
                <a:gd name="connsiteX1" fmla="*/ 55484 w 100208"/>
                <a:gd name="connsiteY1" fmla="*/ 168 h 201266"/>
                <a:gd name="connsiteX2" fmla="*/ 217 w 100208"/>
                <a:gd name="connsiteY2" fmla="*/ 19509 h 201266"/>
                <a:gd name="connsiteX3" fmla="*/ 217 w 100208"/>
                <a:gd name="connsiteY3" fmla="*/ 28877 h 201266"/>
                <a:gd name="connsiteX4" fmla="*/ 39997 w 100208"/>
                <a:gd name="connsiteY4" fmla="*/ 21020 h 201266"/>
                <a:gd name="connsiteX5" fmla="*/ 39997 w 100208"/>
                <a:gd name="connsiteY5" fmla="*/ 177560 h 201266"/>
                <a:gd name="connsiteX6" fmla="*/ 11756 w 100208"/>
                <a:gd name="connsiteY6" fmla="*/ 192066 h 201266"/>
                <a:gd name="connsiteX7" fmla="*/ 2039 w 100208"/>
                <a:gd name="connsiteY7" fmla="*/ 192066 h 201266"/>
                <a:gd name="connsiteX8" fmla="*/ 2039 w 100208"/>
                <a:gd name="connsiteY8" fmla="*/ 201434 h 201266"/>
                <a:gd name="connsiteX9" fmla="*/ 51232 w 100208"/>
                <a:gd name="connsiteY9" fmla="*/ 200528 h 201266"/>
                <a:gd name="connsiteX10" fmla="*/ 100425 w 100208"/>
                <a:gd name="connsiteY10" fmla="*/ 201434 h 201266"/>
                <a:gd name="connsiteX11" fmla="*/ 100425 w 100208"/>
                <a:gd name="connsiteY11" fmla="*/ 192066 h 201266"/>
                <a:gd name="connsiteX12" fmla="*/ 90708 w 100208"/>
                <a:gd name="connsiteY12" fmla="*/ 192066 h 201266"/>
                <a:gd name="connsiteX13" fmla="*/ 62468 w 100208"/>
                <a:gd name="connsiteY13" fmla="*/ 177560 h 201266"/>
                <a:gd name="connsiteX14" fmla="*/ 62468 w 100208"/>
                <a:gd name="connsiteY14" fmla="*/ 8025 h 2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1266">
                  <a:moveTo>
                    <a:pt x="62468" y="8025"/>
                  </a:moveTo>
                  <a:cubicBezTo>
                    <a:pt x="62468" y="773"/>
                    <a:pt x="62468" y="168"/>
                    <a:pt x="55484" y="168"/>
                  </a:cubicBezTo>
                  <a:cubicBezTo>
                    <a:pt x="36657" y="19509"/>
                    <a:pt x="9934" y="19509"/>
                    <a:pt x="217" y="19509"/>
                  </a:cubicBezTo>
                  <a:lnTo>
                    <a:pt x="217" y="28877"/>
                  </a:lnTo>
                  <a:cubicBezTo>
                    <a:pt x="6290" y="28877"/>
                    <a:pt x="24206" y="28877"/>
                    <a:pt x="39997" y="21020"/>
                  </a:cubicBezTo>
                  <a:lnTo>
                    <a:pt x="39997" y="177560"/>
                  </a:lnTo>
                  <a:cubicBezTo>
                    <a:pt x="39997" y="188440"/>
                    <a:pt x="39086" y="192066"/>
                    <a:pt x="11756" y="192066"/>
                  </a:cubicBezTo>
                  <a:lnTo>
                    <a:pt x="2039" y="192066"/>
                  </a:lnTo>
                  <a:lnTo>
                    <a:pt x="2039" y="201434"/>
                  </a:lnTo>
                  <a:cubicBezTo>
                    <a:pt x="12667" y="200528"/>
                    <a:pt x="39086" y="200528"/>
                    <a:pt x="51232" y="200528"/>
                  </a:cubicBezTo>
                  <a:cubicBezTo>
                    <a:pt x="63379" y="200528"/>
                    <a:pt x="89797" y="200528"/>
                    <a:pt x="100425" y="201434"/>
                  </a:cubicBezTo>
                  <a:lnTo>
                    <a:pt x="100425" y="192066"/>
                  </a:lnTo>
                  <a:lnTo>
                    <a:pt x="90708" y="192066"/>
                  </a:lnTo>
                  <a:cubicBezTo>
                    <a:pt x="63379" y="192066"/>
                    <a:pt x="62468" y="188742"/>
                    <a:pt x="62468" y="177560"/>
                  </a:cubicBezTo>
                  <a:lnTo>
                    <a:pt x="62468" y="802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8B9411C-530D-03AD-77B9-80856DC9AE3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29572" y="7412594"/>
              <a:ext cx="70449" cy="302201"/>
            </a:xfrm>
            <a:custGeom>
              <a:avLst/>
              <a:gdLst>
                <a:gd name="connsiteX0" fmla="*/ 70672 w 70449"/>
                <a:gd name="connsiteY0" fmla="*/ 151269 h 302201"/>
                <a:gd name="connsiteX1" fmla="*/ 50630 w 70449"/>
                <a:gd name="connsiteY1" fmla="*/ 56982 h 302201"/>
                <a:gd name="connsiteX2" fmla="*/ 3259 w 70449"/>
                <a:gd name="connsiteY2" fmla="*/ 168 h 302201"/>
                <a:gd name="connsiteX3" fmla="*/ 222 w 70449"/>
                <a:gd name="connsiteY3" fmla="*/ 3190 h 302201"/>
                <a:gd name="connsiteX4" fmla="*/ 5992 w 70449"/>
                <a:gd name="connsiteY4" fmla="*/ 10141 h 302201"/>
                <a:gd name="connsiteX5" fmla="*/ 53059 w 70449"/>
                <a:gd name="connsiteY5" fmla="*/ 151269 h 302201"/>
                <a:gd name="connsiteX6" fmla="*/ 4170 w 70449"/>
                <a:gd name="connsiteY6" fmla="*/ 294210 h 302201"/>
                <a:gd name="connsiteX7" fmla="*/ 222 w 70449"/>
                <a:gd name="connsiteY7" fmla="*/ 299347 h 302201"/>
                <a:gd name="connsiteX8" fmla="*/ 3259 w 70449"/>
                <a:gd name="connsiteY8" fmla="*/ 302369 h 302201"/>
                <a:gd name="connsiteX9" fmla="*/ 51541 w 70449"/>
                <a:gd name="connsiteY9" fmla="*/ 243440 h 302201"/>
                <a:gd name="connsiteX10" fmla="*/ 70672 w 70449"/>
                <a:gd name="connsiteY10" fmla="*/ 151269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02201">
                  <a:moveTo>
                    <a:pt x="70672" y="151269"/>
                  </a:moveTo>
                  <a:cubicBezTo>
                    <a:pt x="70672" y="127697"/>
                    <a:pt x="67331" y="91131"/>
                    <a:pt x="50630" y="56982"/>
                  </a:cubicBezTo>
                  <a:cubicBezTo>
                    <a:pt x="32410" y="19811"/>
                    <a:pt x="6295" y="168"/>
                    <a:pt x="3259" y="168"/>
                  </a:cubicBezTo>
                  <a:cubicBezTo>
                    <a:pt x="1437" y="168"/>
                    <a:pt x="222" y="1377"/>
                    <a:pt x="222" y="3190"/>
                  </a:cubicBezTo>
                  <a:cubicBezTo>
                    <a:pt x="222" y="4097"/>
                    <a:pt x="222" y="4701"/>
                    <a:pt x="5992" y="10141"/>
                  </a:cubicBezTo>
                  <a:cubicBezTo>
                    <a:pt x="35751" y="40059"/>
                    <a:pt x="53059" y="88109"/>
                    <a:pt x="53059" y="151269"/>
                  </a:cubicBezTo>
                  <a:cubicBezTo>
                    <a:pt x="53059" y="202945"/>
                    <a:pt x="41824" y="256133"/>
                    <a:pt x="4170" y="294210"/>
                  </a:cubicBezTo>
                  <a:cubicBezTo>
                    <a:pt x="222" y="297836"/>
                    <a:pt x="222" y="298441"/>
                    <a:pt x="222" y="299347"/>
                  </a:cubicBezTo>
                  <a:cubicBezTo>
                    <a:pt x="222" y="301161"/>
                    <a:pt x="1437" y="302369"/>
                    <a:pt x="3259" y="302369"/>
                  </a:cubicBezTo>
                  <a:cubicBezTo>
                    <a:pt x="6295" y="302369"/>
                    <a:pt x="33625" y="281820"/>
                    <a:pt x="51541" y="243440"/>
                  </a:cubicBezTo>
                  <a:cubicBezTo>
                    <a:pt x="67028" y="210198"/>
                    <a:pt x="70672" y="176654"/>
                    <a:pt x="70672" y="15126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4A070C5-227B-1208-38C1-C50F83D99E2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447663" y="7432842"/>
              <a:ext cx="201327" cy="206403"/>
            </a:xfrm>
            <a:custGeom>
              <a:avLst/>
              <a:gdLst>
                <a:gd name="connsiteX0" fmla="*/ 112581 w 201327"/>
                <a:gd name="connsiteY0" fmla="*/ 24042 h 206403"/>
                <a:gd name="connsiteX1" fmla="*/ 141429 w 201327"/>
                <a:gd name="connsiteY1" fmla="*/ 9536 h 206403"/>
                <a:gd name="connsiteX2" fmla="*/ 151449 w 201327"/>
                <a:gd name="connsiteY2" fmla="*/ 9536 h 206403"/>
                <a:gd name="connsiteX3" fmla="*/ 151449 w 201327"/>
                <a:gd name="connsiteY3" fmla="*/ 168 h 206403"/>
                <a:gd name="connsiteX4" fmla="*/ 100131 w 201327"/>
                <a:gd name="connsiteY4" fmla="*/ 1075 h 206403"/>
                <a:gd name="connsiteX5" fmla="*/ 48508 w 201327"/>
                <a:gd name="connsiteY5" fmla="*/ 168 h 206403"/>
                <a:gd name="connsiteX6" fmla="*/ 48508 w 201327"/>
                <a:gd name="connsiteY6" fmla="*/ 9536 h 206403"/>
                <a:gd name="connsiteX7" fmla="*/ 58529 w 201327"/>
                <a:gd name="connsiteY7" fmla="*/ 9536 h 206403"/>
                <a:gd name="connsiteX8" fmla="*/ 87377 w 201327"/>
                <a:gd name="connsiteY8" fmla="*/ 24042 h 206403"/>
                <a:gd name="connsiteX9" fmla="*/ 87377 w 201327"/>
                <a:gd name="connsiteY9" fmla="*/ 158219 h 206403"/>
                <a:gd name="connsiteX10" fmla="*/ 46079 w 201327"/>
                <a:gd name="connsiteY10" fmla="*/ 81460 h 206403"/>
                <a:gd name="connsiteX11" fmla="*/ 19053 w 201327"/>
                <a:gd name="connsiteY11" fmla="*/ 39152 h 206403"/>
                <a:gd name="connsiteX12" fmla="*/ 7818 w 201327"/>
                <a:gd name="connsiteY12" fmla="*/ 39152 h 206403"/>
                <a:gd name="connsiteX13" fmla="*/ 226 w 201327"/>
                <a:gd name="connsiteY13" fmla="*/ 42476 h 206403"/>
                <a:gd name="connsiteX14" fmla="*/ 2959 w 201327"/>
                <a:gd name="connsiteY14" fmla="*/ 45800 h 206403"/>
                <a:gd name="connsiteX15" fmla="*/ 20875 w 201327"/>
                <a:gd name="connsiteY15" fmla="*/ 86900 h 206403"/>
                <a:gd name="connsiteX16" fmla="*/ 36362 w 201327"/>
                <a:gd name="connsiteY16" fmla="*/ 137972 h 206403"/>
                <a:gd name="connsiteX17" fmla="*/ 87377 w 201327"/>
                <a:gd name="connsiteY17" fmla="*/ 165774 h 206403"/>
                <a:gd name="connsiteX18" fmla="*/ 87377 w 201327"/>
                <a:gd name="connsiteY18" fmla="*/ 182698 h 206403"/>
                <a:gd name="connsiteX19" fmla="*/ 58529 w 201327"/>
                <a:gd name="connsiteY19" fmla="*/ 197203 h 206403"/>
                <a:gd name="connsiteX20" fmla="*/ 48508 w 201327"/>
                <a:gd name="connsiteY20" fmla="*/ 197203 h 206403"/>
                <a:gd name="connsiteX21" fmla="*/ 48508 w 201327"/>
                <a:gd name="connsiteY21" fmla="*/ 206572 h 206403"/>
                <a:gd name="connsiteX22" fmla="*/ 99827 w 201327"/>
                <a:gd name="connsiteY22" fmla="*/ 205665 h 206403"/>
                <a:gd name="connsiteX23" fmla="*/ 151449 w 201327"/>
                <a:gd name="connsiteY23" fmla="*/ 206572 h 206403"/>
                <a:gd name="connsiteX24" fmla="*/ 151449 w 201327"/>
                <a:gd name="connsiteY24" fmla="*/ 197203 h 206403"/>
                <a:gd name="connsiteX25" fmla="*/ 141429 w 201327"/>
                <a:gd name="connsiteY25" fmla="*/ 197203 h 206403"/>
                <a:gd name="connsiteX26" fmla="*/ 112581 w 201327"/>
                <a:gd name="connsiteY26" fmla="*/ 182698 h 206403"/>
                <a:gd name="connsiteX27" fmla="*/ 112581 w 201327"/>
                <a:gd name="connsiteY27" fmla="*/ 165774 h 206403"/>
                <a:gd name="connsiteX28" fmla="*/ 164810 w 201327"/>
                <a:gd name="connsiteY28" fmla="*/ 138274 h 206403"/>
                <a:gd name="connsiteX29" fmla="*/ 180905 w 201327"/>
                <a:gd name="connsiteY29" fmla="*/ 79647 h 206403"/>
                <a:gd name="connsiteX30" fmla="*/ 197606 w 201327"/>
                <a:gd name="connsiteY30" fmla="*/ 45800 h 206403"/>
                <a:gd name="connsiteX31" fmla="*/ 201554 w 201327"/>
                <a:gd name="connsiteY31" fmla="*/ 42476 h 206403"/>
                <a:gd name="connsiteX32" fmla="*/ 194266 w 201327"/>
                <a:gd name="connsiteY32" fmla="*/ 39152 h 206403"/>
                <a:gd name="connsiteX33" fmla="*/ 182727 w 201327"/>
                <a:gd name="connsiteY33" fmla="*/ 39152 h 206403"/>
                <a:gd name="connsiteX34" fmla="*/ 155701 w 201327"/>
                <a:gd name="connsiteY34" fmla="*/ 85087 h 206403"/>
                <a:gd name="connsiteX35" fmla="*/ 112581 w 201327"/>
                <a:gd name="connsiteY35" fmla="*/ 158219 h 206403"/>
                <a:gd name="connsiteX36" fmla="*/ 112581 w 201327"/>
                <a:gd name="connsiteY36" fmla="*/ 24042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581" y="24042"/>
                  </a:moveTo>
                  <a:cubicBezTo>
                    <a:pt x="112581" y="13767"/>
                    <a:pt x="112581" y="9536"/>
                    <a:pt x="141429" y="9536"/>
                  </a:cubicBezTo>
                  <a:lnTo>
                    <a:pt x="151449" y="9536"/>
                  </a:lnTo>
                  <a:lnTo>
                    <a:pt x="151449" y="168"/>
                  </a:lnTo>
                  <a:cubicBezTo>
                    <a:pt x="140518" y="1075"/>
                    <a:pt x="112581" y="1075"/>
                    <a:pt x="100131" y="1075"/>
                  </a:cubicBezTo>
                  <a:cubicBezTo>
                    <a:pt x="87681" y="1075"/>
                    <a:pt x="59440" y="1075"/>
                    <a:pt x="48508" y="168"/>
                  </a:cubicBezTo>
                  <a:lnTo>
                    <a:pt x="48508" y="9536"/>
                  </a:lnTo>
                  <a:lnTo>
                    <a:pt x="58529" y="9536"/>
                  </a:lnTo>
                  <a:cubicBezTo>
                    <a:pt x="87377" y="9536"/>
                    <a:pt x="87377" y="13465"/>
                    <a:pt x="87377" y="24042"/>
                  </a:cubicBezTo>
                  <a:lnTo>
                    <a:pt x="87377" y="158219"/>
                  </a:lnTo>
                  <a:cubicBezTo>
                    <a:pt x="47597" y="147642"/>
                    <a:pt x="46079" y="101103"/>
                    <a:pt x="46079" y="81460"/>
                  </a:cubicBezTo>
                  <a:cubicBezTo>
                    <a:pt x="45775" y="44894"/>
                    <a:pt x="32414" y="39152"/>
                    <a:pt x="19053" y="39152"/>
                  </a:cubicBezTo>
                  <a:lnTo>
                    <a:pt x="7818" y="39152"/>
                  </a:lnTo>
                  <a:cubicBezTo>
                    <a:pt x="3263" y="39152"/>
                    <a:pt x="226" y="39152"/>
                    <a:pt x="226" y="42476"/>
                  </a:cubicBezTo>
                  <a:cubicBezTo>
                    <a:pt x="226" y="43987"/>
                    <a:pt x="1137" y="45498"/>
                    <a:pt x="2959" y="45800"/>
                  </a:cubicBezTo>
                  <a:cubicBezTo>
                    <a:pt x="12980" y="47009"/>
                    <a:pt x="20571" y="51240"/>
                    <a:pt x="20875" y="86900"/>
                  </a:cubicBezTo>
                  <a:cubicBezTo>
                    <a:pt x="20875" y="93851"/>
                    <a:pt x="21786" y="117724"/>
                    <a:pt x="36362" y="137972"/>
                  </a:cubicBezTo>
                  <a:cubicBezTo>
                    <a:pt x="48205" y="154291"/>
                    <a:pt x="66728" y="163055"/>
                    <a:pt x="87377" y="165774"/>
                  </a:cubicBezTo>
                  <a:lnTo>
                    <a:pt x="87377" y="182698"/>
                  </a:lnTo>
                  <a:cubicBezTo>
                    <a:pt x="87377" y="192973"/>
                    <a:pt x="87377" y="197203"/>
                    <a:pt x="58529" y="197203"/>
                  </a:cubicBezTo>
                  <a:lnTo>
                    <a:pt x="48508" y="197203"/>
                  </a:lnTo>
                  <a:lnTo>
                    <a:pt x="48508" y="206572"/>
                  </a:lnTo>
                  <a:cubicBezTo>
                    <a:pt x="59440" y="205665"/>
                    <a:pt x="87377" y="205665"/>
                    <a:pt x="99827" y="205665"/>
                  </a:cubicBezTo>
                  <a:cubicBezTo>
                    <a:pt x="112277" y="205665"/>
                    <a:pt x="140518" y="205665"/>
                    <a:pt x="151449" y="206572"/>
                  </a:cubicBezTo>
                  <a:lnTo>
                    <a:pt x="151449" y="197203"/>
                  </a:lnTo>
                  <a:lnTo>
                    <a:pt x="141429" y="197203"/>
                  </a:lnTo>
                  <a:cubicBezTo>
                    <a:pt x="112581" y="197203"/>
                    <a:pt x="112581" y="193275"/>
                    <a:pt x="112581" y="182698"/>
                  </a:cubicBezTo>
                  <a:lnTo>
                    <a:pt x="112581" y="165774"/>
                  </a:lnTo>
                  <a:cubicBezTo>
                    <a:pt x="134444" y="163055"/>
                    <a:pt x="152968" y="153989"/>
                    <a:pt x="164810" y="138274"/>
                  </a:cubicBezTo>
                  <a:cubicBezTo>
                    <a:pt x="180601" y="116818"/>
                    <a:pt x="180905" y="92944"/>
                    <a:pt x="180905" y="79647"/>
                  </a:cubicBezTo>
                  <a:cubicBezTo>
                    <a:pt x="180905" y="74812"/>
                    <a:pt x="181208" y="47916"/>
                    <a:pt x="197606" y="45800"/>
                  </a:cubicBezTo>
                  <a:cubicBezTo>
                    <a:pt x="199428" y="45498"/>
                    <a:pt x="201554" y="45196"/>
                    <a:pt x="201554" y="42476"/>
                  </a:cubicBezTo>
                  <a:cubicBezTo>
                    <a:pt x="201554" y="39152"/>
                    <a:pt x="199124" y="39152"/>
                    <a:pt x="194266" y="39152"/>
                  </a:cubicBezTo>
                  <a:lnTo>
                    <a:pt x="182727" y="39152"/>
                  </a:lnTo>
                  <a:cubicBezTo>
                    <a:pt x="170884" y="39152"/>
                    <a:pt x="156004" y="41267"/>
                    <a:pt x="155701" y="85087"/>
                  </a:cubicBezTo>
                  <a:cubicBezTo>
                    <a:pt x="155397" y="118329"/>
                    <a:pt x="145376" y="150362"/>
                    <a:pt x="112581" y="158219"/>
                  </a:cubicBezTo>
                  <a:lnTo>
                    <a:pt x="112581" y="2404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F6C449D-0B69-D644-37FD-E604A54A007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671425" y="7535650"/>
              <a:ext cx="88426" cy="151463"/>
            </a:xfrm>
            <a:custGeom>
              <a:avLst/>
              <a:gdLst>
                <a:gd name="connsiteX0" fmla="*/ 20640 w 88426"/>
                <a:gd name="connsiteY0" fmla="*/ 120113 h 151463"/>
                <a:gd name="connsiteX1" fmla="*/ 47848 w 88426"/>
                <a:gd name="connsiteY1" fmla="*/ 151633 h 151463"/>
                <a:gd name="connsiteX2" fmla="*/ 69954 w 88426"/>
                <a:gd name="connsiteY2" fmla="*/ 144017 h 151463"/>
                <a:gd name="connsiteX3" fmla="*/ 84621 w 88426"/>
                <a:gd name="connsiteY3" fmla="*/ 131537 h 151463"/>
                <a:gd name="connsiteX4" fmla="*/ 81220 w 88426"/>
                <a:gd name="connsiteY4" fmla="*/ 127517 h 151463"/>
                <a:gd name="connsiteX5" fmla="*/ 76544 w 88426"/>
                <a:gd name="connsiteY5" fmla="*/ 130690 h 151463"/>
                <a:gd name="connsiteX6" fmla="*/ 48060 w 88426"/>
                <a:gd name="connsiteY6" fmla="*/ 145710 h 151463"/>
                <a:gd name="connsiteX7" fmla="*/ 33606 w 88426"/>
                <a:gd name="connsiteY7" fmla="*/ 116940 h 151463"/>
                <a:gd name="connsiteX8" fmla="*/ 34031 w 88426"/>
                <a:gd name="connsiteY8" fmla="*/ 109748 h 151463"/>
                <a:gd name="connsiteX9" fmla="*/ 36795 w 88426"/>
                <a:gd name="connsiteY9" fmla="*/ 104882 h 151463"/>
                <a:gd name="connsiteX10" fmla="*/ 88660 w 88426"/>
                <a:gd name="connsiteY10" fmla="*/ 18574 h 151463"/>
                <a:gd name="connsiteX11" fmla="*/ 74631 w 88426"/>
                <a:gd name="connsiteY11" fmla="*/ 170 h 151463"/>
                <a:gd name="connsiteX12" fmla="*/ 39345 w 88426"/>
                <a:gd name="connsiteY12" fmla="*/ 33805 h 151463"/>
                <a:gd name="connsiteX13" fmla="*/ 22765 w 88426"/>
                <a:gd name="connsiteY13" fmla="*/ 79709 h 151463"/>
                <a:gd name="connsiteX14" fmla="*/ 19577 w 88426"/>
                <a:gd name="connsiteY14" fmla="*/ 111652 h 151463"/>
                <a:gd name="connsiteX15" fmla="*/ 3847 w 88426"/>
                <a:gd name="connsiteY15" fmla="*/ 125613 h 151463"/>
                <a:gd name="connsiteX16" fmla="*/ 234 w 88426"/>
                <a:gd name="connsiteY16" fmla="*/ 130056 h 151463"/>
                <a:gd name="connsiteX17" fmla="*/ 3847 w 88426"/>
                <a:gd name="connsiteY17" fmla="*/ 133863 h 151463"/>
                <a:gd name="connsiteX18" fmla="*/ 12562 w 88426"/>
                <a:gd name="connsiteY18" fmla="*/ 127094 h 151463"/>
                <a:gd name="connsiteX19" fmla="*/ 20640 w 88426"/>
                <a:gd name="connsiteY19" fmla="*/ 120113 h 151463"/>
                <a:gd name="connsiteX20" fmla="*/ 35944 w 88426"/>
                <a:gd name="connsiteY20" fmla="*/ 95998 h 151463"/>
                <a:gd name="connsiteX21" fmla="*/ 74418 w 88426"/>
                <a:gd name="connsiteY21" fmla="*/ 6093 h 151463"/>
                <a:gd name="connsiteX22" fmla="*/ 81858 w 88426"/>
                <a:gd name="connsiteY22" fmla="*/ 17093 h 151463"/>
                <a:gd name="connsiteX23" fmla="*/ 63578 w 88426"/>
                <a:gd name="connsiteY23" fmla="*/ 64478 h 151463"/>
                <a:gd name="connsiteX24" fmla="*/ 35944 w 88426"/>
                <a:gd name="connsiteY24" fmla="*/ 95998 h 1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26" h="151463">
                  <a:moveTo>
                    <a:pt x="20640" y="120113"/>
                  </a:moveTo>
                  <a:cubicBezTo>
                    <a:pt x="22765" y="133863"/>
                    <a:pt x="29780" y="151633"/>
                    <a:pt x="47848" y="151633"/>
                  </a:cubicBezTo>
                  <a:cubicBezTo>
                    <a:pt x="54650" y="151633"/>
                    <a:pt x="62302" y="148883"/>
                    <a:pt x="69954" y="144017"/>
                  </a:cubicBezTo>
                  <a:cubicBezTo>
                    <a:pt x="73568" y="141902"/>
                    <a:pt x="84621" y="134075"/>
                    <a:pt x="84621" y="131537"/>
                  </a:cubicBezTo>
                  <a:cubicBezTo>
                    <a:pt x="84621" y="130267"/>
                    <a:pt x="83133" y="127517"/>
                    <a:pt x="81220" y="127517"/>
                  </a:cubicBezTo>
                  <a:cubicBezTo>
                    <a:pt x="80157" y="127517"/>
                    <a:pt x="79732" y="127517"/>
                    <a:pt x="76544" y="130690"/>
                  </a:cubicBezTo>
                  <a:cubicBezTo>
                    <a:pt x="67404" y="138729"/>
                    <a:pt x="57626" y="145710"/>
                    <a:pt x="48060" y="145710"/>
                  </a:cubicBezTo>
                  <a:cubicBezTo>
                    <a:pt x="33606" y="145710"/>
                    <a:pt x="33606" y="120959"/>
                    <a:pt x="33606" y="116940"/>
                  </a:cubicBezTo>
                  <a:cubicBezTo>
                    <a:pt x="33606" y="114190"/>
                    <a:pt x="33606" y="113767"/>
                    <a:pt x="34031" y="109748"/>
                  </a:cubicBezTo>
                  <a:cubicBezTo>
                    <a:pt x="34244" y="107632"/>
                    <a:pt x="34244" y="107209"/>
                    <a:pt x="36795" y="104882"/>
                  </a:cubicBezTo>
                  <a:cubicBezTo>
                    <a:pt x="48486" y="93882"/>
                    <a:pt x="88660" y="55382"/>
                    <a:pt x="88660" y="18574"/>
                  </a:cubicBezTo>
                  <a:cubicBezTo>
                    <a:pt x="88660" y="15401"/>
                    <a:pt x="88660" y="170"/>
                    <a:pt x="74631" y="170"/>
                  </a:cubicBezTo>
                  <a:cubicBezTo>
                    <a:pt x="56988" y="170"/>
                    <a:pt x="42746" y="27458"/>
                    <a:pt x="39345" y="33805"/>
                  </a:cubicBezTo>
                  <a:cubicBezTo>
                    <a:pt x="29993" y="51786"/>
                    <a:pt x="25104" y="69132"/>
                    <a:pt x="22765" y="79709"/>
                  </a:cubicBezTo>
                  <a:cubicBezTo>
                    <a:pt x="19577" y="93882"/>
                    <a:pt x="19577" y="101286"/>
                    <a:pt x="19577" y="111652"/>
                  </a:cubicBezTo>
                  <a:cubicBezTo>
                    <a:pt x="18089" y="113132"/>
                    <a:pt x="5973" y="123921"/>
                    <a:pt x="3847" y="125613"/>
                  </a:cubicBezTo>
                  <a:cubicBezTo>
                    <a:pt x="446" y="128575"/>
                    <a:pt x="234" y="128787"/>
                    <a:pt x="234" y="130056"/>
                  </a:cubicBezTo>
                  <a:cubicBezTo>
                    <a:pt x="234" y="131537"/>
                    <a:pt x="2147" y="133863"/>
                    <a:pt x="3847" y="133863"/>
                  </a:cubicBezTo>
                  <a:cubicBezTo>
                    <a:pt x="5335" y="133863"/>
                    <a:pt x="11075" y="128575"/>
                    <a:pt x="12562" y="127094"/>
                  </a:cubicBezTo>
                  <a:lnTo>
                    <a:pt x="20640" y="120113"/>
                  </a:lnTo>
                  <a:close/>
                  <a:moveTo>
                    <a:pt x="35944" y="95998"/>
                  </a:moveTo>
                  <a:cubicBezTo>
                    <a:pt x="39770" y="74420"/>
                    <a:pt x="56563" y="6093"/>
                    <a:pt x="74418" y="6093"/>
                  </a:cubicBezTo>
                  <a:cubicBezTo>
                    <a:pt x="79307" y="6093"/>
                    <a:pt x="81858" y="9477"/>
                    <a:pt x="81858" y="17093"/>
                  </a:cubicBezTo>
                  <a:cubicBezTo>
                    <a:pt x="81858" y="19631"/>
                    <a:pt x="81858" y="38458"/>
                    <a:pt x="63578" y="64478"/>
                  </a:cubicBezTo>
                  <a:cubicBezTo>
                    <a:pt x="52737" y="79709"/>
                    <a:pt x="41046" y="91132"/>
                    <a:pt x="35944" y="95998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A0F0402-68D9-FED2-4DAD-9E0D2977209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783058" y="7553631"/>
              <a:ext cx="156446" cy="155905"/>
            </a:xfrm>
            <a:custGeom>
              <a:avLst/>
              <a:gdLst>
                <a:gd name="connsiteX0" fmla="*/ 83774 w 156446"/>
                <a:gd name="connsiteY0" fmla="*/ 83305 h 155905"/>
                <a:gd name="connsiteX1" fmla="*/ 148819 w 156446"/>
                <a:gd name="connsiteY1" fmla="*/ 83305 h 155905"/>
                <a:gd name="connsiteX2" fmla="*/ 156683 w 156446"/>
                <a:gd name="connsiteY2" fmla="*/ 78228 h 155905"/>
                <a:gd name="connsiteX3" fmla="*/ 148819 w 156446"/>
                <a:gd name="connsiteY3" fmla="*/ 72940 h 155905"/>
                <a:gd name="connsiteX4" fmla="*/ 83774 w 156446"/>
                <a:gd name="connsiteY4" fmla="*/ 72940 h 155905"/>
                <a:gd name="connsiteX5" fmla="*/ 83774 w 156446"/>
                <a:gd name="connsiteY5" fmla="*/ 7997 h 155905"/>
                <a:gd name="connsiteX6" fmla="*/ 78673 w 156446"/>
                <a:gd name="connsiteY6" fmla="*/ 170 h 155905"/>
                <a:gd name="connsiteX7" fmla="*/ 73359 w 156446"/>
                <a:gd name="connsiteY7" fmla="*/ 7997 h 155905"/>
                <a:gd name="connsiteX8" fmla="*/ 73359 w 156446"/>
                <a:gd name="connsiteY8" fmla="*/ 72940 h 155905"/>
                <a:gd name="connsiteX9" fmla="*/ 8102 w 156446"/>
                <a:gd name="connsiteY9" fmla="*/ 72940 h 155905"/>
                <a:gd name="connsiteX10" fmla="*/ 237 w 156446"/>
                <a:gd name="connsiteY10" fmla="*/ 78017 h 155905"/>
                <a:gd name="connsiteX11" fmla="*/ 8102 w 156446"/>
                <a:gd name="connsiteY11" fmla="*/ 83305 h 155905"/>
                <a:gd name="connsiteX12" fmla="*/ 73359 w 156446"/>
                <a:gd name="connsiteY12" fmla="*/ 83305 h 155905"/>
                <a:gd name="connsiteX13" fmla="*/ 73359 w 156446"/>
                <a:gd name="connsiteY13" fmla="*/ 148248 h 155905"/>
                <a:gd name="connsiteX14" fmla="*/ 78460 w 156446"/>
                <a:gd name="connsiteY14" fmla="*/ 156075 h 155905"/>
                <a:gd name="connsiteX15" fmla="*/ 83774 w 156446"/>
                <a:gd name="connsiteY15" fmla="*/ 148248 h 155905"/>
                <a:gd name="connsiteX16" fmla="*/ 83774 w 156446"/>
                <a:gd name="connsiteY16" fmla="*/ 83305 h 15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446" h="155905">
                  <a:moveTo>
                    <a:pt x="83774" y="83305"/>
                  </a:moveTo>
                  <a:lnTo>
                    <a:pt x="148819" y="83305"/>
                  </a:lnTo>
                  <a:cubicBezTo>
                    <a:pt x="151582" y="83305"/>
                    <a:pt x="156683" y="83305"/>
                    <a:pt x="156683" y="78228"/>
                  </a:cubicBezTo>
                  <a:cubicBezTo>
                    <a:pt x="156683" y="72940"/>
                    <a:pt x="151795" y="72940"/>
                    <a:pt x="148819" y="72940"/>
                  </a:cubicBezTo>
                  <a:lnTo>
                    <a:pt x="83774" y="72940"/>
                  </a:lnTo>
                  <a:lnTo>
                    <a:pt x="83774" y="7997"/>
                  </a:lnTo>
                  <a:cubicBezTo>
                    <a:pt x="83774" y="5247"/>
                    <a:pt x="83774" y="170"/>
                    <a:pt x="78673" y="170"/>
                  </a:cubicBezTo>
                  <a:cubicBezTo>
                    <a:pt x="73359" y="170"/>
                    <a:pt x="73359" y="5035"/>
                    <a:pt x="73359" y="7997"/>
                  </a:cubicBezTo>
                  <a:lnTo>
                    <a:pt x="73359" y="72940"/>
                  </a:lnTo>
                  <a:lnTo>
                    <a:pt x="8102" y="72940"/>
                  </a:lnTo>
                  <a:cubicBezTo>
                    <a:pt x="5339" y="72940"/>
                    <a:pt x="237" y="72940"/>
                    <a:pt x="237" y="78017"/>
                  </a:cubicBezTo>
                  <a:cubicBezTo>
                    <a:pt x="237" y="83305"/>
                    <a:pt x="5126" y="83305"/>
                    <a:pt x="8102" y="83305"/>
                  </a:cubicBezTo>
                  <a:lnTo>
                    <a:pt x="73359" y="83305"/>
                  </a:lnTo>
                  <a:lnTo>
                    <a:pt x="73359" y="148248"/>
                  </a:lnTo>
                  <a:cubicBezTo>
                    <a:pt x="73359" y="150998"/>
                    <a:pt x="73359" y="156075"/>
                    <a:pt x="78460" y="156075"/>
                  </a:cubicBezTo>
                  <a:cubicBezTo>
                    <a:pt x="83774" y="156075"/>
                    <a:pt x="83774" y="151210"/>
                    <a:pt x="83774" y="148248"/>
                  </a:cubicBezTo>
                  <a:lnTo>
                    <a:pt x="83774" y="8330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D30D81-3E56-D85A-C6A3-17552C65DF4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977764" y="7544112"/>
              <a:ext cx="77372" cy="140463"/>
            </a:xfrm>
            <a:custGeom>
              <a:avLst/>
              <a:gdLst>
                <a:gd name="connsiteX0" fmla="*/ 48282 w 77372"/>
                <a:gd name="connsiteY0" fmla="*/ 6093 h 140463"/>
                <a:gd name="connsiteX1" fmla="*/ 41906 w 77372"/>
                <a:gd name="connsiteY1" fmla="*/ 170 h 140463"/>
                <a:gd name="connsiteX2" fmla="*/ 243 w 77372"/>
                <a:gd name="connsiteY2" fmla="*/ 13708 h 140463"/>
                <a:gd name="connsiteX3" fmla="*/ 243 w 77372"/>
                <a:gd name="connsiteY3" fmla="*/ 21324 h 140463"/>
                <a:gd name="connsiteX4" fmla="*/ 31065 w 77372"/>
                <a:gd name="connsiteY4" fmla="*/ 15401 h 140463"/>
                <a:gd name="connsiteX5" fmla="*/ 31065 w 77372"/>
                <a:gd name="connsiteY5" fmla="*/ 123286 h 140463"/>
                <a:gd name="connsiteX6" fmla="*/ 9809 w 77372"/>
                <a:gd name="connsiteY6" fmla="*/ 133017 h 140463"/>
                <a:gd name="connsiteX7" fmla="*/ 1731 w 77372"/>
                <a:gd name="connsiteY7" fmla="*/ 133017 h 140463"/>
                <a:gd name="connsiteX8" fmla="*/ 1731 w 77372"/>
                <a:gd name="connsiteY8" fmla="*/ 140633 h 140463"/>
                <a:gd name="connsiteX9" fmla="*/ 39567 w 77372"/>
                <a:gd name="connsiteY9" fmla="*/ 139787 h 140463"/>
                <a:gd name="connsiteX10" fmla="*/ 77616 w 77372"/>
                <a:gd name="connsiteY10" fmla="*/ 140633 h 140463"/>
                <a:gd name="connsiteX11" fmla="*/ 77616 w 77372"/>
                <a:gd name="connsiteY11" fmla="*/ 133017 h 140463"/>
                <a:gd name="connsiteX12" fmla="*/ 69539 w 77372"/>
                <a:gd name="connsiteY12" fmla="*/ 133017 h 140463"/>
                <a:gd name="connsiteX13" fmla="*/ 48282 w 77372"/>
                <a:gd name="connsiteY13" fmla="*/ 123286 h 140463"/>
                <a:gd name="connsiteX14" fmla="*/ 48282 w 77372"/>
                <a:gd name="connsiteY14" fmla="*/ 6093 h 14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0463">
                  <a:moveTo>
                    <a:pt x="48282" y="6093"/>
                  </a:moveTo>
                  <a:cubicBezTo>
                    <a:pt x="48282" y="381"/>
                    <a:pt x="47857" y="170"/>
                    <a:pt x="41906" y="170"/>
                  </a:cubicBezTo>
                  <a:cubicBezTo>
                    <a:pt x="28302" y="13497"/>
                    <a:pt x="8958" y="13708"/>
                    <a:pt x="243" y="13708"/>
                  </a:cubicBezTo>
                  <a:lnTo>
                    <a:pt x="243" y="21324"/>
                  </a:lnTo>
                  <a:cubicBezTo>
                    <a:pt x="5345" y="21324"/>
                    <a:pt x="19374" y="21324"/>
                    <a:pt x="31065" y="15401"/>
                  </a:cubicBezTo>
                  <a:lnTo>
                    <a:pt x="31065" y="123286"/>
                  </a:lnTo>
                  <a:cubicBezTo>
                    <a:pt x="31065" y="130267"/>
                    <a:pt x="31065" y="133017"/>
                    <a:pt x="9809" y="133017"/>
                  </a:cubicBezTo>
                  <a:lnTo>
                    <a:pt x="1731" y="133017"/>
                  </a:lnTo>
                  <a:lnTo>
                    <a:pt x="1731" y="140633"/>
                  </a:lnTo>
                  <a:cubicBezTo>
                    <a:pt x="5557" y="140421"/>
                    <a:pt x="31703" y="139787"/>
                    <a:pt x="39567" y="139787"/>
                  </a:cubicBezTo>
                  <a:cubicBezTo>
                    <a:pt x="46157" y="139787"/>
                    <a:pt x="72940" y="140421"/>
                    <a:pt x="77616" y="140633"/>
                  </a:cubicBezTo>
                  <a:lnTo>
                    <a:pt x="77616" y="133017"/>
                  </a:lnTo>
                  <a:lnTo>
                    <a:pt x="69539" y="133017"/>
                  </a:lnTo>
                  <a:cubicBezTo>
                    <a:pt x="48282" y="133017"/>
                    <a:pt x="48282" y="130267"/>
                    <a:pt x="48282" y="123286"/>
                  </a:cubicBezTo>
                  <a:lnTo>
                    <a:pt x="48282" y="609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0D46152-D24D-DE03-1796-EDD1FBDC571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097501" y="7412594"/>
              <a:ext cx="41601" cy="302201"/>
            </a:xfrm>
            <a:custGeom>
              <a:avLst/>
              <a:gdLst>
                <a:gd name="connsiteX0" fmla="*/ 41849 w 41601"/>
                <a:gd name="connsiteY0" fmla="*/ 168 h 302201"/>
                <a:gd name="connsiteX1" fmla="*/ 248 w 41601"/>
                <a:gd name="connsiteY1" fmla="*/ 168 h 302201"/>
                <a:gd name="connsiteX2" fmla="*/ 248 w 41601"/>
                <a:gd name="connsiteY2" fmla="*/ 12256 h 302201"/>
                <a:gd name="connsiteX3" fmla="*/ 29703 w 41601"/>
                <a:gd name="connsiteY3" fmla="*/ 12256 h 302201"/>
                <a:gd name="connsiteX4" fmla="*/ 29703 w 41601"/>
                <a:gd name="connsiteY4" fmla="*/ 290281 h 302201"/>
                <a:gd name="connsiteX5" fmla="*/ 248 w 41601"/>
                <a:gd name="connsiteY5" fmla="*/ 290281 h 302201"/>
                <a:gd name="connsiteX6" fmla="*/ 248 w 41601"/>
                <a:gd name="connsiteY6" fmla="*/ 302369 h 302201"/>
                <a:gd name="connsiteX7" fmla="*/ 41849 w 41601"/>
                <a:gd name="connsiteY7" fmla="*/ 302369 h 302201"/>
                <a:gd name="connsiteX8" fmla="*/ 41849 w 41601"/>
                <a:gd name="connsiteY8" fmla="*/ 168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01" h="302201">
                  <a:moveTo>
                    <a:pt x="41849" y="168"/>
                  </a:moveTo>
                  <a:lnTo>
                    <a:pt x="248" y="168"/>
                  </a:lnTo>
                  <a:lnTo>
                    <a:pt x="248" y="12256"/>
                  </a:lnTo>
                  <a:lnTo>
                    <a:pt x="29703" y="12256"/>
                  </a:lnTo>
                  <a:lnTo>
                    <a:pt x="29703" y="290281"/>
                  </a:lnTo>
                  <a:lnTo>
                    <a:pt x="248" y="290281"/>
                  </a:lnTo>
                  <a:lnTo>
                    <a:pt x="248" y="302369"/>
                  </a:lnTo>
                  <a:lnTo>
                    <a:pt x="41849" y="302369"/>
                  </a:lnTo>
                  <a:lnTo>
                    <a:pt x="41849" y="168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99495DC-74C1-9CD9-913B-6BD57C3A27E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267852" y="7557651"/>
              <a:ext cx="185537" cy="12088"/>
            </a:xfrm>
            <a:custGeom>
              <a:avLst/>
              <a:gdLst>
                <a:gd name="connsiteX0" fmla="*/ 175162 w 185537"/>
                <a:gd name="connsiteY0" fmla="*/ 12256 h 12088"/>
                <a:gd name="connsiteX1" fmla="*/ 185790 w 185537"/>
                <a:gd name="connsiteY1" fmla="*/ 6212 h 12088"/>
                <a:gd name="connsiteX2" fmla="*/ 175162 w 185537"/>
                <a:gd name="connsiteY2" fmla="*/ 168 h 12088"/>
                <a:gd name="connsiteX3" fmla="*/ 10881 w 185537"/>
                <a:gd name="connsiteY3" fmla="*/ 168 h 12088"/>
                <a:gd name="connsiteX4" fmla="*/ 253 w 185537"/>
                <a:gd name="connsiteY4" fmla="*/ 6212 h 12088"/>
                <a:gd name="connsiteX5" fmla="*/ 10881 w 185537"/>
                <a:gd name="connsiteY5" fmla="*/ 12256 h 12088"/>
                <a:gd name="connsiteX6" fmla="*/ 175162 w 185537"/>
                <a:gd name="connsiteY6" fmla="*/ 12256 h 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088">
                  <a:moveTo>
                    <a:pt x="175162" y="12256"/>
                  </a:moveTo>
                  <a:cubicBezTo>
                    <a:pt x="180324" y="12256"/>
                    <a:pt x="185790" y="12256"/>
                    <a:pt x="185790" y="6212"/>
                  </a:cubicBezTo>
                  <a:cubicBezTo>
                    <a:pt x="185790" y="168"/>
                    <a:pt x="180324" y="168"/>
                    <a:pt x="175162" y="168"/>
                  </a:cubicBezTo>
                  <a:lnTo>
                    <a:pt x="10881" y="168"/>
                  </a:lnTo>
                  <a:cubicBezTo>
                    <a:pt x="5719" y="168"/>
                    <a:pt x="253" y="168"/>
                    <a:pt x="253" y="6212"/>
                  </a:cubicBezTo>
                  <a:cubicBezTo>
                    <a:pt x="253" y="12256"/>
                    <a:pt x="5719" y="12256"/>
                    <a:pt x="10881" y="12256"/>
                  </a:cubicBezTo>
                  <a:lnTo>
                    <a:pt x="175162" y="12256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6EA03E9-488E-A2F2-D385-2FA45D41C05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561492" y="7426193"/>
              <a:ext cx="215599" cy="219700"/>
            </a:xfrm>
            <a:custGeom>
              <a:avLst/>
              <a:gdLst>
                <a:gd name="connsiteX0" fmla="*/ 215862 w 215599"/>
                <a:gd name="connsiteY0" fmla="*/ 3190 h 219700"/>
                <a:gd name="connsiteX1" fmla="*/ 212522 w 215599"/>
                <a:gd name="connsiteY1" fmla="*/ 168 h 219700"/>
                <a:gd name="connsiteX2" fmla="*/ 207967 w 215599"/>
                <a:gd name="connsiteY2" fmla="*/ 3795 h 219700"/>
                <a:gd name="connsiteX3" fmla="*/ 186711 w 215599"/>
                <a:gd name="connsiteY3" fmla="*/ 27064 h 219700"/>
                <a:gd name="connsiteX4" fmla="*/ 136303 w 215599"/>
                <a:gd name="connsiteY4" fmla="*/ 168 h 219700"/>
                <a:gd name="connsiteX5" fmla="*/ 263 w 215599"/>
                <a:gd name="connsiteY5" fmla="*/ 137065 h 219700"/>
                <a:gd name="connsiteX6" fmla="*/ 82555 w 215599"/>
                <a:gd name="connsiteY6" fmla="*/ 219868 h 219700"/>
                <a:gd name="connsiteX7" fmla="*/ 148146 w 215599"/>
                <a:gd name="connsiteY7" fmla="*/ 193879 h 219700"/>
                <a:gd name="connsiteX8" fmla="*/ 181548 w 215599"/>
                <a:gd name="connsiteY8" fmla="*/ 140692 h 219700"/>
                <a:gd name="connsiteX9" fmla="*/ 177905 w 215599"/>
                <a:gd name="connsiteY9" fmla="*/ 137670 h 219700"/>
                <a:gd name="connsiteX10" fmla="*/ 173957 w 215599"/>
                <a:gd name="connsiteY10" fmla="*/ 140692 h 219700"/>
                <a:gd name="connsiteX11" fmla="*/ 143287 w 215599"/>
                <a:gd name="connsiteY11" fmla="*/ 188440 h 219700"/>
                <a:gd name="connsiteX12" fmla="*/ 87413 w 215599"/>
                <a:gd name="connsiteY12" fmla="*/ 210500 h 219700"/>
                <a:gd name="connsiteX13" fmla="*/ 27896 w 215599"/>
                <a:gd name="connsiteY13" fmla="*/ 147642 h 219700"/>
                <a:gd name="connsiteX14" fmla="*/ 64639 w 215599"/>
                <a:gd name="connsiteY14" fmla="*/ 46103 h 219700"/>
                <a:gd name="connsiteX15" fmla="*/ 138732 w 215599"/>
                <a:gd name="connsiteY15" fmla="*/ 9536 h 219700"/>
                <a:gd name="connsiteX16" fmla="*/ 187622 w 215599"/>
                <a:gd name="connsiteY16" fmla="*/ 67861 h 219700"/>
                <a:gd name="connsiteX17" fmla="*/ 186711 w 215599"/>
                <a:gd name="connsiteY17" fmla="*/ 83273 h 219700"/>
                <a:gd name="connsiteX18" fmla="*/ 191266 w 215599"/>
                <a:gd name="connsiteY18" fmla="*/ 86295 h 219700"/>
                <a:gd name="connsiteX19" fmla="*/ 196732 w 215599"/>
                <a:gd name="connsiteY19" fmla="*/ 80251 h 219700"/>
                <a:gd name="connsiteX20" fmla="*/ 215862 w 215599"/>
                <a:gd name="connsiteY20" fmla="*/ 3190 h 2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599" h="219700">
                  <a:moveTo>
                    <a:pt x="215862" y="3190"/>
                  </a:moveTo>
                  <a:cubicBezTo>
                    <a:pt x="215862" y="2283"/>
                    <a:pt x="215255" y="168"/>
                    <a:pt x="212522" y="168"/>
                  </a:cubicBezTo>
                  <a:cubicBezTo>
                    <a:pt x="211611" y="168"/>
                    <a:pt x="211307" y="470"/>
                    <a:pt x="207967" y="3795"/>
                  </a:cubicBezTo>
                  <a:lnTo>
                    <a:pt x="186711" y="27064"/>
                  </a:lnTo>
                  <a:cubicBezTo>
                    <a:pt x="183978" y="22833"/>
                    <a:pt x="170009" y="168"/>
                    <a:pt x="136303" y="168"/>
                  </a:cubicBezTo>
                  <a:cubicBezTo>
                    <a:pt x="68586" y="168"/>
                    <a:pt x="263" y="66955"/>
                    <a:pt x="263" y="137065"/>
                  </a:cubicBezTo>
                  <a:cubicBezTo>
                    <a:pt x="263" y="186929"/>
                    <a:pt x="36095" y="219868"/>
                    <a:pt x="82555" y="219868"/>
                  </a:cubicBezTo>
                  <a:cubicBezTo>
                    <a:pt x="108973" y="219868"/>
                    <a:pt x="132052" y="207780"/>
                    <a:pt x="148146" y="193879"/>
                  </a:cubicBezTo>
                  <a:cubicBezTo>
                    <a:pt x="176386" y="169099"/>
                    <a:pt x="181548" y="141598"/>
                    <a:pt x="181548" y="140692"/>
                  </a:cubicBezTo>
                  <a:cubicBezTo>
                    <a:pt x="181548" y="137670"/>
                    <a:pt x="178512" y="137670"/>
                    <a:pt x="177905" y="137670"/>
                  </a:cubicBezTo>
                  <a:cubicBezTo>
                    <a:pt x="176083" y="137670"/>
                    <a:pt x="174564" y="138274"/>
                    <a:pt x="173957" y="140692"/>
                  </a:cubicBezTo>
                  <a:cubicBezTo>
                    <a:pt x="171224" y="149456"/>
                    <a:pt x="164240" y="170912"/>
                    <a:pt x="143287" y="188440"/>
                  </a:cubicBezTo>
                  <a:cubicBezTo>
                    <a:pt x="122334" y="205363"/>
                    <a:pt x="103204" y="210500"/>
                    <a:pt x="87413" y="210500"/>
                  </a:cubicBezTo>
                  <a:cubicBezTo>
                    <a:pt x="60084" y="210500"/>
                    <a:pt x="27896" y="194786"/>
                    <a:pt x="27896" y="147642"/>
                  </a:cubicBezTo>
                  <a:cubicBezTo>
                    <a:pt x="27896" y="130417"/>
                    <a:pt x="34273" y="81460"/>
                    <a:pt x="64639" y="46103"/>
                  </a:cubicBezTo>
                  <a:cubicBezTo>
                    <a:pt x="83162" y="24646"/>
                    <a:pt x="111706" y="9536"/>
                    <a:pt x="138732" y="9536"/>
                  </a:cubicBezTo>
                  <a:cubicBezTo>
                    <a:pt x="169706" y="9536"/>
                    <a:pt x="187622" y="32806"/>
                    <a:pt x="187622" y="67861"/>
                  </a:cubicBezTo>
                  <a:cubicBezTo>
                    <a:pt x="187622" y="79949"/>
                    <a:pt x="186711" y="80251"/>
                    <a:pt x="186711" y="83273"/>
                  </a:cubicBezTo>
                  <a:cubicBezTo>
                    <a:pt x="186711" y="86296"/>
                    <a:pt x="190051" y="86295"/>
                    <a:pt x="191266" y="86295"/>
                  </a:cubicBezTo>
                  <a:cubicBezTo>
                    <a:pt x="195213" y="86295"/>
                    <a:pt x="195213" y="85691"/>
                    <a:pt x="196732" y="80251"/>
                  </a:cubicBezTo>
                  <a:lnTo>
                    <a:pt x="215862" y="3190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DDC4237-344A-F50F-78D2-8BBE8D49436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775671" y="7540093"/>
              <a:ext cx="155383" cy="144482"/>
            </a:xfrm>
            <a:custGeom>
              <a:avLst/>
              <a:gdLst>
                <a:gd name="connsiteX0" fmla="*/ 270 w 155383"/>
                <a:gd name="connsiteY0" fmla="*/ 170 h 144482"/>
                <a:gd name="connsiteX1" fmla="*/ 270 w 155383"/>
                <a:gd name="connsiteY1" fmla="*/ 7785 h 144482"/>
                <a:gd name="connsiteX2" fmla="*/ 5371 w 155383"/>
                <a:gd name="connsiteY2" fmla="*/ 7785 h 144482"/>
                <a:gd name="connsiteX3" fmla="*/ 22164 w 155383"/>
                <a:gd name="connsiteY3" fmla="*/ 17304 h 144482"/>
                <a:gd name="connsiteX4" fmla="*/ 22164 w 155383"/>
                <a:gd name="connsiteY4" fmla="*/ 127517 h 144482"/>
                <a:gd name="connsiteX5" fmla="*/ 5371 w 155383"/>
                <a:gd name="connsiteY5" fmla="*/ 137037 h 144482"/>
                <a:gd name="connsiteX6" fmla="*/ 270 w 155383"/>
                <a:gd name="connsiteY6" fmla="*/ 137037 h 144482"/>
                <a:gd name="connsiteX7" fmla="*/ 270 w 155383"/>
                <a:gd name="connsiteY7" fmla="*/ 144652 h 144482"/>
                <a:gd name="connsiteX8" fmla="*/ 84020 w 155383"/>
                <a:gd name="connsiteY8" fmla="*/ 144652 h 144482"/>
                <a:gd name="connsiteX9" fmla="*/ 155653 w 155383"/>
                <a:gd name="connsiteY9" fmla="*/ 73574 h 144482"/>
                <a:gd name="connsiteX10" fmla="*/ 84020 w 155383"/>
                <a:gd name="connsiteY10" fmla="*/ 170 h 144482"/>
                <a:gd name="connsiteX11" fmla="*/ 270 w 155383"/>
                <a:gd name="connsiteY11" fmla="*/ 170 h 144482"/>
                <a:gd name="connsiteX12" fmla="*/ 51710 w 155383"/>
                <a:gd name="connsiteY12" fmla="*/ 137037 h 144482"/>
                <a:gd name="connsiteX13" fmla="*/ 41507 w 155383"/>
                <a:gd name="connsiteY13" fmla="*/ 128786 h 144482"/>
                <a:gd name="connsiteX14" fmla="*/ 41507 w 155383"/>
                <a:gd name="connsiteY14" fmla="*/ 16035 h 144482"/>
                <a:gd name="connsiteX15" fmla="*/ 51710 w 155383"/>
                <a:gd name="connsiteY15" fmla="*/ 7785 h 144482"/>
                <a:gd name="connsiteX16" fmla="*/ 78068 w 155383"/>
                <a:gd name="connsiteY16" fmla="*/ 7785 h 144482"/>
                <a:gd name="connsiteX17" fmla="*/ 121643 w 155383"/>
                <a:gd name="connsiteY17" fmla="*/ 27670 h 144482"/>
                <a:gd name="connsiteX18" fmla="*/ 133759 w 155383"/>
                <a:gd name="connsiteY18" fmla="*/ 73574 h 144482"/>
                <a:gd name="connsiteX19" fmla="*/ 120155 w 155383"/>
                <a:gd name="connsiteY19" fmla="*/ 119690 h 144482"/>
                <a:gd name="connsiteX20" fmla="*/ 78280 w 155383"/>
                <a:gd name="connsiteY20" fmla="*/ 137037 h 144482"/>
                <a:gd name="connsiteX21" fmla="*/ 51710 w 155383"/>
                <a:gd name="connsiteY21" fmla="*/ 137037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4482">
                  <a:moveTo>
                    <a:pt x="270" y="170"/>
                  </a:moveTo>
                  <a:lnTo>
                    <a:pt x="270" y="7785"/>
                  </a:lnTo>
                  <a:lnTo>
                    <a:pt x="5371" y="7785"/>
                  </a:lnTo>
                  <a:cubicBezTo>
                    <a:pt x="21739" y="7785"/>
                    <a:pt x="22164" y="9900"/>
                    <a:pt x="22164" y="17304"/>
                  </a:cubicBezTo>
                  <a:lnTo>
                    <a:pt x="22164" y="127517"/>
                  </a:lnTo>
                  <a:cubicBezTo>
                    <a:pt x="22164" y="134710"/>
                    <a:pt x="21739" y="137037"/>
                    <a:pt x="5371" y="137037"/>
                  </a:cubicBezTo>
                  <a:lnTo>
                    <a:pt x="270" y="137037"/>
                  </a:lnTo>
                  <a:lnTo>
                    <a:pt x="270" y="144652"/>
                  </a:lnTo>
                  <a:lnTo>
                    <a:pt x="84020" y="144652"/>
                  </a:lnTo>
                  <a:cubicBezTo>
                    <a:pt x="123131" y="144652"/>
                    <a:pt x="155653" y="113344"/>
                    <a:pt x="155653" y="73574"/>
                  </a:cubicBezTo>
                  <a:cubicBezTo>
                    <a:pt x="155653" y="33382"/>
                    <a:pt x="123556" y="170"/>
                    <a:pt x="84020" y="170"/>
                  </a:cubicBezTo>
                  <a:lnTo>
                    <a:pt x="270" y="170"/>
                  </a:lnTo>
                  <a:close/>
                  <a:moveTo>
                    <a:pt x="51710" y="137037"/>
                  </a:moveTo>
                  <a:cubicBezTo>
                    <a:pt x="41720" y="137037"/>
                    <a:pt x="41507" y="135344"/>
                    <a:pt x="41507" y="128786"/>
                  </a:cubicBezTo>
                  <a:lnTo>
                    <a:pt x="41507" y="16035"/>
                  </a:lnTo>
                  <a:cubicBezTo>
                    <a:pt x="41507" y="9477"/>
                    <a:pt x="41720" y="7785"/>
                    <a:pt x="51710" y="7785"/>
                  </a:cubicBezTo>
                  <a:lnTo>
                    <a:pt x="78068" y="7785"/>
                  </a:lnTo>
                  <a:cubicBezTo>
                    <a:pt x="96136" y="7785"/>
                    <a:pt x="111865" y="15189"/>
                    <a:pt x="121643" y="27670"/>
                  </a:cubicBezTo>
                  <a:cubicBezTo>
                    <a:pt x="130358" y="39093"/>
                    <a:pt x="133759" y="55170"/>
                    <a:pt x="133759" y="73574"/>
                  </a:cubicBezTo>
                  <a:cubicBezTo>
                    <a:pt x="133759" y="98113"/>
                    <a:pt x="127595" y="110806"/>
                    <a:pt x="120155" y="119690"/>
                  </a:cubicBezTo>
                  <a:cubicBezTo>
                    <a:pt x="110590" y="130479"/>
                    <a:pt x="95285" y="137037"/>
                    <a:pt x="78280" y="137037"/>
                  </a:cubicBezTo>
                  <a:lnTo>
                    <a:pt x="51710" y="137037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2D8A31F-BACE-5108-9A73-80100BCBAC6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959352" y="7540093"/>
              <a:ext cx="191944" cy="144482"/>
            </a:xfrm>
            <a:custGeom>
              <a:avLst/>
              <a:gdLst>
                <a:gd name="connsiteX0" fmla="*/ 45552 w 191944"/>
                <a:gd name="connsiteY0" fmla="*/ 4823 h 144482"/>
                <a:gd name="connsiteX1" fmla="*/ 37474 w 191944"/>
                <a:gd name="connsiteY1" fmla="*/ 170 h 144482"/>
                <a:gd name="connsiteX2" fmla="*/ 276 w 191944"/>
                <a:gd name="connsiteY2" fmla="*/ 170 h 144482"/>
                <a:gd name="connsiteX3" fmla="*/ 276 w 191944"/>
                <a:gd name="connsiteY3" fmla="*/ 7785 h 144482"/>
                <a:gd name="connsiteX4" fmla="*/ 5377 w 191944"/>
                <a:gd name="connsiteY4" fmla="*/ 7785 h 144482"/>
                <a:gd name="connsiteX5" fmla="*/ 22170 w 191944"/>
                <a:gd name="connsiteY5" fmla="*/ 17304 h 144482"/>
                <a:gd name="connsiteX6" fmla="*/ 22170 w 191944"/>
                <a:gd name="connsiteY6" fmla="*/ 121806 h 144482"/>
                <a:gd name="connsiteX7" fmla="*/ 276 w 191944"/>
                <a:gd name="connsiteY7" fmla="*/ 137037 h 144482"/>
                <a:gd name="connsiteX8" fmla="*/ 276 w 191944"/>
                <a:gd name="connsiteY8" fmla="*/ 144652 h 144482"/>
                <a:gd name="connsiteX9" fmla="*/ 26208 w 191944"/>
                <a:gd name="connsiteY9" fmla="*/ 143806 h 144482"/>
                <a:gd name="connsiteX10" fmla="*/ 52141 w 191944"/>
                <a:gd name="connsiteY10" fmla="*/ 144652 h 144482"/>
                <a:gd name="connsiteX11" fmla="*/ 52141 w 191944"/>
                <a:gd name="connsiteY11" fmla="*/ 137037 h 144482"/>
                <a:gd name="connsiteX12" fmla="*/ 30247 w 191944"/>
                <a:gd name="connsiteY12" fmla="*/ 121806 h 144482"/>
                <a:gd name="connsiteX13" fmla="*/ 30247 w 191944"/>
                <a:gd name="connsiteY13" fmla="*/ 10324 h 144482"/>
                <a:gd name="connsiteX14" fmla="*/ 30460 w 191944"/>
                <a:gd name="connsiteY14" fmla="*/ 10112 h 144482"/>
                <a:gd name="connsiteX15" fmla="*/ 85726 w 191944"/>
                <a:gd name="connsiteY15" fmla="*/ 139787 h 144482"/>
                <a:gd name="connsiteX16" fmla="*/ 91040 w 191944"/>
                <a:gd name="connsiteY16" fmla="*/ 144652 h 144482"/>
                <a:gd name="connsiteX17" fmla="*/ 96142 w 191944"/>
                <a:gd name="connsiteY17" fmla="*/ 140210 h 144482"/>
                <a:gd name="connsiteX18" fmla="*/ 152258 w 191944"/>
                <a:gd name="connsiteY18" fmla="*/ 7997 h 144482"/>
                <a:gd name="connsiteX19" fmla="*/ 152471 w 191944"/>
                <a:gd name="connsiteY19" fmla="*/ 8208 h 144482"/>
                <a:gd name="connsiteX20" fmla="*/ 152471 w 191944"/>
                <a:gd name="connsiteY20" fmla="*/ 127517 h 144482"/>
                <a:gd name="connsiteX21" fmla="*/ 135678 w 191944"/>
                <a:gd name="connsiteY21" fmla="*/ 137037 h 144482"/>
                <a:gd name="connsiteX22" fmla="*/ 130577 w 191944"/>
                <a:gd name="connsiteY22" fmla="*/ 137037 h 144482"/>
                <a:gd name="connsiteX23" fmla="*/ 130577 w 191944"/>
                <a:gd name="connsiteY23" fmla="*/ 144652 h 144482"/>
                <a:gd name="connsiteX24" fmla="*/ 161398 w 191944"/>
                <a:gd name="connsiteY24" fmla="*/ 143806 h 144482"/>
                <a:gd name="connsiteX25" fmla="*/ 192220 w 191944"/>
                <a:gd name="connsiteY25" fmla="*/ 144652 h 144482"/>
                <a:gd name="connsiteX26" fmla="*/ 192220 w 191944"/>
                <a:gd name="connsiteY26" fmla="*/ 137037 h 144482"/>
                <a:gd name="connsiteX27" fmla="*/ 187119 w 191944"/>
                <a:gd name="connsiteY27" fmla="*/ 137037 h 144482"/>
                <a:gd name="connsiteX28" fmla="*/ 170326 w 191944"/>
                <a:gd name="connsiteY28" fmla="*/ 127517 h 144482"/>
                <a:gd name="connsiteX29" fmla="*/ 170326 w 191944"/>
                <a:gd name="connsiteY29" fmla="*/ 17304 h 144482"/>
                <a:gd name="connsiteX30" fmla="*/ 187119 w 191944"/>
                <a:gd name="connsiteY30" fmla="*/ 7785 h 144482"/>
                <a:gd name="connsiteX31" fmla="*/ 192220 w 191944"/>
                <a:gd name="connsiteY31" fmla="*/ 7785 h 144482"/>
                <a:gd name="connsiteX32" fmla="*/ 192220 w 191944"/>
                <a:gd name="connsiteY32" fmla="*/ 170 h 144482"/>
                <a:gd name="connsiteX33" fmla="*/ 155234 w 191944"/>
                <a:gd name="connsiteY33" fmla="*/ 170 h 144482"/>
                <a:gd name="connsiteX34" fmla="*/ 147369 w 191944"/>
                <a:gd name="connsiteY34" fmla="*/ 4400 h 144482"/>
                <a:gd name="connsiteX35" fmla="*/ 96354 w 191944"/>
                <a:gd name="connsiteY35" fmla="*/ 124344 h 144482"/>
                <a:gd name="connsiteX36" fmla="*/ 45552 w 191944"/>
                <a:gd name="connsiteY36" fmla="*/ 4823 h 1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4482">
                  <a:moveTo>
                    <a:pt x="45552" y="4823"/>
                  </a:moveTo>
                  <a:cubicBezTo>
                    <a:pt x="43639" y="170"/>
                    <a:pt x="41938" y="170"/>
                    <a:pt x="37474" y="170"/>
                  </a:cubicBezTo>
                  <a:lnTo>
                    <a:pt x="276" y="170"/>
                  </a:lnTo>
                  <a:lnTo>
                    <a:pt x="276" y="7785"/>
                  </a:lnTo>
                  <a:lnTo>
                    <a:pt x="5377" y="7785"/>
                  </a:lnTo>
                  <a:cubicBezTo>
                    <a:pt x="21745" y="7785"/>
                    <a:pt x="22170" y="9900"/>
                    <a:pt x="22170" y="17304"/>
                  </a:cubicBezTo>
                  <a:lnTo>
                    <a:pt x="22170" y="121806"/>
                  </a:lnTo>
                  <a:cubicBezTo>
                    <a:pt x="22170" y="127517"/>
                    <a:pt x="22170" y="137037"/>
                    <a:pt x="276" y="137037"/>
                  </a:cubicBezTo>
                  <a:lnTo>
                    <a:pt x="276" y="144652"/>
                  </a:lnTo>
                  <a:cubicBezTo>
                    <a:pt x="8991" y="144017"/>
                    <a:pt x="17493" y="143806"/>
                    <a:pt x="26208" y="143806"/>
                  </a:cubicBezTo>
                  <a:cubicBezTo>
                    <a:pt x="34924" y="143806"/>
                    <a:pt x="43426" y="144017"/>
                    <a:pt x="52141" y="144652"/>
                  </a:cubicBezTo>
                  <a:lnTo>
                    <a:pt x="52141" y="137037"/>
                  </a:lnTo>
                  <a:cubicBezTo>
                    <a:pt x="30247" y="137037"/>
                    <a:pt x="30247" y="127517"/>
                    <a:pt x="30247" y="121806"/>
                  </a:cubicBezTo>
                  <a:lnTo>
                    <a:pt x="30247" y="10324"/>
                  </a:lnTo>
                  <a:lnTo>
                    <a:pt x="30460" y="10112"/>
                  </a:lnTo>
                  <a:lnTo>
                    <a:pt x="85726" y="139787"/>
                  </a:lnTo>
                  <a:cubicBezTo>
                    <a:pt x="86789" y="142325"/>
                    <a:pt x="87852" y="144652"/>
                    <a:pt x="91040" y="144652"/>
                  </a:cubicBezTo>
                  <a:cubicBezTo>
                    <a:pt x="92528" y="144652"/>
                    <a:pt x="94441" y="144017"/>
                    <a:pt x="96142" y="140210"/>
                  </a:cubicBezTo>
                  <a:lnTo>
                    <a:pt x="152258" y="7997"/>
                  </a:lnTo>
                  <a:lnTo>
                    <a:pt x="152471" y="8208"/>
                  </a:lnTo>
                  <a:lnTo>
                    <a:pt x="152471" y="127517"/>
                  </a:lnTo>
                  <a:cubicBezTo>
                    <a:pt x="152471" y="134710"/>
                    <a:pt x="152046" y="137037"/>
                    <a:pt x="135678" y="137037"/>
                  </a:cubicBezTo>
                  <a:lnTo>
                    <a:pt x="130577" y="137037"/>
                  </a:lnTo>
                  <a:lnTo>
                    <a:pt x="130577" y="144652"/>
                  </a:lnTo>
                  <a:cubicBezTo>
                    <a:pt x="140780" y="144229"/>
                    <a:pt x="152683" y="143806"/>
                    <a:pt x="161398" y="143806"/>
                  </a:cubicBezTo>
                  <a:cubicBezTo>
                    <a:pt x="170113" y="143806"/>
                    <a:pt x="182017" y="144229"/>
                    <a:pt x="192220" y="144652"/>
                  </a:cubicBezTo>
                  <a:lnTo>
                    <a:pt x="192220" y="137037"/>
                  </a:lnTo>
                  <a:lnTo>
                    <a:pt x="187119" y="137037"/>
                  </a:lnTo>
                  <a:cubicBezTo>
                    <a:pt x="170751" y="137037"/>
                    <a:pt x="170326" y="134921"/>
                    <a:pt x="170326" y="127517"/>
                  </a:cubicBezTo>
                  <a:lnTo>
                    <a:pt x="170326" y="17304"/>
                  </a:lnTo>
                  <a:cubicBezTo>
                    <a:pt x="170326" y="10112"/>
                    <a:pt x="170751" y="7785"/>
                    <a:pt x="187119" y="7785"/>
                  </a:cubicBezTo>
                  <a:lnTo>
                    <a:pt x="192220" y="7785"/>
                  </a:lnTo>
                  <a:lnTo>
                    <a:pt x="192220" y="170"/>
                  </a:lnTo>
                  <a:lnTo>
                    <a:pt x="155234" y="170"/>
                  </a:lnTo>
                  <a:cubicBezTo>
                    <a:pt x="150983" y="170"/>
                    <a:pt x="149070" y="170"/>
                    <a:pt x="147369" y="4400"/>
                  </a:cubicBezTo>
                  <a:lnTo>
                    <a:pt x="96354" y="124344"/>
                  </a:lnTo>
                  <a:lnTo>
                    <a:pt x="45552" y="4823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A6C8D30-A20F-D9B3-E595-D6DC8547E3F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187598" y="7626401"/>
              <a:ext cx="143692" cy="10365"/>
            </a:xfrm>
            <a:custGeom>
              <a:avLst/>
              <a:gdLst>
                <a:gd name="connsiteX0" fmla="*/ 135473 w 143692"/>
                <a:gd name="connsiteY0" fmla="*/ 10535 h 10365"/>
                <a:gd name="connsiteX1" fmla="*/ 143975 w 143692"/>
                <a:gd name="connsiteY1" fmla="*/ 5458 h 10365"/>
                <a:gd name="connsiteX2" fmla="*/ 135473 w 143692"/>
                <a:gd name="connsiteY2" fmla="*/ 170 h 10365"/>
                <a:gd name="connsiteX3" fmla="*/ 8785 w 143692"/>
                <a:gd name="connsiteY3" fmla="*/ 170 h 10365"/>
                <a:gd name="connsiteX4" fmla="*/ 283 w 143692"/>
                <a:gd name="connsiteY4" fmla="*/ 5247 h 10365"/>
                <a:gd name="connsiteX5" fmla="*/ 8785 w 143692"/>
                <a:gd name="connsiteY5" fmla="*/ 10535 h 10365"/>
                <a:gd name="connsiteX6" fmla="*/ 135473 w 143692"/>
                <a:gd name="connsiteY6" fmla="*/ 10535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365">
                  <a:moveTo>
                    <a:pt x="135473" y="10535"/>
                  </a:moveTo>
                  <a:cubicBezTo>
                    <a:pt x="138874" y="10535"/>
                    <a:pt x="143975" y="10535"/>
                    <a:pt x="143975" y="5458"/>
                  </a:cubicBezTo>
                  <a:cubicBezTo>
                    <a:pt x="143975" y="170"/>
                    <a:pt x="139087" y="170"/>
                    <a:pt x="135473" y="170"/>
                  </a:cubicBezTo>
                  <a:lnTo>
                    <a:pt x="8785" y="170"/>
                  </a:lnTo>
                  <a:cubicBezTo>
                    <a:pt x="5384" y="170"/>
                    <a:pt x="283" y="170"/>
                    <a:pt x="283" y="5247"/>
                  </a:cubicBezTo>
                  <a:cubicBezTo>
                    <a:pt x="283" y="10535"/>
                    <a:pt x="5172" y="10535"/>
                    <a:pt x="8785" y="10535"/>
                  </a:cubicBezTo>
                  <a:lnTo>
                    <a:pt x="135473" y="10535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7F0D4ED-A24A-08A2-5BA4-CA3DF4ACDFB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1365909" y="7537766"/>
              <a:ext cx="113933" cy="146809"/>
            </a:xfrm>
            <a:custGeom>
              <a:avLst/>
              <a:gdLst>
                <a:gd name="connsiteX0" fmla="*/ 98281 w 113933"/>
                <a:gd name="connsiteY0" fmla="*/ 82882 h 146809"/>
                <a:gd name="connsiteX1" fmla="*/ 66396 w 113933"/>
                <a:gd name="connsiteY1" fmla="*/ 53689 h 146809"/>
                <a:gd name="connsiteX2" fmla="*/ 32386 w 113933"/>
                <a:gd name="connsiteY2" fmla="*/ 72940 h 146809"/>
                <a:gd name="connsiteX3" fmla="*/ 32174 w 113933"/>
                <a:gd name="connsiteY3" fmla="*/ 72940 h 146809"/>
                <a:gd name="connsiteX4" fmla="*/ 32174 w 113933"/>
                <a:gd name="connsiteY4" fmla="*/ 170 h 146809"/>
                <a:gd name="connsiteX5" fmla="*/ 289 w 113933"/>
                <a:gd name="connsiteY5" fmla="*/ 2497 h 146809"/>
                <a:gd name="connsiteX6" fmla="*/ 289 w 113933"/>
                <a:gd name="connsiteY6" fmla="*/ 10112 h 146809"/>
                <a:gd name="connsiteX7" fmla="*/ 16231 w 113933"/>
                <a:gd name="connsiteY7" fmla="*/ 21958 h 146809"/>
                <a:gd name="connsiteX8" fmla="*/ 16231 w 113933"/>
                <a:gd name="connsiteY8" fmla="*/ 130267 h 146809"/>
                <a:gd name="connsiteX9" fmla="*/ 289 w 113933"/>
                <a:gd name="connsiteY9" fmla="*/ 139364 h 146809"/>
                <a:gd name="connsiteX10" fmla="*/ 289 w 113933"/>
                <a:gd name="connsiteY10" fmla="*/ 146979 h 146809"/>
                <a:gd name="connsiteX11" fmla="*/ 24521 w 113933"/>
                <a:gd name="connsiteY11" fmla="*/ 146133 h 146809"/>
                <a:gd name="connsiteX12" fmla="*/ 48966 w 113933"/>
                <a:gd name="connsiteY12" fmla="*/ 146979 h 146809"/>
                <a:gd name="connsiteX13" fmla="*/ 48966 w 113933"/>
                <a:gd name="connsiteY13" fmla="*/ 139364 h 146809"/>
                <a:gd name="connsiteX14" fmla="*/ 33024 w 113933"/>
                <a:gd name="connsiteY14" fmla="*/ 130267 h 146809"/>
                <a:gd name="connsiteX15" fmla="*/ 33024 w 113933"/>
                <a:gd name="connsiteY15" fmla="*/ 92190 h 146809"/>
                <a:gd name="connsiteX16" fmla="*/ 64696 w 113933"/>
                <a:gd name="connsiteY16" fmla="*/ 59613 h 146809"/>
                <a:gd name="connsiteX17" fmla="*/ 81488 w 113933"/>
                <a:gd name="connsiteY17" fmla="*/ 82036 h 146809"/>
                <a:gd name="connsiteX18" fmla="*/ 81488 w 113933"/>
                <a:gd name="connsiteY18" fmla="*/ 130267 h 146809"/>
                <a:gd name="connsiteX19" fmla="*/ 65546 w 113933"/>
                <a:gd name="connsiteY19" fmla="*/ 139364 h 146809"/>
                <a:gd name="connsiteX20" fmla="*/ 65546 w 113933"/>
                <a:gd name="connsiteY20" fmla="*/ 146979 h 146809"/>
                <a:gd name="connsiteX21" fmla="*/ 89778 w 113933"/>
                <a:gd name="connsiteY21" fmla="*/ 146133 h 146809"/>
                <a:gd name="connsiteX22" fmla="*/ 114223 w 113933"/>
                <a:gd name="connsiteY22" fmla="*/ 146979 h 146809"/>
                <a:gd name="connsiteX23" fmla="*/ 114223 w 113933"/>
                <a:gd name="connsiteY23" fmla="*/ 139364 h 146809"/>
                <a:gd name="connsiteX24" fmla="*/ 98281 w 113933"/>
                <a:gd name="connsiteY24" fmla="*/ 130267 h 146809"/>
                <a:gd name="connsiteX25" fmla="*/ 98281 w 113933"/>
                <a:gd name="connsiteY25" fmla="*/ 82882 h 1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146809">
                  <a:moveTo>
                    <a:pt x="98281" y="82882"/>
                  </a:moveTo>
                  <a:cubicBezTo>
                    <a:pt x="98281" y="64478"/>
                    <a:pt x="89140" y="53689"/>
                    <a:pt x="66396" y="53689"/>
                  </a:cubicBezTo>
                  <a:cubicBezTo>
                    <a:pt x="47478" y="53689"/>
                    <a:pt x="37063" y="64901"/>
                    <a:pt x="32386" y="72940"/>
                  </a:cubicBezTo>
                  <a:lnTo>
                    <a:pt x="32174" y="72940"/>
                  </a:lnTo>
                  <a:lnTo>
                    <a:pt x="32174" y="170"/>
                  </a:lnTo>
                  <a:lnTo>
                    <a:pt x="289" y="2497"/>
                  </a:lnTo>
                  <a:lnTo>
                    <a:pt x="289" y="10112"/>
                  </a:lnTo>
                  <a:cubicBezTo>
                    <a:pt x="14531" y="10112"/>
                    <a:pt x="16231" y="11593"/>
                    <a:pt x="16231" y="21958"/>
                  </a:cubicBezTo>
                  <a:lnTo>
                    <a:pt x="16231" y="130267"/>
                  </a:lnTo>
                  <a:cubicBezTo>
                    <a:pt x="16231" y="139364"/>
                    <a:pt x="14106" y="139364"/>
                    <a:pt x="289" y="139364"/>
                  </a:cubicBezTo>
                  <a:lnTo>
                    <a:pt x="289" y="146979"/>
                  </a:lnTo>
                  <a:cubicBezTo>
                    <a:pt x="714" y="146979"/>
                    <a:pt x="15594" y="146133"/>
                    <a:pt x="24521" y="146133"/>
                  </a:cubicBezTo>
                  <a:cubicBezTo>
                    <a:pt x="32386" y="146133"/>
                    <a:pt x="47053" y="146767"/>
                    <a:pt x="48966" y="146979"/>
                  </a:cubicBezTo>
                  <a:lnTo>
                    <a:pt x="48966" y="139364"/>
                  </a:lnTo>
                  <a:cubicBezTo>
                    <a:pt x="35149" y="139364"/>
                    <a:pt x="33024" y="139364"/>
                    <a:pt x="33024" y="130267"/>
                  </a:cubicBezTo>
                  <a:lnTo>
                    <a:pt x="33024" y="92190"/>
                  </a:lnTo>
                  <a:cubicBezTo>
                    <a:pt x="33024" y="69978"/>
                    <a:pt x="50667" y="59613"/>
                    <a:pt x="64696" y="59613"/>
                  </a:cubicBezTo>
                  <a:cubicBezTo>
                    <a:pt x="79575" y="59613"/>
                    <a:pt x="81488" y="71247"/>
                    <a:pt x="81488" y="82036"/>
                  </a:cubicBezTo>
                  <a:lnTo>
                    <a:pt x="81488" y="130267"/>
                  </a:lnTo>
                  <a:cubicBezTo>
                    <a:pt x="81488" y="139364"/>
                    <a:pt x="79363" y="139364"/>
                    <a:pt x="65546" y="139364"/>
                  </a:cubicBezTo>
                  <a:lnTo>
                    <a:pt x="65546" y="146979"/>
                  </a:lnTo>
                  <a:cubicBezTo>
                    <a:pt x="65971" y="146979"/>
                    <a:pt x="80851" y="146133"/>
                    <a:pt x="89778" y="146133"/>
                  </a:cubicBezTo>
                  <a:cubicBezTo>
                    <a:pt x="97643" y="146133"/>
                    <a:pt x="112310" y="146767"/>
                    <a:pt x="114223" y="146979"/>
                  </a:cubicBezTo>
                  <a:lnTo>
                    <a:pt x="114223" y="139364"/>
                  </a:lnTo>
                  <a:cubicBezTo>
                    <a:pt x="100406" y="139364"/>
                    <a:pt x="98281" y="139364"/>
                    <a:pt x="98281" y="130267"/>
                  </a:cubicBezTo>
                  <a:lnTo>
                    <a:pt x="98281" y="8288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35D1055-7F7B-516A-5203-101A62DFE3F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521039" y="7432842"/>
              <a:ext cx="201327" cy="206403"/>
            </a:xfrm>
            <a:custGeom>
              <a:avLst/>
              <a:gdLst>
                <a:gd name="connsiteX0" fmla="*/ 112649 w 201327"/>
                <a:gd name="connsiteY0" fmla="*/ 24042 h 206403"/>
                <a:gd name="connsiteX1" fmla="*/ 141497 w 201327"/>
                <a:gd name="connsiteY1" fmla="*/ 9536 h 206403"/>
                <a:gd name="connsiteX2" fmla="*/ 151517 w 201327"/>
                <a:gd name="connsiteY2" fmla="*/ 9536 h 206403"/>
                <a:gd name="connsiteX3" fmla="*/ 151517 w 201327"/>
                <a:gd name="connsiteY3" fmla="*/ 168 h 206403"/>
                <a:gd name="connsiteX4" fmla="*/ 100199 w 201327"/>
                <a:gd name="connsiteY4" fmla="*/ 1075 h 206403"/>
                <a:gd name="connsiteX5" fmla="*/ 48576 w 201327"/>
                <a:gd name="connsiteY5" fmla="*/ 168 h 206403"/>
                <a:gd name="connsiteX6" fmla="*/ 48576 w 201327"/>
                <a:gd name="connsiteY6" fmla="*/ 9536 h 206403"/>
                <a:gd name="connsiteX7" fmla="*/ 58597 w 201327"/>
                <a:gd name="connsiteY7" fmla="*/ 9536 h 206403"/>
                <a:gd name="connsiteX8" fmla="*/ 87445 w 201327"/>
                <a:gd name="connsiteY8" fmla="*/ 24042 h 206403"/>
                <a:gd name="connsiteX9" fmla="*/ 87445 w 201327"/>
                <a:gd name="connsiteY9" fmla="*/ 158219 h 206403"/>
                <a:gd name="connsiteX10" fmla="*/ 46147 w 201327"/>
                <a:gd name="connsiteY10" fmla="*/ 81460 h 206403"/>
                <a:gd name="connsiteX11" fmla="*/ 19121 w 201327"/>
                <a:gd name="connsiteY11" fmla="*/ 39152 h 206403"/>
                <a:gd name="connsiteX12" fmla="*/ 7886 w 201327"/>
                <a:gd name="connsiteY12" fmla="*/ 39152 h 206403"/>
                <a:gd name="connsiteX13" fmla="*/ 294 w 201327"/>
                <a:gd name="connsiteY13" fmla="*/ 42476 h 206403"/>
                <a:gd name="connsiteX14" fmla="*/ 3027 w 201327"/>
                <a:gd name="connsiteY14" fmla="*/ 45800 h 206403"/>
                <a:gd name="connsiteX15" fmla="*/ 20943 w 201327"/>
                <a:gd name="connsiteY15" fmla="*/ 86900 h 206403"/>
                <a:gd name="connsiteX16" fmla="*/ 36430 w 201327"/>
                <a:gd name="connsiteY16" fmla="*/ 137972 h 206403"/>
                <a:gd name="connsiteX17" fmla="*/ 87445 w 201327"/>
                <a:gd name="connsiteY17" fmla="*/ 165774 h 206403"/>
                <a:gd name="connsiteX18" fmla="*/ 87445 w 201327"/>
                <a:gd name="connsiteY18" fmla="*/ 182698 h 206403"/>
                <a:gd name="connsiteX19" fmla="*/ 58597 w 201327"/>
                <a:gd name="connsiteY19" fmla="*/ 197203 h 206403"/>
                <a:gd name="connsiteX20" fmla="*/ 48576 w 201327"/>
                <a:gd name="connsiteY20" fmla="*/ 197203 h 206403"/>
                <a:gd name="connsiteX21" fmla="*/ 48576 w 201327"/>
                <a:gd name="connsiteY21" fmla="*/ 206572 h 206403"/>
                <a:gd name="connsiteX22" fmla="*/ 99895 w 201327"/>
                <a:gd name="connsiteY22" fmla="*/ 205665 h 206403"/>
                <a:gd name="connsiteX23" fmla="*/ 151517 w 201327"/>
                <a:gd name="connsiteY23" fmla="*/ 206572 h 206403"/>
                <a:gd name="connsiteX24" fmla="*/ 151517 w 201327"/>
                <a:gd name="connsiteY24" fmla="*/ 197203 h 206403"/>
                <a:gd name="connsiteX25" fmla="*/ 141497 w 201327"/>
                <a:gd name="connsiteY25" fmla="*/ 197203 h 206403"/>
                <a:gd name="connsiteX26" fmla="*/ 112649 w 201327"/>
                <a:gd name="connsiteY26" fmla="*/ 182698 h 206403"/>
                <a:gd name="connsiteX27" fmla="*/ 112649 w 201327"/>
                <a:gd name="connsiteY27" fmla="*/ 165774 h 206403"/>
                <a:gd name="connsiteX28" fmla="*/ 164878 w 201327"/>
                <a:gd name="connsiteY28" fmla="*/ 138274 h 206403"/>
                <a:gd name="connsiteX29" fmla="*/ 180973 w 201327"/>
                <a:gd name="connsiteY29" fmla="*/ 79647 h 206403"/>
                <a:gd name="connsiteX30" fmla="*/ 197674 w 201327"/>
                <a:gd name="connsiteY30" fmla="*/ 45800 h 206403"/>
                <a:gd name="connsiteX31" fmla="*/ 201622 w 201327"/>
                <a:gd name="connsiteY31" fmla="*/ 42476 h 206403"/>
                <a:gd name="connsiteX32" fmla="*/ 194334 w 201327"/>
                <a:gd name="connsiteY32" fmla="*/ 39152 h 206403"/>
                <a:gd name="connsiteX33" fmla="*/ 182795 w 201327"/>
                <a:gd name="connsiteY33" fmla="*/ 39152 h 206403"/>
                <a:gd name="connsiteX34" fmla="*/ 155769 w 201327"/>
                <a:gd name="connsiteY34" fmla="*/ 85087 h 206403"/>
                <a:gd name="connsiteX35" fmla="*/ 112649 w 201327"/>
                <a:gd name="connsiteY35" fmla="*/ 158219 h 206403"/>
                <a:gd name="connsiteX36" fmla="*/ 112649 w 201327"/>
                <a:gd name="connsiteY36" fmla="*/ 24042 h 20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327" h="206403">
                  <a:moveTo>
                    <a:pt x="112649" y="24042"/>
                  </a:moveTo>
                  <a:cubicBezTo>
                    <a:pt x="112649" y="13767"/>
                    <a:pt x="112649" y="9536"/>
                    <a:pt x="141497" y="9536"/>
                  </a:cubicBezTo>
                  <a:lnTo>
                    <a:pt x="151517" y="9536"/>
                  </a:lnTo>
                  <a:lnTo>
                    <a:pt x="151517" y="168"/>
                  </a:lnTo>
                  <a:cubicBezTo>
                    <a:pt x="140586" y="1075"/>
                    <a:pt x="112649" y="1075"/>
                    <a:pt x="100199" y="1075"/>
                  </a:cubicBezTo>
                  <a:cubicBezTo>
                    <a:pt x="87749" y="1075"/>
                    <a:pt x="59508" y="1075"/>
                    <a:pt x="48576" y="168"/>
                  </a:cubicBezTo>
                  <a:lnTo>
                    <a:pt x="48576" y="9536"/>
                  </a:lnTo>
                  <a:lnTo>
                    <a:pt x="58597" y="9536"/>
                  </a:lnTo>
                  <a:cubicBezTo>
                    <a:pt x="87445" y="9536"/>
                    <a:pt x="87445" y="13465"/>
                    <a:pt x="87445" y="24042"/>
                  </a:cubicBezTo>
                  <a:lnTo>
                    <a:pt x="87445" y="158219"/>
                  </a:lnTo>
                  <a:cubicBezTo>
                    <a:pt x="47665" y="147642"/>
                    <a:pt x="46147" y="101103"/>
                    <a:pt x="46147" y="81460"/>
                  </a:cubicBezTo>
                  <a:cubicBezTo>
                    <a:pt x="45843" y="44894"/>
                    <a:pt x="32482" y="39152"/>
                    <a:pt x="19121" y="39152"/>
                  </a:cubicBezTo>
                  <a:lnTo>
                    <a:pt x="7886" y="39152"/>
                  </a:lnTo>
                  <a:cubicBezTo>
                    <a:pt x="3331" y="39152"/>
                    <a:pt x="294" y="39152"/>
                    <a:pt x="294" y="42476"/>
                  </a:cubicBezTo>
                  <a:cubicBezTo>
                    <a:pt x="294" y="43987"/>
                    <a:pt x="1205" y="45498"/>
                    <a:pt x="3027" y="45800"/>
                  </a:cubicBezTo>
                  <a:cubicBezTo>
                    <a:pt x="13048" y="47009"/>
                    <a:pt x="20639" y="51240"/>
                    <a:pt x="20943" y="86900"/>
                  </a:cubicBezTo>
                  <a:cubicBezTo>
                    <a:pt x="20943" y="93851"/>
                    <a:pt x="21854" y="117724"/>
                    <a:pt x="36430" y="137972"/>
                  </a:cubicBezTo>
                  <a:cubicBezTo>
                    <a:pt x="48273" y="154291"/>
                    <a:pt x="66796" y="163055"/>
                    <a:pt x="87445" y="165774"/>
                  </a:cubicBezTo>
                  <a:lnTo>
                    <a:pt x="87445" y="182698"/>
                  </a:lnTo>
                  <a:cubicBezTo>
                    <a:pt x="87445" y="192973"/>
                    <a:pt x="87445" y="197203"/>
                    <a:pt x="58597" y="197203"/>
                  </a:cubicBezTo>
                  <a:lnTo>
                    <a:pt x="48576" y="197203"/>
                  </a:lnTo>
                  <a:lnTo>
                    <a:pt x="48576" y="206572"/>
                  </a:lnTo>
                  <a:cubicBezTo>
                    <a:pt x="59508" y="205665"/>
                    <a:pt x="87445" y="205665"/>
                    <a:pt x="99895" y="205665"/>
                  </a:cubicBezTo>
                  <a:cubicBezTo>
                    <a:pt x="112345" y="205665"/>
                    <a:pt x="140586" y="205665"/>
                    <a:pt x="151517" y="206572"/>
                  </a:cubicBezTo>
                  <a:lnTo>
                    <a:pt x="151517" y="197203"/>
                  </a:lnTo>
                  <a:lnTo>
                    <a:pt x="141497" y="197203"/>
                  </a:lnTo>
                  <a:cubicBezTo>
                    <a:pt x="112649" y="197203"/>
                    <a:pt x="112649" y="193275"/>
                    <a:pt x="112649" y="182698"/>
                  </a:cubicBezTo>
                  <a:lnTo>
                    <a:pt x="112649" y="165774"/>
                  </a:lnTo>
                  <a:cubicBezTo>
                    <a:pt x="134512" y="163055"/>
                    <a:pt x="153036" y="153989"/>
                    <a:pt x="164878" y="138274"/>
                  </a:cubicBezTo>
                  <a:cubicBezTo>
                    <a:pt x="180669" y="116818"/>
                    <a:pt x="180973" y="92944"/>
                    <a:pt x="180973" y="79647"/>
                  </a:cubicBezTo>
                  <a:cubicBezTo>
                    <a:pt x="180973" y="74812"/>
                    <a:pt x="181276" y="47916"/>
                    <a:pt x="197674" y="45800"/>
                  </a:cubicBezTo>
                  <a:cubicBezTo>
                    <a:pt x="199496" y="45498"/>
                    <a:pt x="201622" y="45196"/>
                    <a:pt x="201622" y="42476"/>
                  </a:cubicBezTo>
                  <a:cubicBezTo>
                    <a:pt x="201622" y="39152"/>
                    <a:pt x="199192" y="39152"/>
                    <a:pt x="194334" y="39152"/>
                  </a:cubicBezTo>
                  <a:lnTo>
                    <a:pt x="182795" y="39152"/>
                  </a:lnTo>
                  <a:cubicBezTo>
                    <a:pt x="170952" y="39152"/>
                    <a:pt x="156072" y="41267"/>
                    <a:pt x="155769" y="85087"/>
                  </a:cubicBezTo>
                  <a:cubicBezTo>
                    <a:pt x="155465" y="118329"/>
                    <a:pt x="145444" y="150362"/>
                    <a:pt x="112649" y="158219"/>
                  </a:cubicBezTo>
                  <a:lnTo>
                    <a:pt x="112649" y="24042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1DBB1C9-C77F-E5F4-3F40-4942AB2CA1A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744801" y="7535650"/>
              <a:ext cx="88426" cy="151463"/>
            </a:xfrm>
            <a:custGeom>
              <a:avLst/>
              <a:gdLst>
                <a:gd name="connsiteX0" fmla="*/ 20708 w 88426"/>
                <a:gd name="connsiteY0" fmla="*/ 120113 h 151463"/>
                <a:gd name="connsiteX1" fmla="*/ 47916 w 88426"/>
                <a:gd name="connsiteY1" fmla="*/ 151633 h 151463"/>
                <a:gd name="connsiteX2" fmla="*/ 70022 w 88426"/>
                <a:gd name="connsiteY2" fmla="*/ 144017 h 151463"/>
                <a:gd name="connsiteX3" fmla="*/ 84689 w 88426"/>
                <a:gd name="connsiteY3" fmla="*/ 131537 h 151463"/>
                <a:gd name="connsiteX4" fmla="*/ 81288 w 88426"/>
                <a:gd name="connsiteY4" fmla="*/ 127517 h 151463"/>
                <a:gd name="connsiteX5" fmla="*/ 76612 w 88426"/>
                <a:gd name="connsiteY5" fmla="*/ 130690 h 151463"/>
                <a:gd name="connsiteX6" fmla="*/ 48128 w 88426"/>
                <a:gd name="connsiteY6" fmla="*/ 145710 h 151463"/>
                <a:gd name="connsiteX7" fmla="*/ 33674 w 88426"/>
                <a:gd name="connsiteY7" fmla="*/ 116940 h 151463"/>
                <a:gd name="connsiteX8" fmla="*/ 34099 w 88426"/>
                <a:gd name="connsiteY8" fmla="*/ 109748 h 151463"/>
                <a:gd name="connsiteX9" fmla="*/ 36863 w 88426"/>
                <a:gd name="connsiteY9" fmla="*/ 104882 h 151463"/>
                <a:gd name="connsiteX10" fmla="*/ 88728 w 88426"/>
                <a:gd name="connsiteY10" fmla="*/ 18574 h 151463"/>
                <a:gd name="connsiteX11" fmla="*/ 74699 w 88426"/>
                <a:gd name="connsiteY11" fmla="*/ 170 h 151463"/>
                <a:gd name="connsiteX12" fmla="*/ 39413 w 88426"/>
                <a:gd name="connsiteY12" fmla="*/ 33805 h 151463"/>
                <a:gd name="connsiteX13" fmla="*/ 22833 w 88426"/>
                <a:gd name="connsiteY13" fmla="*/ 79709 h 151463"/>
                <a:gd name="connsiteX14" fmla="*/ 19645 w 88426"/>
                <a:gd name="connsiteY14" fmla="*/ 111652 h 151463"/>
                <a:gd name="connsiteX15" fmla="*/ 3915 w 88426"/>
                <a:gd name="connsiteY15" fmla="*/ 125613 h 151463"/>
                <a:gd name="connsiteX16" fmla="*/ 302 w 88426"/>
                <a:gd name="connsiteY16" fmla="*/ 130056 h 151463"/>
                <a:gd name="connsiteX17" fmla="*/ 3915 w 88426"/>
                <a:gd name="connsiteY17" fmla="*/ 133863 h 151463"/>
                <a:gd name="connsiteX18" fmla="*/ 12630 w 88426"/>
                <a:gd name="connsiteY18" fmla="*/ 127094 h 151463"/>
                <a:gd name="connsiteX19" fmla="*/ 20708 w 88426"/>
                <a:gd name="connsiteY19" fmla="*/ 120113 h 151463"/>
                <a:gd name="connsiteX20" fmla="*/ 36012 w 88426"/>
                <a:gd name="connsiteY20" fmla="*/ 95998 h 151463"/>
                <a:gd name="connsiteX21" fmla="*/ 74486 w 88426"/>
                <a:gd name="connsiteY21" fmla="*/ 6093 h 151463"/>
                <a:gd name="connsiteX22" fmla="*/ 81926 w 88426"/>
                <a:gd name="connsiteY22" fmla="*/ 17093 h 151463"/>
                <a:gd name="connsiteX23" fmla="*/ 63646 w 88426"/>
                <a:gd name="connsiteY23" fmla="*/ 64478 h 151463"/>
                <a:gd name="connsiteX24" fmla="*/ 36012 w 88426"/>
                <a:gd name="connsiteY24" fmla="*/ 95998 h 1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426" h="151463">
                  <a:moveTo>
                    <a:pt x="20708" y="120113"/>
                  </a:moveTo>
                  <a:cubicBezTo>
                    <a:pt x="22833" y="133863"/>
                    <a:pt x="29848" y="151633"/>
                    <a:pt x="47916" y="151633"/>
                  </a:cubicBezTo>
                  <a:cubicBezTo>
                    <a:pt x="54718" y="151633"/>
                    <a:pt x="62370" y="148883"/>
                    <a:pt x="70022" y="144017"/>
                  </a:cubicBezTo>
                  <a:cubicBezTo>
                    <a:pt x="73636" y="141902"/>
                    <a:pt x="84689" y="134075"/>
                    <a:pt x="84689" y="131537"/>
                  </a:cubicBezTo>
                  <a:cubicBezTo>
                    <a:pt x="84689" y="130267"/>
                    <a:pt x="83201" y="127517"/>
                    <a:pt x="81288" y="127517"/>
                  </a:cubicBezTo>
                  <a:cubicBezTo>
                    <a:pt x="80225" y="127517"/>
                    <a:pt x="79800" y="127517"/>
                    <a:pt x="76612" y="130690"/>
                  </a:cubicBezTo>
                  <a:cubicBezTo>
                    <a:pt x="67472" y="138729"/>
                    <a:pt x="57694" y="145710"/>
                    <a:pt x="48128" y="145710"/>
                  </a:cubicBezTo>
                  <a:cubicBezTo>
                    <a:pt x="33674" y="145710"/>
                    <a:pt x="33674" y="120959"/>
                    <a:pt x="33674" y="116940"/>
                  </a:cubicBezTo>
                  <a:cubicBezTo>
                    <a:pt x="33674" y="114190"/>
                    <a:pt x="33674" y="113767"/>
                    <a:pt x="34099" y="109748"/>
                  </a:cubicBezTo>
                  <a:cubicBezTo>
                    <a:pt x="34312" y="107632"/>
                    <a:pt x="34312" y="107209"/>
                    <a:pt x="36863" y="104882"/>
                  </a:cubicBezTo>
                  <a:cubicBezTo>
                    <a:pt x="48554" y="93882"/>
                    <a:pt x="88728" y="55382"/>
                    <a:pt x="88728" y="18574"/>
                  </a:cubicBezTo>
                  <a:cubicBezTo>
                    <a:pt x="88728" y="15401"/>
                    <a:pt x="88728" y="170"/>
                    <a:pt x="74699" y="170"/>
                  </a:cubicBezTo>
                  <a:cubicBezTo>
                    <a:pt x="57056" y="170"/>
                    <a:pt x="42814" y="27458"/>
                    <a:pt x="39413" y="33805"/>
                  </a:cubicBezTo>
                  <a:cubicBezTo>
                    <a:pt x="30061" y="51786"/>
                    <a:pt x="25172" y="69132"/>
                    <a:pt x="22833" y="79709"/>
                  </a:cubicBezTo>
                  <a:cubicBezTo>
                    <a:pt x="19645" y="93882"/>
                    <a:pt x="19645" y="101286"/>
                    <a:pt x="19645" y="111652"/>
                  </a:cubicBezTo>
                  <a:cubicBezTo>
                    <a:pt x="18157" y="113132"/>
                    <a:pt x="6041" y="123921"/>
                    <a:pt x="3915" y="125613"/>
                  </a:cubicBezTo>
                  <a:cubicBezTo>
                    <a:pt x="514" y="128575"/>
                    <a:pt x="302" y="128787"/>
                    <a:pt x="302" y="130056"/>
                  </a:cubicBezTo>
                  <a:cubicBezTo>
                    <a:pt x="302" y="131537"/>
                    <a:pt x="2215" y="133863"/>
                    <a:pt x="3915" y="133863"/>
                  </a:cubicBezTo>
                  <a:cubicBezTo>
                    <a:pt x="5403" y="133863"/>
                    <a:pt x="11143" y="128575"/>
                    <a:pt x="12630" y="127094"/>
                  </a:cubicBezTo>
                  <a:lnTo>
                    <a:pt x="20708" y="120113"/>
                  </a:lnTo>
                  <a:close/>
                  <a:moveTo>
                    <a:pt x="36012" y="95998"/>
                  </a:moveTo>
                  <a:cubicBezTo>
                    <a:pt x="39839" y="74420"/>
                    <a:pt x="56631" y="6093"/>
                    <a:pt x="74486" y="6093"/>
                  </a:cubicBezTo>
                  <a:cubicBezTo>
                    <a:pt x="79375" y="6093"/>
                    <a:pt x="81926" y="9477"/>
                    <a:pt x="81926" y="17093"/>
                  </a:cubicBezTo>
                  <a:cubicBezTo>
                    <a:pt x="81926" y="19631"/>
                    <a:pt x="81926" y="38458"/>
                    <a:pt x="63646" y="64478"/>
                  </a:cubicBezTo>
                  <a:cubicBezTo>
                    <a:pt x="52805" y="79709"/>
                    <a:pt x="41114" y="91132"/>
                    <a:pt x="36012" y="95998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B9434E7-FD65-F0D6-6043-72DC19AC653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2776226" y="7505672"/>
              <a:ext cx="149704" cy="192200"/>
            </a:xfrm>
            <a:custGeom>
              <a:avLst/>
              <a:gdLst>
                <a:gd name="connsiteX0" fmla="*/ 44063 w 149704"/>
                <a:gd name="connsiteY0" fmla="*/ 20113 h 192200"/>
                <a:gd name="connsiteX1" fmla="*/ 44063 w 149704"/>
                <a:gd name="connsiteY1" fmla="*/ 168 h 192200"/>
                <a:gd name="connsiteX2" fmla="*/ 336 w 149704"/>
                <a:gd name="connsiteY2" fmla="*/ 3492 h 192200"/>
                <a:gd name="connsiteX3" fmla="*/ 336 w 149704"/>
                <a:gd name="connsiteY3" fmla="*/ 12861 h 192200"/>
                <a:gd name="connsiteX4" fmla="*/ 24021 w 149704"/>
                <a:gd name="connsiteY4" fmla="*/ 27971 h 192200"/>
                <a:gd name="connsiteX5" fmla="*/ 24021 w 149704"/>
                <a:gd name="connsiteY5" fmla="*/ 169401 h 192200"/>
                <a:gd name="connsiteX6" fmla="*/ 336 w 149704"/>
                <a:gd name="connsiteY6" fmla="*/ 183000 h 192200"/>
                <a:gd name="connsiteX7" fmla="*/ 336 w 149704"/>
                <a:gd name="connsiteY7" fmla="*/ 192368 h 192200"/>
                <a:gd name="connsiteX8" fmla="*/ 34346 w 149704"/>
                <a:gd name="connsiteY8" fmla="*/ 191462 h 192200"/>
                <a:gd name="connsiteX9" fmla="*/ 68659 w 149704"/>
                <a:gd name="connsiteY9" fmla="*/ 192368 h 192200"/>
                <a:gd name="connsiteX10" fmla="*/ 68659 w 149704"/>
                <a:gd name="connsiteY10" fmla="*/ 183000 h 192200"/>
                <a:gd name="connsiteX11" fmla="*/ 44974 w 149704"/>
                <a:gd name="connsiteY11" fmla="*/ 169401 h 192200"/>
                <a:gd name="connsiteX12" fmla="*/ 44974 w 149704"/>
                <a:gd name="connsiteY12" fmla="*/ 118631 h 192200"/>
                <a:gd name="connsiteX13" fmla="*/ 44974 w 149704"/>
                <a:gd name="connsiteY13" fmla="*/ 115911 h 192200"/>
                <a:gd name="connsiteX14" fmla="*/ 82324 w 149704"/>
                <a:gd name="connsiteY14" fmla="*/ 137065 h 192200"/>
                <a:gd name="connsiteX15" fmla="*/ 150041 w 149704"/>
                <a:gd name="connsiteY15" fmla="*/ 68466 h 192200"/>
                <a:gd name="connsiteX16" fmla="*/ 86575 w 149704"/>
                <a:gd name="connsiteY16" fmla="*/ 168 h 192200"/>
                <a:gd name="connsiteX17" fmla="*/ 44063 w 149704"/>
                <a:gd name="connsiteY17" fmla="*/ 20113 h 192200"/>
                <a:gd name="connsiteX18" fmla="*/ 44974 w 149704"/>
                <a:gd name="connsiteY18" fmla="*/ 99290 h 192200"/>
                <a:gd name="connsiteX19" fmla="*/ 44974 w 149704"/>
                <a:gd name="connsiteY19" fmla="*/ 31899 h 192200"/>
                <a:gd name="connsiteX20" fmla="*/ 84146 w 149704"/>
                <a:gd name="connsiteY20" fmla="*/ 7723 h 192200"/>
                <a:gd name="connsiteX21" fmla="*/ 124837 w 149704"/>
                <a:gd name="connsiteY21" fmla="*/ 68466 h 192200"/>
                <a:gd name="connsiteX22" fmla="*/ 81109 w 149704"/>
                <a:gd name="connsiteY22" fmla="*/ 130417 h 192200"/>
                <a:gd name="connsiteX23" fmla="*/ 49225 w 149704"/>
                <a:gd name="connsiteY23" fmla="*/ 111983 h 192200"/>
                <a:gd name="connsiteX24" fmla="*/ 44974 w 149704"/>
                <a:gd name="connsiteY24" fmla="*/ 99290 h 1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704" h="192200">
                  <a:moveTo>
                    <a:pt x="44063" y="20113"/>
                  </a:moveTo>
                  <a:lnTo>
                    <a:pt x="44063" y="168"/>
                  </a:lnTo>
                  <a:lnTo>
                    <a:pt x="336" y="3492"/>
                  </a:lnTo>
                  <a:lnTo>
                    <a:pt x="336" y="12861"/>
                  </a:lnTo>
                  <a:cubicBezTo>
                    <a:pt x="21895" y="12861"/>
                    <a:pt x="24021" y="14674"/>
                    <a:pt x="24021" y="27971"/>
                  </a:cubicBezTo>
                  <a:lnTo>
                    <a:pt x="24021" y="169401"/>
                  </a:lnTo>
                  <a:cubicBezTo>
                    <a:pt x="24021" y="183000"/>
                    <a:pt x="20681" y="183000"/>
                    <a:pt x="336" y="183000"/>
                  </a:cubicBezTo>
                  <a:lnTo>
                    <a:pt x="336" y="192368"/>
                  </a:lnTo>
                  <a:cubicBezTo>
                    <a:pt x="10660" y="192066"/>
                    <a:pt x="26450" y="191462"/>
                    <a:pt x="34346" y="191462"/>
                  </a:cubicBezTo>
                  <a:cubicBezTo>
                    <a:pt x="42544" y="191462"/>
                    <a:pt x="58031" y="192066"/>
                    <a:pt x="68659" y="192368"/>
                  </a:cubicBezTo>
                  <a:lnTo>
                    <a:pt x="68659" y="183000"/>
                  </a:lnTo>
                  <a:cubicBezTo>
                    <a:pt x="48314" y="183000"/>
                    <a:pt x="44974" y="183000"/>
                    <a:pt x="44974" y="169401"/>
                  </a:cubicBezTo>
                  <a:lnTo>
                    <a:pt x="44974" y="118631"/>
                  </a:lnTo>
                  <a:lnTo>
                    <a:pt x="44974" y="115911"/>
                  </a:lnTo>
                  <a:cubicBezTo>
                    <a:pt x="46492" y="120746"/>
                    <a:pt x="59246" y="137065"/>
                    <a:pt x="82324" y="137065"/>
                  </a:cubicBezTo>
                  <a:cubicBezTo>
                    <a:pt x="118460" y="137065"/>
                    <a:pt x="150041" y="107450"/>
                    <a:pt x="150041" y="68466"/>
                  </a:cubicBezTo>
                  <a:cubicBezTo>
                    <a:pt x="150041" y="30086"/>
                    <a:pt x="120585" y="168"/>
                    <a:pt x="86575" y="168"/>
                  </a:cubicBezTo>
                  <a:cubicBezTo>
                    <a:pt x="62890" y="168"/>
                    <a:pt x="50136" y="13465"/>
                    <a:pt x="44063" y="20113"/>
                  </a:cubicBezTo>
                  <a:close/>
                  <a:moveTo>
                    <a:pt x="44974" y="99290"/>
                  </a:moveTo>
                  <a:lnTo>
                    <a:pt x="44974" y="31899"/>
                  </a:lnTo>
                  <a:cubicBezTo>
                    <a:pt x="53780" y="16487"/>
                    <a:pt x="68659" y="7723"/>
                    <a:pt x="84146" y="7723"/>
                  </a:cubicBezTo>
                  <a:cubicBezTo>
                    <a:pt x="106313" y="7723"/>
                    <a:pt x="124837" y="34317"/>
                    <a:pt x="124837" y="68466"/>
                  </a:cubicBezTo>
                  <a:cubicBezTo>
                    <a:pt x="124837" y="105032"/>
                    <a:pt x="103580" y="130417"/>
                    <a:pt x="81109" y="130417"/>
                  </a:cubicBezTo>
                  <a:cubicBezTo>
                    <a:pt x="68963" y="130417"/>
                    <a:pt x="57424" y="124373"/>
                    <a:pt x="49225" y="111983"/>
                  </a:cubicBezTo>
                  <a:cubicBezTo>
                    <a:pt x="44974" y="105636"/>
                    <a:pt x="44974" y="105334"/>
                    <a:pt x="44974" y="9929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0D69600-7A30-C77D-B62E-D6E480A8E00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2953363" y="7503859"/>
              <a:ext cx="117516" cy="138710"/>
            </a:xfrm>
            <a:custGeom>
              <a:avLst/>
              <a:gdLst>
                <a:gd name="connsiteX0" fmla="*/ 25849 w 117516"/>
                <a:gd name="connsiteY0" fmla="*/ 59400 h 138710"/>
                <a:gd name="connsiteX1" fmla="*/ 63503 w 117516"/>
                <a:gd name="connsiteY1" fmla="*/ 6817 h 138710"/>
                <a:gd name="connsiteX2" fmla="*/ 97817 w 117516"/>
                <a:gd name="connsiteY2" fmla="*/ 59400 h 138710"/>
                <a:gd name="connsiteX3" fmla="*/ 25849 w 117516"/>
                <a:gd name="connsiteY3" fmla="*/ 59400 h 138710"/>
                <a:gd name="connsiteX4" fmla="*/ 25545 w 117516"/>
                <a:gd name="connsiteY4" fmla="*/ 65746 h 138710"/>
                <a:gd name="connsiteX5" fmla="*/ 110267 w 117516"/>
                <a:gd name="connsiteY5" fmla="*/ 65746 h 138710"/>
                <a:gd name="connsiteX6" fmla="*/ 117858 w 117516"/>
                <a:gd name="connsiteY6" fmla="*/ 59400 h 138710"/>
                <a:gd name="connsiteX7" fmla="*/ 63503 w 117516"/>
                <a:gd name="connsiteY7" fmla="*/ 168 h 138710"/>
                <a:gd name="connsiteX8" fmla="*/ 341 w 117516"/>
                <a:gd name="connsiteY8" fmla="*/ 69070 h 138710"/>
                <a:gd name="connsiteX9" fmla="*/ 67147 w 117516"/>
                <a:gd name="connsiteY9" fmla="*/ 138879 h 138710"/>
                <a:gd name="connsiteX10" fmla="*/ 117858 w 117516"/>
                <a:gd name="connsiteY10" fmla="*/ 99592 h 138710"/>
                <a:gd name="connsiteX11" fmla="*/ 113911 w 117516"/>
                <a:gd name="connsiteY11" fmla="*/ 95966 h 138710"/>
                <a:gd name="connsiteX12" fmla="*/ 109963 w 117516"/>
                <a:gd name="connsiteY12" fmla="*/ 100197 h 138710"/>
                <a:gd name="connsiteX13" fmla="*/ 68969 w 117516"/>
                <a:gd name="connsiteY13" fmla="*/ 131324 h 138710"/>
                <a:gd name="connsiteX14" fmla="*/ 34655 w 117516"/>
                <a:gd name="connsiteY14" fmla="*/ 111076 h 138710"/>
                <a:gd name="connsiteX15" fmla="*/ 25545 w 117516"/>
                <a:gd name="connsiteY15" fmla="*/ 65746 h 13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38710">
                  <a:moveTo>
                    <a:pt x="25849" y="59400"/>
                  </a:moveTo>
                  <a:cubicBezTo>
                    <a:pt x="27671" y="14372"/>
                    <a:pt x="53178" y="6817"/>
                    <a:pt x="63503" y="6817"/>
                  </a:cubicBezTo>
                  <a:cubicBezTo>
                    <a:pt x="94780" y="6817"/>
                    <a:pt x="97817" y="47614"/>
                    <a:pt x="97817" y="59400"/>
                  </a:cubicBezTo>
                  <a:lnTo>
                    <a:pt x="25849" y="59400"/>
                  </a:lnTo>
                  <a:close/>
                  <a:moveTo>
                    <a:pt x="25545" y="65746"/>
                  </a:moveTo>
                  <a:lnTo>
                    <a:pt x="110267" y="65746"/>
                  </a:lnTo>
                  <a:cubicBezTo>
                    <a:pt x="116947" y="65746"/>
                    <a:pt x="117858" y="65746"/>
                    <a:pt x="117858" y="59400"/>
                  </a:cubicBezTo>
                  <a:cubicBezTo>
                    <a:pt x="117858" y="29482"/>
                    <a:pt x="101461" y="168"/>
                    <a:pt x="63503" y="168"/>
                  </a:cubicBezTo>
                  <a:cubicBezTo>
                    <a:pt x="28278" y="168"/>
                    <a:pt x="341" y="31295"/>
                    <a:pt x="341" y="69070"/>
                  </a:cubicBezTo>
                  <a:cubicBezTo>
                    <a:pt x="341" y="109565"/>
                    <a:pt x="32226" y="138879"/>
                    <a:pt x="67147" y="138879"/>
                  </a:cubicBezTo>
                  <a:cubicBezTo>
                    <a:pt x="104194" y="138879"/>
                    <a:pt x="117858" y="105334"/>
                    <a:pt x="117858" y="99592"/>
                  </a:cubicBezTo>
                  <a:cubicBezTo>
                    <a:pt x="117858" y="96570"/>
                    <a:pt x="115429" y="95966"/>
                    <a:pt x="113911" y="95966"/>
                  </a:cubicBezTo>
                  <a:cubicBezTo>
                    <a:pt x="111178" y="95966"/>
                    <a:pt x="110570" y="97779"/>
                    <a:pt x="109963" y="100197"/>
                  </a:cubicBezTo>
                  <a:cubicBezTo>
                    <a:pt x="99335" y="131324"/>
                    <a:pt x="72005" y="131324"/>
                    <a:pt x="68969" y="131324"/>
                  </a:cubicBezTo>
                  <a:cubicBezTo>
                    <a:pt x="53786" y="131324"/>
                    <a:pt x="41639" y="122257"/>
                    <a:pt x="34655" y="111076"/>
                  </a:cubicBezTo>
                  <a:cubicBezTo>
                    <a:pt x="25545" y="96570"/>
                    <a:pt x="25545" y="76625"/>
                    <a:pt x="25545" y="65746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7A1AE41-DDAE-6BBE-C099-90BF5A22DFA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3088324" y="7505672"/>
              <a:ext cx="102030" cy="133573"/>
            </a:xfrm>
            <a:custGeom>
              <a:avLst/>
              <a:gdLst>
                <a:gd name="connsiteX0" fmla="*/ 42555 w 102030"/>
                <a:gd name="connsiteY0" fmla="*/ 33410 h 133573"/>
                <a:gd name="connsiteX1" fmla="*/ 42555 w 102030"/>
                <a:gd name="connsiteY1" fmla="*/ 168 h 133573"/>
                <a:gd name="connsiteX2" fmla="*/ 346 w 102030"/>
                <a:gd name="connsiteY2" fmla="*/ 3492 h 133573"/>
                <a:gd name="connsiteX3" fmla="*/ 346 w 102030"/>
                <a:gd name="connsiteY3" fmla="*/ 12861 h 133573"/>
                <a:gd name="connsiteX4" fmla="*/ 24031 w 102030"/>
                <a:gd name="connsiteY4" fmla="*/ 29784 h 133573"/>
                <a:gd name="connsiteX5" fmla="*/ 24031 w 102030"/>
                <a:gd name="connsiteY5" fmla="*/ 110774 h 133573"/>
                <a:gd name="connsiteX6" fmla="*/ 346 w 102030"/>
                <a:gd name="connsiteY6" fmla="*/ 124373 h 133573"/>
                <a:gd name="connsiteX7" fmla="*/ 346 w 102030"/>
                <a:gd name="connsiteY7" fmla="*/ 133741 h 133573"/>
                <a:gd name="connsiteX8" fmla="*/ 34963 w 102030"/>
                <a:gd name="connsiteY8" fmla="*/ 132835 h 133573"/>
                <a:gd name="connsiteX9" fmla="*/ 73528 w 102030"/>
                <a:gd name="connsiteY9" fmla="*/ 133741 h 133573"/>
                <a:gd name="connsiteX10" fmla="*/ 73528 w 102030"/>
                <a:gd name="connsiteY10" fmla="*/ 124373 h 133573"/>
                <a:gd name="connsiteX11" fmla="*/ 67151 w 102030"/>
                <a:gd name="connsiteY11" fmla="*/ 124373 h 133573"/>
                <a:gd name="connsiteX12" fmla="*/ 44073 w 102030"/>
                <a:gd name="connsiteY12" fmla="*/ 110169 h 133573"/>
                <a:gd name="connsiteX13" fmla="*/ 44073 w 102030"/>
                <a:gd name="connsiteY13" fmla="*/ 63630 h 133573"/>
                <a:gd name="connsiteX14" fmla="*/ 79905 w 102030"/>
                <a:gd name="connsiteY14" fmla="*/ 6817 h 133573"/>
                <a:gd name="connsiteX15" fmla="*/ 83245 w 102030"/>
                <a:gd name="connsiteY15" fmla="*/ 7119 h 133573"/>
                <a:gd name="connsiteX16" fmla="*/ 76261 w 102030"/>
                <a:gd name="connsiteY16" fmla="*/ 18905 h 133573"/>
                <a:gd name="connsiteX17" fmla="*/ 89319 w 102030"/>
                <a:gd name="connsiteY17" fmla="*/ 31899 h 133573"/>
                <a:gd name="connsiteX18" fmla="*/ 102376 w 102030"/>
                <a:gd name="connsiteY18" fmla="*/ 18602 h 133573"/>
                <a:gd name="connsiteX19" fmla="*/ 79905 w 102030"/>
                <a:gd name="connsiteY19" fmla="*/ 168 h 133573"/>
                <a:gd name="connsiteX20" fmla="*/ 42555 w 102030"/>
                <a:gd name="connsiteY20" fmla="*/ 33410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030" h="133573">
                  <a:moveTo>
                    <a:pt x="42555" y="33410"/>
                  </a:moveTo>
                  <a:lnTo>
                    <a:pt x="42555" y="168"/>
                  </a:lnTo>
                  <a:lnTo>
                    <a:pt x="346" y="3492"/>
                  </a:lnTo>
                  <a:lnTo>
                    <a:pt x="346" y="12861"/>
                  </a:lnTo>
                  <a:cubicBezTo>
                    <a:pt x="21602" y="12861"/>
                    <a:pt x="24031" y="14976"/>
                    <a:pt x="24031" y="29784"/>
                  </a:cubicBezTo>
                  <a:lnTo>
                    <a:pt x="24031" y="110774"/>
                  </a:lnTo>
                  <a:cubicBezTo>
                    <a:pt x="24031" y="124373"/>
                    <a:pt x="20691" y="124373"/>
                    <a:pt x="346" y="124373"/>
                  </a:cubicBezTo>
                  <a:lnTo>
                    <a:pt x="346" y="133741"/>
                  </a:lnTo>
                  <a:cubicBezTo>
                    <a:pt x="12189" y="133439"/>
                    <a:pt x="26461" y="132835"/>
                    <a:pt x="34963" y="132835"/>
                  </a:cubicBezTo>
                  <a:cubicBezTo>
                    <a:pt x="47110" y="132835"/>
                    <a:pt x="61382" y="132835"/>
                    <a:pt x="73528" y="133741"/>
                  </a:cubicBezTo>
                  <a:lnTo>
                    <a:pt x="73528" y="124373"/>
                  </a:lnTo>
                  <a:lnTo>
                    <a:pt x="67151" y="124373"/>
                  </a:lnTo>
                  <a:cubicBezTo>
                    <a:pt x="44680" y="124373"/>
                    <a:pt x="44073" y="121049"/>
                    <a:pt x="44073" y="110169"/>
                  </a:cubicBezTo>
                  <a:lnTo>
                    <a:pt x="44073" y="63630"/>
                  </a:lnTo>
                  <a:cubicBezTo>
                    <a:pt x="44073" y="33712"/>
                    <a:pt x="56827" y="6817"/>
                    <a:pt x="79905" y="6817"/>
                  </a:cubicBezTo>
                  <a:cubicBezTo>
                    <a:pt x="82031" y="6817"/>
                    <a:pt x="82638" y="6817"/>
                    <a:pt x="83245" y="7119"/>
                  </a:cubicBezTo>
                  <a:cubicBezTo>
                    <a:pt x="82334" y="7421"/>
                    <a:pt x="76261" y="11047"/>
                    <a:pt x="76261" y="18905"/>
                  </a:cubicBezTo>
                  <a:cubicBezTo>
                    <a:pt x="76261" y="27366"/>
                    <a:pt x="82638" y="31899"/>
                    <a:pt x="89319" y="31899"/>
                  </a:cubicBezTo>
                  <a:cubicBezTo>
                    <a:pt x="94784" y="31899"/>
                    <a:pt x="102376" y="28273"/>
                    <a:pt x="102376" y="18602"/>
                  </a:cubicBezTo>
                  <a:cubicBezTo>
                    <a:pt x="102376" y="8932"/>
                    <a:pt x="92962" y="168"/>
                    <a:pt x="79905" y="168"/>
                  </a:cubicBezTo>
                  <a:cubicBezTo>
                    <a:pt x="57738" y="168"/>
                    <a:pt x="46806" y="20416"/>
                    <a:pt x="42555" y="33410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4196638-034D-2CDF-228B-BDA874E9E34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3505757" y="7426193"/>
              <a:ext cx="117516" cy="216678"/>
            </a:xfrm>
            <a:custGeom>
              <a:avLst/>
              <a:gdLst>
                <a:gd name="connsiteX0" fmla="*/ 1878 w 117516"/>
                <a:gd name="connsiteY0" fmla="*/ 183302 h 216678"/>
                <a:gd name="connsiteX1" fmla="*/ 360 w 117516"/>
                <a:gd name="connsiteY1" fmla="*/ 186324 h 216678"/>
                <a:gd name="connsiteX2" fmla="*/ 4004 w 117516"/>
                <a:gd name="connsiteY2" fmla="*/ 190253 h 216678"/>
                <a:gd name="connsiteX3" fmla="*/ 14935 w 117516"/>
                <a:gd name="connsiteY3" fmla="*/ 180885 h 216678"/>
                <a:gd name="connsiteX4" fmla="*/ 25867 w 117516"/>
                <a:gd name="connsiteY4" fmla="*/ 170610 h 216678"/>
                <a:gd name="connsiteX5" fmla="*/ 59877 w 117516"/>
                <a:gd name="connsiteY5" fmla="*/ 216846 h 216678"/>
                <a:gd name="connsiteX6" fmla="*/ 89029 w 117516"/>
                <a:gd name="connsiteY6" fmla="*/ 205363 h 216678"/>
                <a:gd name="connsiteX7" fmla="*/ 107552 w 117516"/>
                <a:gd name="connsiteY7" fmla="*/ 187533 h 216678"/>
                <a:gd name="connsiteX8" fmla="*/ 103908 w 117516"/>
                <a:gd name="connsiteY8" fmla="*/ 183907 h 216678"/>
                <a:gd name="connsiteX9" fmla="*/ 99961 w 117516"/>
                <a:gd name="connsiteY9" fmla="*/ 186626 h 216678"/>
                <a:gd name="connsiteX10" fmla="*/ 60485 w 117516"/>
                <a:gd name="connsiteY10" fmla="*/ 210198 h 216678"/>
                <a:gd name="connsiteX11" fmla="*/ 41961 w 117516"/>
                <a:gd name="connsiteY11" fmla="*/ 170912 h 216678"/>
                <a:gd name="connsiteX12" fmla="*/ 43480 w 117516"/>
                <a:gd name="connsiteY12" fmla="*/ 153686 h 216678"/>
                <a:gd name="connsiteX13" fmla="*/ 50160 w 117516"/>
                <a:gd name="connsiteY13" fmla="*/ 146131 h 216678"/>
                <a:gd name="connsiteX14" fmla="*/ 117877 w 117516"/>
                <a:gd name="connsiteY14" fmla="*/ 23740 h 216678"/>
                <a:gd name="connsiteX15" fmla="*/ 99961 w 117516"/>
                <a:gd name="connsiteY15" fmla="*/ 168 h 216678"/>
                <a:gd name="connsiteX16" fmla="*/ 49249 w 117516"/>
                <a:gd name="connsiteY16" fmla="*/ 56982 h 216678"/>
                <a:gd name="connsiteX17" fmla="*/ 25260 w 117516"/>
                <a:gd name="connsiteY17" fmla="*/ 161241 h 216678"/>
                <a:gd name="connsiteX18" fmla="*/ 1878 w 117516"/>
                <a:gd name="connsiteY18" fmla="*/ 183302 h 216678"/>
                <a:gd name="connsiteX19" fmla="*/ 44998 w 117516"/>
                <a:gd name="connsiteY19" fmla="*/ 140994 h 216678"/>
                <a:gd name="connsiteX20" fmla="*/ 75971 w 117516"/>
                <a:gd name="connsiteY20" fmla="*/ 35223 h 216678"/>
                <a:gd name="connsiteX21" fmla="*/ 100264 w 117516"/>
                <a:gd name="connsiteY21" fmla="*/ 6817 h 216678"/>
                <a:gd name="connsiteX22" fmla="*/ 110589 w 117516"/>
                <a:gd name="connsiteY22" fmla="*/ 22531 h 216678"/>
                <a:gd name="connsiteX23" fmla="*/ 44998 w 117516"/>
                <a:gd name="connsiteY23" fmla="*/ 140994 h 2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516" h="216678">
                  <a:moveTo>
                    <a:pt x="1878" y="183302"/>
                  </a:moveTo>
                  <a:cubicBezTo>
                    <a:pt x="1271" y="184209"/>
                    <a:pt x="360" y="185115"/>
                    <a:pt x="360" y="186324"/>
                  </a:cubicBezTo>
                  <a:cubicBezTo>
                    <a:pt x="360" y="187835"/>
                    <a:pt x="2182" y="190253"/>
                    <a:pt x="4004" y="190253"/>
                  </a:cubicBezTo>
                  <a:cubicBezTo>
                    <a:pt x="5522" y="190253"/>
                    <a:pt x="6433" y="189346"/>
                    <a:pt x="14935" y="180885"/>
                  </a:cubicBezTo>
                  <a:cubicBezTo>
                    <a:pt x="17365" y="178769"/>
                    <a:pt x="23438" y="173027"/>
                    <a:pt x="25867" y="170610"/>
                  </a:cubicBezTo>
                  <a:cubicBezTo>
                    <a:pt x="28904" y="194484"/>
                    <a:pt x="37710" y="216846"/>
                    <a:pt x="59877" y="216846"/>
                  </a:cubicBezTo>
                  <a:cubicBezTo>
                    <a:pt x="72024" y="216846"/>
                    <a:pt x="82652" y="209896"/>
                    <a:pt x="89029" y="205363"/>
                  </a:cubicBezTo>
                  <a:cubicBezTo>
                    <a:pt x="93280" y="202341"/>
                    <a:pt x="107552" y="190555"/>
                    <a:pt x="107552" y="187533"/>
                  </a:cubicBezTo>
                  <a:cubicBezTo>
                    <a:pt x="107552" y="186626"/>
                    <a:pt x="106641" y="183907"/>
                    <a:pt x="103908" y="183907"/>
                  </a:cubicBezTo>
                  <a:cubicBezTo>
                    <a:pt x="102997" y="183907"/>
                    <a:pt x="102694" y="184209"/>
                    <a:pt x="99961" y="186626"/>
                  </a:cubicBezTo>
                  <a:cubicBezTo>
                    <a:pt x="80526" y="205665"/>
                    <a:pt x="69291" y="210198"/>
                    <a:pt x="60485" y="210198"/>
                  </a:cubicBezTo>
                  <a:cubicBezTo>
                    <a:pt x="46820" y="210198"/>
                    <a:pt x="41961" y="194484"/>
                    <a:pt x="41961" y="170912"/>
                  </a:cubicBezTo>
                  <a:cubicBezTo>
                    <a:pt x="41961" y="169099"/>
                    <a:pt x="42569" y="155197"/>
                    <a:pt x="43480" y="153686"/>
                  </a:cubicBezTo>
                  <a:cubicBezTo>
                    <a:pt x="44087" y="152780"/>
                    <a:pt x="44087" y="152175"/>
                    <a:pt x="50160" y="146131"/>
                  </a:cubicBezTo>
                  <a:cubicBezTo>
                    <a:pt x="74757" y="121653"/>
                    <a:pt x="117877" y="70581"/>
                    <a:pt x="117877" y="23740"/>
                  </a:cubicBezTo>
                  <a:cubicBezTo>
                    <a:pt x="117877" y="18602"/>
                    <a:pt x="117877" y="168"/>
                    <a:pt x="99961" y="168"/>
                  </a:cubicBezTo>
                  <a:cubicBezTo>
                    <a:pt x="74757" y="168"/>
                    <a:pt x="52286" y="50031"/>
                    <a:pt x="49249" y="56982"/>
                  </a:cubicBezTo>
                  <a:cubicBezTo>
                    <a:pt x="34673" y="89922"/>
                    <a:pt x="25260" y="125279"/>
                    <a:pt x="25260" y="161241"/>
                  </a:cubicBezTo>
                  <a:lnTo>
                    <a:pt x="1878" y="183302"/>
                  </a:lnTo>
                  <a:close/>
                  <a:moveTo>
                    <a:pt x="44998" y="140994"/>
                  </a:moveTo>
                  <a:cubicBezTo>
                    <a:pt x="45605" y="137670"/>
                    <a:pt x="58663" y="70581"/>
                    <a:pt x="75971" y="35223"/>
                  </a:cubicBezTo>
                  <a:cubicBezTo>
                    <a:pt x="84170" y="18905"/>
                    <a:pt x="90547" y="6817"/>
                    <a:pt x="100264" y="6817"/>
                  </a:cubicBezTo>
                  <a:cubicBezTo>
                    <a:pt x="110589" y="6817"/>
                    <a:pt x="110589" y="17696"/>
                    <a:pt x="110589" y="22531"/>
                  </a:cubicBezTo>
                  <a:cubicBezTo>
                    <a:pt x="110589" y="72999"/>
                    <a:pt x="59574" y="125884"/>
                    <a:pt x="44998" y="140994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CEDD761-F12F-5301-F8F5-13AB4789476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3738495" y="7447045"/>
              <a:ext cx="185537" cy="233601"/>
            </a:xfrm>
            <a:custGeom>
              <a:avLst/>
              <a:gdLst>
                <a:gd name="connsiteX0" fmla="*/ 179830 w 185537"/>
                <a:gd name="connsiteY0" fmla="*/ 94455 h 233601"/>
                <a:gd name="connsiteX1" fmla="*/ 185904 w 185537"/>
                <a:gd name="connsiteY1" fmla="*/ 87807 h 233601"/>
                <a:gd name="connsiteX2" fmla="*/ 179830 w 185537"/>
                <a:gd name="connsiteY2" fmla="*/ 80856 h 233601"/>
                <a:gd name="connsiteX3" fmla="*/ 12513 w 185537"/>
                <a:gd name="connsiteY3" fmla="*/ 2283 h 233601"/>
                <a:gd name="connsiteX4" fmla="*/ 6440 w 185537"/>
                <a:gd name="connsiteY4" fmla="*/ 168 h 233601"/>
                <a:gd name="connsiteX5" fmla="*/ 367 w 185537"/>
                <a:gd name="connsiteY5" fmla="*/ 6212 h 233601"/>
                <a:gd name="connsiteX6" fmla="*/ 6136 w 185537"/>
                <a:gd name="connsiteY6" fmla="*/ 12861 h 233601"/>
                <a:gd name="connsiteX7" fmla="*/ 165558 w 185537"/>
                <a:gd name="connsiteY7" fmla="*/ 87504 h 233601"/>
                <a:gd name="connsiteX8" fmla="*/ 6743 w 185537"/>
                <a:gd name="connsiteY8" fmla="*/ 162148 h 233601"/>
                <a:gd name="connsiteX9" fmla="*/ 367 w 185537"/>
                <a:gd name="connsiteY9" fmla="*/ 169099 h 233601"/>
                <a:gd name="connsiteX10" fmla="*/ 6440 w 185537"/>
                <a:gd name="connsiteY10" fmla="*/ 175143 h 233601"/>
                <a:gd name="connsiteX11" fmla="*/ 11906 w 185537"/>
                <a:gd name="connsiteY11" fmla="*/ 173027 h 233601"/>
                <a:gd name="connsiteX12" fmla="*/ 179830 w 185537"/>
                <a:gd name="connsiteY12" fmla="*/ 94455 h 233601"/>
                <a:gd name="connsiteX13" fmla="*/ 175275 w 185537"/>
                <a:gd name="connsiteY13" fmla="*/ 233770 h 233601"/>
                <a:gd name="connsiteX14" fmla="*/ 185904 w 185537"/>
                <a:gd name="connsiteY14" fmla="*/ 227726 h 233601"/>
                <a:gd name="connsiteX15" fmla="*/ 174972 w 185537"/>
                <a:gd name="connsiteY15" fmla="*/ 221682 h 233601"/>
                <a:gd name="connsiteX16" fmla="*/ 11298 w 185537"/>
                <a:gd name="connsiteY16" fmla="*/ 221682 h 233601"/>
                <a:gd name="connsiteX17" fmla="*/ 367 w 185537"/>
                <a:gd name="connsiteY17" fmla="*/ 227726 h 233601"/>
                <a:gd name="connsiteX18" fmla="*/ 10995 w 185537"/>
                <a:gd name="connsiteY18" fmla="*/ 233770 h 233601"/>
                <a:gd name="connsiteX19" fmla="*/ 175275 w 185537"/>
                <a:gd name="connsiteY19" fmla="*/ 233770 h 23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537" h="233601">
                  <a:moveTo>
                    <a:pt x="179830" y="94455"/>
                  </a:moveTo>
                  <a:cubicBezTo>
                    <a:pt x="184082" y="92642"/>
                    <a:pt x="185904" y="90526"/>
                    <a:pt x="185904" y="87807"/>
                  </a:cubicBezTo>
                  <a:cubicBezTo>
                    <a:pt x="185904" y="84784"/>
                    <a:pt x="184689" y="82971"/>
                    <a:pt x="179830" y="80856"/>
                  </a:cubicBezTo>
                  <a:lnTo>
                    <a:pt x="12513" y="2283"/>
                  </a:lnTo>
                  <a:cubicBezTo>
                    <a:pt x="8262" y="168"/>
                    <a:pt x="7047" y="168"/>
                    <a:pt x="6440" y="168"/>
                  </a:cubicBezTo>
                  <a:cubicBezTo>
                    <a:pt x="2796" y="168"/>
                    <a:pt x="367" y="2888"/>
                    <a:pt x="367" y="6212"/>
                  </a:cubicBezTo>
                  <a:cubicBezTo>
                    <a:pt x="367" y="9839"/>
                    <a:pt x="2796" y="11350"/>
                    <a:pt x="6136" y="12861"/>
                  </a:cubicBezTo>
                  <a:lnTo>
                    <a:pt x="165558" y="87504"/>
                  </a:lnTo>
                  <a:lnTo>
                    <a:pt x="6743" y="162148"/>
                  </a:lnTo>
                  <a:cubicBezTo>
                    <a:pt x="670" y="164868"/>
                    <a:pt x="367" y="167285"/>
                    <a:pt x="367" y="169099"/>
                  </a:cubicBezTo>
                  <a:cubicBezTo>
                    <a:pt x="367" y="172423"/>
                    <a:pt x="3100" y="175143"/>
                    <a:pt x="6440" y="175143"/>
                  </a:cubicBezTo>
                  <a:cubicBezTo>
                    <a:pt x="7351" y="175143"/>
                    <a:pt x="7958" y="175143"/>
                    <a:pt x="11906" y="173027"/>
                  </a:cubicBezTo>
                  <a:lnTo>
                    <a:pt x="179830" y="94455"/>
                  </a:lnTo>
                  <a:close/>
                  <a:moveTo>
                    <a:pt x="175275" y="233770"/>
                  </a:moveTo>
                  <a:cubicBezTo>
                    <a:pt x="180438" y="233770"/>
                    <a:pt x="185904" y="233770"/>
                    <a:pt x="185904" y="227726"/>
                  </a:cubicBezTo>
                  <a:cubicBezTo>
                    <a:pt x="185904" y="221682"/>
                    <a:pt x="179527" y="221682"/>
                    <a:pt x="174972" y="221682"/>
                  </a:cubicBezTo>
                  <a:lnTo>
                    <a:pt x="11298" y="221682"/>
                  </a:lnTo>
                  <a:cubicBezTo>
                    <a:pt x="6743" y="221682"/>
                    <a:pt x="367" y="221682"/>
                    <a:pt x="367" y="227726"/>
                  </a:cubicBezTo>
                  <a:cubicBezTo>
                    <a:pt x="367" y="233770"/>
                    <a:pt x="5832" y="233770"/>
                    <a:pt x="10995" y="233770"/>
                  </a:cubicBezTo>
                  <a:lnTo>
                    <a:pt x="175275" y="233770"/>
                  </a:ln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BFB5182-BAC2-2165-CCD5-314CB09AB0D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4046576" y="7437979"/>
              <a:ext cx="126019" cy="207914"/>
            </a:xfrm>
            <a:custGeom>
              <a:avLst/>
              <a:gdLst>
                <a:gd name="connsiteX0" fmla="*/ 75685 w 126019"/>
                <a:gd name="connsiteY0" fmla="*/ 95059 h 207914"/>
                <a:gd name="connsiteX1" fmla="*/ 118198 w 126019"/>
                <a:gd name="connsiteY1" fmla="*/ 41872 h 207914"/>
                <a:gd name="connsiteX2" fmla="*/ 62324 w 126019"/>
                <a:gd name="connsiteY2" fmla="*/ 168 h 207914"/>
                <a:gd name="connsiteX3" fmla="*/ 8576 w 126019"/>
                <a:gd name="connsiteY3" fmla="*/ 41267 h 207914"/>
                <a:gd name="connsiteX4" fmla="*/ 24063 w 126019"/>
                <a:gd name="connsiteY4" fmla="*/ 56982 h 207914"/>
                <a:gd name="connsiteX5" fmla="*/ 39549 w 126019"/>
                <a:gd name="connsiteY5" fmla="*/ 41570 h 207914"/>
                <a:gd name="connsiteX6" fmla="*/ 20722 w 126019"/>
                <a:gd name="connsiteY6" fmla="*/ 26460 h 207914"/>
                <a:gd name="connsiteX7" fmla="*/ 61109 w 126019"/>
                <a:gd name="connsiteY7" fmla="*/ 7723 h 207914"/>
                <a:gd name="connsiteX8" fmla="*/ 90261 w 126019"/>
                <a:gd name="connsiteY8" fmla="*/ 41570 h 207914"/>
                <a:gd name="connsiteX9" fmla="*/ 81758 w 126019"/>
                <a:gd name="connsiteY9" fmla="*/ 76021 h 207914"/>
                <a:gd name="connsiteX10" fmla="*/ 54732 w 126019"/>
                <a:gd name="connsiteY10" fmla="*/ 91735 h 207914"/>
                <a:gd name="connsiteX11" fmla="*/ 42890 w 126019"/>
                <a:gd name="connsiteY11" fmla="*/ 92642 h 207914"/>
                <a:gd name="connsiteX12" fmla="*/ 38335 w 126019"/>
                <a:gd name="connsiteY12" fmla="*/ 96268 h 207914"/>
                <a:gd name="connsiteX13" fmla="*/ 45623 w 126019"/>
                <a:gd name="connsiteY13" fmla="*/ 99592 h 207914"/>
                <a:gd name="connsiteX14" fmla="*/ 58984 w 126019"/>
                <a:gd name="connsiteY14" fmla="*/ 99592 h 207914"/>
                <a:gd name="connsiteX15" fmla="*/ 95119 w 126019"/>
                <a:gd name="connsiteY15" fmla="*/ 149758 h 207914"/>
                <a:gd name="connsiteX16" fmla="*/ 60806 w 126019"/>
                <a:gd name="connsiteY16" fmla="*/ 199621 h 207914"/>
                <a:gd name="connsiteX17" fmla="*/ 14345 w 126019"/>
                <a:gd name="connsiteY17" fmla="*/ 176654 h 207914"/>
                <a:gd name="connsiteX18" fmla="*/ 34387 w 126019"/>
                <a:gd name="connsiteY18" fmla="*/ 160033 h 207914"/>
                <a:gd name="connsiteX19" fmla="*/ 17382 w 126019"/>
                <a:gd name="connsiteY19" fmla="*/ 143109 h 207914"/>
                <a:gd name="connsiteX20" fmla="*/ 377 w 126019"/>
                <a:gd name="connsiteY20" fmla="*/ 160637 h 207914"/>
                <a:gd name="connsiteX21" fmla="*/ 61717 w 126019"/>
                <a:gd name="connsiteY21" fmla="*/ 208083 h 207914"/>
                <a:gd name="connsiteX22" fmla="*/ 126397 w 126019"/>
                <a:gd name="connsiteY22" fmla="*/ 149758 h 207914"/>
                <a:gd name="connsiteX23" fmla="*/ 75685 w 126019"/>
                <a:gd name="connsiteY23" fmla="*/ 95059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19" h="207914">
                  <a:moveTo>
                    <a:pt x="75685" y="95059"/>
                  </a:moveTo>
                  <a:cubicBezTo>
                    <a:pt x="100585" y="86900"/>
                    <a:pt x="118198" y="65746"/>
                    <a:pt x="118198" y="41872"/>
                  </a:cubicBezTo>
                  <a:cubicBezTo>
                    <a:pt x="118198" y="17091"/>
                    <a:pt x="91475" y="168"/>
                    <a:pt x="62324" y="168"/>
                  </a:cubicBezTo>
                  <a:cubicBezTo>
                    <a:pt x="31654" y="168"/>
                    <a:pt x="8576" y="18300"/>
                    <a:pt x="8576" y="41267"/>
                  </a:cubicBezTo>
                  <a:cubicBezTo>
                    <a:pt x="8576" y="51240"/>
                    <a:pt x="15256" y="56982"/>
                    <a:pt x="24063" y="56982"/>
                  </a:cubicBezTo>
                  <a:cubicBezTo>
                    <a:pt x="33476" y="56982"/>
                    <a:pt x="39549" y="50334"/>
                    <a:pt x="39549" y="41570"/>
                  </a:cubicBezTo>
                  <a:cubicBezTo>
                    <a:pt x="39549" y="26460"/>
                    <a:pt x="25277" y="26460"/>
                    <a:pt x="20722" y="26460"/>
                  </a:cubicBezTo>
                  <a:cubicBezTo>
                    <a:pt x="30136" y="11652"/>
                    <a:pt x="50178" y="7723"/>
                    <a:pt x="61109" y="7723"/>
                  </a:cubicBezTo>
                  <a:cubicBezTo>
                    <a:pt x="73559" y="7723"/>
                    <a:pt x="90261" y="14372"/>
                    <a:pt x="90261" y="41570"/>
                  </a:cubicBezTo>
                  <a:cubicBezTo>
                    <a:pt x="90261" y="45196"/>
                    <a:pt x="89654" y="62724"/>
                    <a:pt x="81758" y="76021"/>
                  </a:cubicBezTo>
                  <a:cubicBezTo>
                    <a:pt x="72648" y="90526"/>
                    <a:pt x="62324" y="91433"/>
                    <a:pt x="54732" y="91735"/>
                  </a:cubicBezTo>
                  <a:cubicBezTo>
                    <a:pt x="52303" y="92037"/>
                    <a:pt x="45015" y="92642"/>
                    <a:pt x="42890" y="92642"/>
                  </a:cubicBezTo>
                  <a:cubicBezTo>
                    <a:pt x="40460" y="92944"/>
                    <a:pt x="38335" y="93246"/>
                    <a:pt x="38335" y="96268"/>
                  </a:cubicBezTo>
                  <a:cubicBezTo>
                    <a:pt x="38335" y="99592"/>
                    <a:pt x="40460" y="99592"/>
                    <a:pt x="45623" y="99592"/>
                  </a:cubicBezTo>
                  <a:lnTo>
                    <a:pt x="58984" y="99592"/>
                  </a:lnTo>
                  <a:cubicBezTo>
                    <a:pt x="83884" y="99592"/>
                    <a:pt x="95119" y="120142"/>
                    <a:pt x="95119" y="149758"/>
                  </a:cubicBezTo>
                  <a:cubicBezTo>
                    <a:pt x="95119" y="190857"/>
                    <a:pt x="74167" y="199621"/>
                    <a:pt x="60806" y="199621"/>
                  </a:cubicBezTo>
                  <a:cubicBezTo>
                    <a:pt x="47748" y="199621"/>
                    <a:pt x="24974" y="194484"/>
                    <a:pt x="14345" y="176654"/>
                  </a:cubicBezTo>
                  <a:cubicBezTo>
                    <a:pt x="24974" y="178165"/>
                    <a:pt x="34387" y="171516"/>
                    <a:pt x="34387" y="160033"/>
                  </a:cubicBezTo>
                  <a:cubicBezTo>
                    <a:pt x="34387" y="149153"/>
                    <a:pt x="26188" y="143109"/>
                    <a:pt x="17382" y="143109"/>
                  </a:cubicBezTo>
                  <a:cubicBezTo>
                    <a:pt x="10094" y="143109"/>
                    <a:pt x="377" y="147340"/>
                    <a:pt x="377" y="160637"/>
                  </a:cubicBezTo>
                  <a:cubicBezTo>
                    <a:pt x="377" y="188137"/>
                    <a:pt x="28618" y="208083"/>
                    <a:pt x="61717" y="208083"/>
                  </a:cubicBezTo>
                  <a:cubicBezTo>
                    <a:pt x="98763" y="208083"/>
                    <a:pt x="126397" y="180582"/>
                    <a:pt x="126397" y="149758"/>
                  </a:cubicBezTo>
                  <a:cubicBezTo>
                    <a:pt x="126397" y="124977"/>
                    <a:pt x="107266" y="101406"/>
                    <a:pt x="75685" y="95059"/>
                  </a:cubicBezTo>
                  <a:close/>
                </a:path>
              </a:pathLst>
            </a:custGeom>
            <a:solidFill>
              <a:srgbClr val="000000"/>
            </a:solidFill>
            <a:ln w="30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5" name="Right Brace 184">
            <a:extLst>
              <a:ext uri="{FF2B5EF4-FFF2-40B4-BE49-F238E27FC236}">
                <a16:creationId xmlns:a16="http://schemas.microsoft.com/office/drawing/2014/main" id="{5C87FE89-EA3F-8062-5629-66EEA9ACC983}"/>
              </a:ext>
            </a:extLst>
          </p:cNvPr>
          <p:cNvSpPr/>
          <p:nvPr/>
        </p:nvSpPr>
        <p:spPr>
          <a:xfrm rot="16200000">
            <a:off x="8725250" y="2574021"/>
            <a:ext cx="318781" cy="170995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ight Brace 185">
            <a:extLst>
              <a:ext uri="{FF2B5EF4-FFF2-40B4-BE49-F238E27FC236}">
                <a16:creationId xmlns:a16="http://schemas.microsoft.com/office/drawing/2014/main" id="{82548A98-7B47-C246-484B-CD1F24659BBD}"/>
              </a:ext>
            </a:extLst>
          </p:cNvPr>
          <p:cNvSpPr/>
          <p:nvPr/>
        </p:nvSpPr>
        <p:spPr>
          <a:xfrm rot="16200000">
            <a:off x="7462711" y="3665287"/>
            <a:ext cx="318781" cy="13995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ight Brace 186">
            <a:extLst>
              <a:ext uri="{FF2B5EF4-FFF2-40B4-BE49-F238E27FC236}">
                <a16:creationId xmlns:a16="http://schemas.microsoft.com/office/drawing/2014/main" id="{B7DDB251-FD32-6A37-E2F5-535ADB70D32A}"/>
              </a:ext>
            </a:extLst>
          </p:cNvPr>
          <p:cNvSpPr/>
          <p:nvPr/>
        </p:nvSpPr>
        <p:spPr>
          <a:xfrm rot="16200000">
            <a:off x="7824135" y="1943449"/>
            <a:ext cx="318781" cy="129749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ight Brace 187">
            <a:extLst>
              <a:ext uri="{FF2B5EF4-FFF2-40B4-BE49-F238E27FC236}">
                <a16:creationId xmlns:a16="http://schemas.microsoft.com/office/drawing/2014/main" id="{21E652CC-4928-7D79-0BA2-6852A5C53F72}"/>
              </a:ext>
            </a:extLst>
          </p:cNvPr>
          <p:cNvSpPr/>
          <p:nvPr/>
        </p:nvSpPr>
        <p:spPr>
          <a:xfrm rot="16200000">
            <a:off x="5696826" y="1425429"/>
            <a:ext cx="318781" cy="23335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83141D7-2709-015E-5107-260F7814385C}"/>
              </a:ext>
            </a:extLst>
          </p:cNvPr>
          <p:cNvSpPr txBox="1"/>
          <p:nvPr/>
        </p:nvSpPr>
        <p:spPr>
          <a:xfrm>
            <a:off x="9966121" y="2929501"/>
            <a:ext cx="224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Termini di </a:t>
            </a:r>
            <a:r>
              <a:rPr lang="en-GB" sz="2400" b="1" dirty="0" err="1"/>
              <a:t>smorzamento</a:t>
            </a:r>
            <a:r>
              <a:rPr lang="en-GB" sz="2400" b="1" dirty="0"/>
              <a:t> </a:t>
            </a:r>
            <a:r>
              <a:rPr lang="en-GB" sz="2400" b="1" dirty="0" err="1"/>
              <a:t>collisionale</a:t>
            </a:r>
            <a:endParaRPr lang="en-GB" sz="2400" b="1" dirty="0"/>
          </a:p>
        </p:txBody>
      </p:sp>
      <p:cxnSp>
        <p:nvCxnSpPr>
          <p:cNvPr id="197" name="Connector: Curved 196">
            <a:extLst>
              <a:ext uri="{FF2B5EF4-FFF2-40B4-BE49-F238E27FC236}">
                <a16:creationId xmlns:a16="http://schemas.microsoft.com/office/drawing/2014/main" id="{BDB7265B-9958-10A3-27BC-33DCFE7CBAF8}"/>
              </a:ext>
            </a:extLst>
          </p:cNvPr>
          <p:cNvCxnSpPr>
            <a:cxnSpLocks/>
            <a:stCxn id="187" idx="1"/>
          </p:cNvCxnSpPr>
          <p:nvPr/>
        </p:nvCxnSpPr>
        <p:spPr>
          <a:xfrm rot="16200000" flipH="1">
            <a:off x="8775585" y="1640748"/>
            <a:ext cx="750815" cy="2334933"/>
          </a:xfrm>
          <a:prstGeom prst="curvedConnector4">
            <a:avLst>
              <a:gd name="adj1" fmla="val -16480"/>
              <a:gd name="adj2" fmla="val 5341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Curved 201">
            <a:extLst>
              <a:ext uri="{FF2B5EF4-FFF2-40B4-BE49-F238E27FC236}">
                <a16:creationId xmlns:a16="http://schemas.microsoft.com/office/drawing/2014/main" id="{0179F444-E260-9094-1CC9-8F6FD0CEF0A0}"/>
              </a:ext>
            </a:extLst>
          </p:cNvPr>
          <p:cNvCxnSpPr>
            <a:stCxn id="186" idx="1"/>
          </p:cNvCxnSpPr>
          <p:nvPr/>
        </p:nvCxnSpPr>
        <p:spPr>
          <a:xfrm rot="5400000" flipH="1" flipV="1">
            <a:off x="8767548" y="2755434"/>
            <a:ext cx="304796" cy="2595689"/>
          </a:xfrm>
          <a:prstGeom prst="curvedConnector4">
            <a:avLst>
              <a:gd name="adj1" fmla="val 21330"/>
              <a:gd name="adj2" fmla="val 8765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:a16="http://schemas.microsoft.com/office/drawing/2014/main" id="{A93BA228-9EF9-8A03-288D-60E308E4B022}"/>
              </a:ext>
            </a:extLst>
          </p:cNvPr>
          <p:cNvCxnSpPr>
            <a:cxnSpLocks/>
            <a:stCxn id="185" idx="1"/>
            <a:endCxn id="191" idx="1"/>
          </p:cNvCxnSpPr>
          <p:nvPr/>
        </p:nvCxnSpPr>
        <p:spPr>
          <a:xfrm rot="16200000" flipH="1">
            <a:off x="9295352" y="2858897"/>
            <a:ext cx="260058" cy="1081480"/>
          </a:xfrm>
          <a:prstGeom prst="curvedConnector4">
            <a:avLst>
              <a:gd name="adj1" fmla="val -70162"/>
              <a:gd name="adj2" fmla="val 8451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826C853F-25D2-2C43-9439-EEBF66BE9F44}"/>
              </a:ext>
            </a:extLst>
          </p:cNvPr>
          <p:cNvCxnSpPr>
            <a:cxnSpLocks/>
            <a:stCxn id="188" idx="1"/>
          </p:cNvCxnSpPr>
          <p:nvPr/>
        </p:nvCxnSpPr>
        <p:spPr>
          <a:xfrm flipV="1">
            <a:off x="5856217" y="2139193"/>
            <a:ext cx="334858" cy="293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429F71C3-67E1-A9C0-6CF5-01F413711DCB}"/>
              </a:ext>
            </a:extLst>
          </p:cNvPr>
          <p:cNvSpPr txBox="1"/>
          <p:nvPr/>
        </p:nvSpPr>
        <p:spPr>
          <a:xfrm>
            <a:off x="6067340" y="1380062"/>
            <a:ext cx="562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Termine di </a:t>
            </a:r>
            <a:r>
              <a:rPr lang="en-GB" sz="2400" b="1" dirty="0" err="1"/>
              <a:t>trascinamento</a:t>
            </a:r>
            <a:r>
              <a:rPr lang="en-GB" sz="2400" b="1" dirty="0"/>
              <a:t>: </a:t>
            </a:r>
            <a:r>
              <a:rPr lang="en-GB" sz="2400" dirty="0"/>
              <a:t>è </a:t>
            </a:r>
            <a:r>
              <a:rPr lang="en-GB" sz="2400" dirty="0" err="1"/>
              <a:t>dovuto</a:t>
            </a:r>
            <a:r>
              <a:rPr lang="en-GB" sz="2400" dirty="0"/>
              <a:t> </a:t>
            </a:r>
            <a:r>
              <a:rPr lang="en-GB" sz="2400" dirty="0" err="1"/>
              <a:t>allo</a:t>
            </a:r>
            <a:r>
              <a:rPr lang="en-GB" sz="2400" dirty="0"/>
              <a:t> </a:t>
            </a:r>
            <a:r>
              <a:rPr lang="en-GB" sz="2400" dirty="0" err="1"/>
              <a:t>scambio</a:t>
            </a:r>
            <a:r>
              <a:rPr lang="en-GB" sz="2400" dirty="0"/>
              <a:t> di </a:t>
            </a:r>
            <a:r>
              <a:rPr lang="en-GB" sz="2400" dirty="0" err="1"/>
              <a:t>momento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le due specie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950E0FA0-F224-9B83-F749-FABDC834BDB2}"/>
              </a:ext>
            </a:extLst>
          </p:cNvPr>
          <p:cNvSpPr txBox="1"/>
          <p:nvPr/>
        </p:nvSpPr>
        <p:spPr>
          <a:xfrm>
            <a:off x="0" y="541599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dirty="0" err="1"/>
              <a:t>epoche</a:t>
            </a:r>
            <a:r>
              <a:rPr lang="en-GB" sz="2400" dirty="0"/>
              <a:t> </a:t>
            </a:r>
            <a:r>
              <a:rPr lang="en-GB" sz="2400" dirty="0" err="1"/>
              <a:t>tarde</a:t>
            </a:r>
            <a:r>
              <a:rPr lang="en-GB" sz="2400" dirty="0"/>
              <a:t>, </a:t>
            </a:r>
            <a:r>
              <a:rPr lang="en-GB" sz="2400" dirty="0" err="1"/>
              <a:t>quando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neutrini</a:t>
            </a:r>
            <a:r>
              <a:rPr lang="en-GB" sz="2400" dirty="0"/>
              <a:t> </a:t>
            </a:r>
            <a:r>
              <a:rPr lang="en-GB" sz="2400" dirty="0" err="1"/>
              <a:t>massivi</a:t>
            </a:r>
            <a:r>
              <a:rPr lang="en-GB" sz="2400" dirty="0"/>
              <a:t> </a:t>
            </a:r>
            <a:r>
              <a:rPr lang="en-GB" sz="2400" dirty="0" err="1"/>
              <a:t>diventano</a:t>
            </a:r>
            <a:r>
              <a:rPr lang="en-GB" sz="2400" dirty="0"/>
              <a:t> non-</a:t>
            </a:r>
            <a:r>
              <a:rPr lang="en-GB" sz="2400" dirty="0" err="1"/>
              <a:t>relativistici</a:t>
            </a:r>
            <a:r>
              <a:rPr lang="en-GB" sz="2400" dirty="0"/>
              <a:t>, il regime di free-streaming è </a:t>
            </a:r>
            <a:r>
              <a:rPr lang="en-GB" sz="2400" dirty="0" err="1"/>
              <a:t>recuperato</a:t>
            </a:r>
            <a:r>
              <a:rPr lang="en-GB" sz="2400" dirty="0"/>
              <a:t> in </a:t>
            </a:r>
            <a:r>
              <a:rPr lang="en-GB" sz="2400" dirty="0" err="1"/>
              <a:t>quanto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termini di </a:t>
            </a:r>
            <a:r>
              <a:rPr lang="en-GB" sz="2400" dirty="0" err="1"/>
              <a:t>smorzamento</a:t>
            </a:r>
            <a:r>
              <a:rPr lang="en-GB" sz="2400" dirty="0"/>
              <a:t> </a:t>
            </a:r>
            <a:r>
              <a:rPr lang="en-GB" sz="2400" dirty="0" err="1"/>
              <a:t>collisionale</a:t>
            </a:r>
            <a:r>
              <a:rPr lang="en-GB" sz="2400" dirty="0"/>
              <a:t> </a:t>
            </a:r>
            <a:r>
              <a:rPr lang="en-GB" sz="2400" dirty="0" err="1"/>
              <a:t>diventano</a:t>
            </a:r>
            <a:r>
              <a:rPr lang="en-GB" sz="2400" dirty="0"/>
              <a:t> </a:t>
            </a:r>
            <a:r>
              <a:rPr lang="en-GB" sz="2400" dirty="0" err="1"/>
              <a:t>trascurabili</a:t>
            </a:r>
            <a:endParaRPr lang="en-GB" sz="2400" dirty="0"/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76FBB95A-58FF-9543-5061-B35D0C35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 and black letters&#10;&#10;AI-generated content may be incorrect.">
            <a:extLst>
              <a:ext uri="{FF2B5EF4-FFF2-40B4-BE49-F238E27FC236}">
                <a16:creationId xmlns:a16="http://schemas.microsoft.com/office/drawing/2014/main" id="{2FE41F91-A5FB-FBF8-AE9D-08BEC74F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46" y="4023145"/>
            <a:ext cx="7231907" cy="2645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0113C-F824-4F38-41FD-6DBD6FE4AB1E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Analisi</a:t>
            </a:r>
            <a:r>
              <a:rPr lang="en-GB" sz="4500" b="1" dirty="0"/>
              <a:t> </a:t>
            </a:r>
            <a:r>
              <a:rPr lang="en-GB" sz="4500" b="1" dirty="0" err="1"/>
              <a:t>numerica</a:t>
            </a:r>
            <a:r>
              <a:rPr lang="en-GB" sz="4500" b="1" dirty="0"/>
              <a:t> con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E669B-D5C7-89BC-1D48-A147AC16037E}"/>
              </a:ext>
            </a:extLst>
          </p:cNvPr>
          <p:cNvSpPr txBox="1"/>
          <p:nvPr/>
        </p:nvSpPr>
        <p:spPr>
          <a:xfrm>
            <a:off x="0" y="14906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Il Cosmic Linear Anisotropy Solving System (CLASS) è </a:t>
            </a:r>
            <a:r>
              <a:rPr lang="en-GB" sz="2400" dirty="0" err="1"/>
              <a:t>progettato</a:t>
            </a:r>
            <a:r>
              <a:rPr lang="en-GB" sz="2400" dirty="0"/>
              <a:t> per </a:t>
            </a:r>
            <a:r>
              <a:rPr lang="en-GB" sz="2400" dirty="0" err="1"/>
              <a:t>risolvere</a:t>
            </a:r>
            <a:r>
              <a:rPr lang="en-GB" sz="2400" dirty="0"/>
              <a:t> la </a:t>
            </a:r>
            <a:r>
              <a:rPr lang="en-GB" sz="2400" dirty="0" err="1"/>
              <a:t>gerarchia</a:t>
            </a:r>
            <a:r>
              <a:rPr lang="en-GB" sz="2400" dirty="0"/>
              <a:t> di Boltzmann e le </a:t>
            </a:r>
            <a:r>
              <a:rPr lang="en-GB" sz="2400" dirty="0" err="1"/>
              <a:t>equazioni</a:t>
            </a:r>
            <a:r>
              <a:rPr lang="en-GB" sz="2400" dirty="0"/>
              <a:t> di </a:t>
            </a:r>
            <a:r>
              <a:rPr lang="en-GB" sz="2400" dirty="0" err="1"/>
              <a:t>evoluzione</a:t>
            </a:r>
            <a:r>
              <a:rPr lang="en-GB" sz="2400" dirty="0"/>
              <a:t> per le diverse specie </a:t>
            </a:r>
            <a:r>
              <a:rPr lang="en-GB" sz="2400" dirty="0" err="1"/>
              <a:t>presenti</a:t>
            </a:r>
            <a:r>
              <a:rPr lang="en-GB" sz="2400" dirty="0"/>
              <a:t> </a:t>
            </a:r>
            <a:r>
              <a:rPr lang="en-GB" sz="2400" dirty="0" err="1"/>
              <a:t>nell’universo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9BE5E-E1EE-0B63-3F85-C9695062503E}"/>
              </a:ext>
            </a:extLst>
          </p:cNvPr>
          <p:cNvSpPr txBox="1"/>
          <p:nvPr/>
        </p:nvSpPr>
        <p:spPr>
          <a:xfrm>
            <a:off x="1" y="259942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Utilizza</a:t>
            </a:r>
            <a:r>
              <a:rPr lang="en-GB" sz="2400" dirty="0"/>
              <a:t> 11 moduli </a:t>
            </a:r>
            <a:r>
              <a:rPr lang="en-GB" sz="2400" dirty="0" err="1"/>
              <a:t>sequenziali</a:t>
            </a:r>
            <a:r>
              <a:rPr lang="en-GB" sz="2400" dirty="0"/>
              <a:t> per </a:t>
            </a:r>
            <a:r>
              <a:rPr lang="en-GB" sz="2400" dirty="0" err="1"/>
              <a:t>risolvere</a:t>
            </a:r>
            <a:r>
              <a:rPr lang="en-GB" sz="2400" dirty="0"/>
              <a:t> le </a:t>
            </a:r>
            <a:r>
              <a:rPr lang="en-GB" sz="2400" dirty="0" err="1"/>
              <a:t>equazioni</a:t>
            </a:r>
            <a:r>
              <a:rPr lang="en-GB" sz="2400" dirty="0"/>
              <a:t> </a:t>
            </a:r>
            <a:r>
              <a:rPr lang="en-GB" sz="2400" dirty="0" err="1"/>
              <a:t>differenziali</a:t>
            </a:r>
            <a:r>
              <a:rPr lang="en-GB" sz="2400" dirty="0"/>
              <a:t> e </a:t>
            </a:r>
            <a:r>
              <a:rPr lang="en-GB" sz="2400" dirty="0" err="1"/>
              <a:t>calcolare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output </a:t>
            </a:r>
            <a:r>
              <a:rPr lang="en-GB" sz="2400" dirty="0" err="1"/>
              <a:t>richiesti</a:t>
            </a:r>
            <a:r>
              <a:rPr lang="en-GB" sz="2400" dirty="0"/>
              <a:t> </a:t>
            </a:r>
            <a:r>
              <a:rPr lang="en-GB" sz="2400" dirty="0" err="1"/>
              <a:t>dall’utente</a:t>
            </a:r>
            <a:r>
              <a:rPr lang="en-GB" sz="2400" dirty="0"/>
              <a:t>, </a:t>
            </a:r>
            <a:r>
              <a:rPr lang="en-GB" sz="2400" dirty="0" err="1"/>
              <a:t>utilizzando</a:t>
            </a:r>
            <a:r>
              <a:rPr lang="en-GB" sz="2400" dirty="0"/>
              <a:t> 3 diverse </a:t>
            </a:r>
            <a:r>
              <a:rPr lang="en-GB" sz="2400" dirty="0" err="1"/>
              <a:t>approssimazioni</a:t>
            </a:r>
            <a:r>
              <a:rPr lang="en-GB" sz="2400" dirty="0"/>
              <a:t> per </a:t>
            </a:r>
            <a:r>
              <a:rPr lang="en-GB" sz="2400" dirty="0" err="1"/>
              <a:t>troncare</a:t>
            </a:r>
            <a:r>
              <a:rPr lang="en-GB" sz="2400" dirty="0"/>
              <a:t> la </a:t>
            </a:r>
            <a:r>
              <a:rPr lang="en-GB" sz="2400" dirty="0" err="1"/>
              <a:t>gerarchia</a:t>
            </a:r>
            <a:r>
              <a:rPr lang="en-GB" sz="2400" dirty="0"/>
              <a:t> di Boltzmann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sarebbe</a:t>
            </a:r>
            <a:r>
              <a:rPr lang="en-GB" sz="2400" dirty="0"/>
              <a:t> </a:t>
            </a:r>
            <a:r>
              <a:rPr lang="en-GB" sz="2400" dirty="0" err="1"/>
              <a:t>altrimenti</a:t>
            </a:r>
            <a:r>
              <a:rPr lang="en-GB" sz="2400" dirty="0"/>
              <a:t> </a:t>
            </a:r>
            <a:r>
              <a:rPr lang="en-GB" sz="2400" dirty="0" err="1"/>
              <a:t>infinita</a:t>
            </a: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3BAFF-1FC0-AC9C-8D1E-EAA76FA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5B37D-029B-B684-ACBA-7294089069FB}"/>
              </a:ext>
            </a:extLst>
          </p:cNvPr>
          <p:cNvSpPr txBox="1"/>
          <p:nvPr/>
        </p:nvSpPr>
        <p:spPr>
          <a:xfrm>
            <a:off x="9685525" y="1622999"/>
            <a:ext cx="25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Dark acoustic oscillations (DAO)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DA3D5-0BD6-CF58-FD20-190931B38CE3}"/>
              </a:ext>
            </a:extLst>
          </p:cNvPr>
          <p:cNvSpPr txBox="1"/>
          <p:nvPr/>
        </p:nvSpPr>
        <p:spPr>
          <a:xfrm>
            <a:off x="9643580" y="4790114"/>
            <a:ext cx="250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Cut-off a</a:t>
            </a:r>
          </a:p>
        </p:txBody>
      </p:sp>
      <p:pic>
        <p:nvPicPr>
          <p:cNvPr id="74" name="Picture 73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93BFBB75-83F8-B445-5FCE-C56AAF7191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74" y="0"/>
            <a:ext cx="7179051" cy="6858000"/>
          </a:xfrm>
          <a:prstGeom prst="rect">
            <a:avLst/>
          </a:prstGeom>
        </p:spPr>
      </p:pic>
      <p:grpSp>
        <p:nvGrpSpPr>
          <p:cNvPr id="91" name="Group 90" descr="\documentclass{article}&#10;\usepackage{amsmath}&#10;\pagestyle{empty}&#10;\begin{document}&#10;&#10;$k\simeq2\times10^{-1}\,h/\mathrm{Mpc}$&#10;&#10;&#10;\end{document}" title="IguanaTex Shape Display">
            <a:extLst>
              <a:ext uri="{FF2B5EF4-FFF2-40B4-BE49-F238E27FC236}">
                <a16:creationId xmlns:a16="http://schemas.microsoft.com/office/drawing/2014/main" id="{C8EBADFF-F524-0748-C10C-690E2389445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773541" y="5268557"/>
            <a:ext cx="2347220" cy="273331"/>
            <a:chOff x="4612239" y="3927920"/>
            <a:chExt cx="2347220" cy="27333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ACB6CC-E69B-6989-617E-77A85E73D69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612239" y="3961828"/>
              <a:ext cx="121047" cy="178806"/>
            </a:xfrm>
            <a:custGeom>
              <a:avLst/>
              <a:gdLst>
                <a:gd name="connsiteX0" fmla="*/ 62070 w 121047"/>
                <a:gd name="connsiteY0" fmla="*/ 2853 h 178806"/>
                <a:gd name="connsiteX1" fmla="*/ 58596 w 121047"/>
                <a:gd name="connsiteY1" fmla="*/ 63 h 178806"/>
                <a:gd name="connsiteX2" fmla="*/ 25996 w 121047"/>
                <a:gd name="connsiteY2" fmla="*/ 2599 h 178806"/>
                <a:gd name="connsiteX3" fmla="*/ 20919 w 121047"/>
                <a:gd name="connsiteY3" fmla="*/ 7672 h 178806"/>
                <a:gd name="connsiteX4" fmla="*/ 27332 w 121047"/>
                <a:gd name="connsiteY4" fmla="*/ 10715 h 178806"/>
                <a:gd name="connsiteX5" fmla="*/ 40693 w 121047"/>
                <a:gd name="connsiteY5" fmla="*/ 15027 h 178806"/>
                <a:gd name="connsiteX6" fmla="*/ 39892 w 121047"/>
                <a:gd name="connsiteY6" fmla="*/ 20099 h 178806"/>
                <a:gd name="connsiteX7" fmla="*/ 1146 w 121047"/>
                <a:gd name="connsiteY7" fmla="*/ 166188 h 178806"/>
                <a:gd name="connsiteX8" fmla="*/ 77 w 121047"/>
                <a:gd name="connsiteY8" fmla="*/ 171768 h 178806"/>
                <a:gd name="connsiteX9" fmla="*/ 7826 w 121047"/>
                <a:gd name="connsiteY9" fmla="*/ 178869 h 178806"/>
                <a:gd name="connsiteX10" fmla="*/ 16911 w 121047"/>
                <a:gd name="connsiteY10" fmla="*/ 173543 h 178806"/>
                <a:gd name="connsiteX11" fmla="*/ 31875 w 121047"/>
                <a:gd name="connsiteY11" fmla="*/ 117999 h 178806"/>
                <a:gd name="connsiteX12" fmla="*/ 62872 w 121047"/>
                <a:gd name="connsiteY12" fmla="*/ 139557 h 178806"/>
                <a:gd name="connsiteX13" fmla="*/ 62070 w 121047"/>
                <a:gd name="connsiteY13" fmla="*/ 144883 h 178806"/>
                <a:gd name="connsiteX14" fmla="*/ 61001 w 121047"/>
                <a:gd name="connsiteY14" fmla="*/ 153760 h 178806"/>
                <a:gd name="connsiteX15" fmla="*/ 85585 w 121047"/>
                <a:gd name="connsiteY15" fmla="*/ 178869 h 178806"/>
                <a:gd name="connsiteX16" fmla="*/ 106695 w 121047"/>
                <a:gd name="connsiteY16" fmla="*/ 165427 h 178806"/>
                <a:gd name="connsiteX17" fmla="*/ 116315 w 121047"/>
                <a:gd name="connsiteY17" fmla="*/ 139811 h 178806"/>
                <a:gd name="connsiteX18" fmla="*/ 113108 w 121047"/>
                <a:gd name="connsiteY18" fmla="*/ 137275 h 178806"/>
                <a:gd name="connsiteX19" fmla="*/ 109367 w 121047"/>
                <a:gd name="connsiteY19" fmla="*/ 141840 h 178806"/>
                <a:gd name="connsiteX20" fmla="*/ 86119 w 121047"/>
                <a:gd name="connsiteY20" fmla="*/ 173289 h 178806"/>
                <a:gd name="connsiteX21" fmla="*/ 77569 w 121047"/>
                <a:gd name="connsiteY21" fmla="*/ 161369 h 178806"/>
                <a:gd name="connsiteX22" fmla="*/ 79706 w 121047"/>
                <a:gd name="connsiteY22" fmla="*/ 147166 h 178806"/>
                <a:gd name="connsiteX23" fmla="*/ 80775 w 121047"/>
                <a:gd name="connsiteY23" fmla="*/ 139304 h 178806"/>
                <a:gd name="connsiteX24" fmla="*/ 41228 w 121047"/>
                <a:gd name="connsiteY24" fmla="*/ 112673 h 178806"/>
                <a:gd name="connsiteX25" fmla="*/ 64208 w 121047"/>
                <a:gd name="connsiteY25" fmla="*/ 93904 h 178806"/>
                <a:gd name="connsiteX26" fmla="*/ 102419 w 121047"/>
                <a:gd name="connsiteY26" fmla="*/ 69556 h 178806"/>
                <a:gd name="connsiteX27" fmla="*/ 104824 w 121047"/>
                <a:gd name="connsiteY27" fmla="*/ 69810 h 178806"/>
                <a:gd name="connsiteX28" fmla="*/ 110436 w 121047"/>
                <a:gd name="connsiteY28" fmla="*/ 71839 h 178806"/>
                <a:gd name="connsiteX29" fmla="*/ 111505 w 121047"/>
                <a:gd name="connsiteY29" fmla="*/ 72853 h 178806"/>
                <a:gd name="connsiteX30" fmla="*/ 96274 w 121047"/>
                <a:gd name="connsiteY30" fmla="*/ 86549 h 178806"/>
                <a:gd name="connsiteX31" fmla="*/ 106428 w 121047"/>
                <a:gd name="connsiteY31" fmla="*/ 95426 h 178806"/>
                <a:gd name="connsiteX32" fmla="*/ 121124 w 121047"/>
                <a:gd name="connsiteY32" fmla="*/ 79955 h 178806"/>
                <a:gd name="connsiteX33" fmla="*/ 102954 w 121047"/>
                <a:gd name="connsiteY33" fmla="*/ 63977 h 178806"/>
                <a:gd name="connsiteX34" fmla="*/ 63941 w 121047"/>
                <a:gd name="connsiteY34" fmla="*/ 86296 h 178806"/>
                <a:gd name="connsiteX35" fmla="*/ 34280 w 121047"/>
                <a:gd name="connsiteY35" fmla="*/ 109883 h 178806"/>
                <a:gd name="connsiteX36" fmla="*/ 62070 w 121047"/>
                <a:gd name="connsiteY36" fmla="*/ 2853 h 1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047" h="178806">
                  <a:moveTo>
                    <a:pt x="62070" y="2853"/>
                  </a:moveTo>
                  <a:cubicBezTo>
                    <a:pt x="62070" y="2599"/>
                    <a:pt x="62070" y="63"/>
                    <a:pt x="58596" y="63"/>
                  </a:cubicBezTo>
                  <a:cubicBezTo>
                    <a:pt x="52451" y="63"/>
                    <a:pt x="32944" y="2092"/>
                    <a:pt x="25996" y="2599"/>
                  </a:cubicBezTo>
                  <a:cubicBezTo>
                    <a:pt x="23859" y="2853"/>
                    <a:pt x="20919" y="3106"/>
                    <a:pt x="20919" y="7672"/>
                  </a:cubicBezTo>
                  <a:cubicBezTo>
                    <a:pt x="20919" y="10715"/>
                    <a:pt x="23324" y="10715"/>
                    <a:pt x="27332" y="10715"/>
                  </a:cubicBezTo>
                  <a:cubicBezTo>
                    <a:pt x="40159" y="10715"/>
                    <a:pt x="40693" y="12490"/>
                    <a:pt x="40693" y="15027"/>
                  </a:cubicBezTo>
                  <a:lnTo>
                    <a:pt x="39892" y="20099"/>
                  </a:lnTo>
                  <a:lnTo>
                    <a:pt x="1146" y="166188"/>
                  </a:lnTo>
                  <a:cubicBezTo>
                    <a:pt x="77" y="169739"/>
                    <a:pt x="77" y="170246"/>
                    <a:pt x="77" y="171768"/>
                  </a:cubicBezTo>
                  <a:cubicBezTo>
                    <a:pt x="77" y="177601"/>
                    <a:pt x="5421" y="178869"/>
                    <a:pt x="7826" y="178869"/>
                  </a:cubicBezTo>
                  <a:cubicBezTo>
                    <a:pt x="11300" y="178869"/>
                    <a:pt x="15308" y="176587"/>
                    <a:pt x="16911" y="173543"/>
                  </a:cubicBezTo>
                  <a:cubicBezTo>
                    <a:pt x="18247" y="171260"/>
                    <a:pt x="30272" y="124340"/>
                    <a:pt x="31875" y="117999"/>
                  </a:cubicBezTo>
                  <a:cubicBezTo>
                    <a:pt x="40960" y="118760"/>
                    <a:pt x="62872" y="122818"/>
                    <a:pt x="62872" y="139557"/>
                  </a:cubicBezTo>
                  <a:cubicBezTo>
                    <a:pt x="62872" y="141333"/>
                    <a:pt x="62872" y="142347"/>
                    <a:pt x="62070" y="144883"/>
                  </a:cubicBezTo>
                  <a:cubicBezTo>
                    <a:pt x="61536" y="147927"/>
                    <a:pt x="61001" y="150970"/>
                    <a:pt x="61001" y="153760"/>
                  </a:cubicBezTo>
                  <a:cubicBezTo>
                    <a:pt x="61001" y="168724"/>
                    <a:pt x="71690" y="178869"/>
                    <a:pt x="85585" y="178869"/>
                  </a:cubicBezTo>
                  <a:cubicBezTo>
                    <a:pt x="93601" y="178869"/>
                    <a:pt x="100816" y="174811"/>
                    <a:pt x="106695" y="165427"/>
                  </a:cubicBezTo>
                  <a:cubicBezTo>
                    <a:pt x="113375" y="154267"/>
                    <a:pt x="116315" y="140318"/>
                    <a:pt x="116315" y="139811"/>
                  </a:cubicBezTo>
                  <a:cubicBezTo>
                    <a:pt x="116315" y="137275"/>
                    <a:pt x="113910" y="137275"/>
                    <a:pt x="113108" y="137275"/>
                  </a:cubicBezTo>
                  <a:cubicBezTo>
                    <a:pt x="110436" y="137275"/>
                    <a:pt x="110169" y="138289"/>
                    <a:pt x="109367" y="141840"/>
                  </a:cubicBezTo>
                  <a:cubicBezTo>
                    <a:pt x="104023" y="160355"/>
                    <a:pt x="97877" y="173289"/>
                    <a:pt x="86119" y="173289"/>
                  </a:cubicBezTo>
                  <a:cubicBezTo>
                    <a:pt x="81042" y="173289"/>
                    <a:pt x="77569" y="170500"/>
                    <a:pt x="77569" y="161369"/>
                  </a:cubicBezTo>
                  <a:cubicBezTo>
                    <a:pt x="77569" y="157057"/>
                    <a:pt x="78637" y="151224"/>
                    <a:pt x="79706" y="147166"/>
                  </a:cubicBezTo>
                  <a:cubicBezTo>
                    <a:pt x="80775" y="142854"/>
                    <a:pt x="80775" y="141840"/>
                    <a:pt x="80775" y="139304"/>
                  </a:cubicBezTo>
                  <a:cubicBezTo>
                    <a:pt x="80775" y="122818"/>
                    <a:pt x="63941" y="115463"/>
                    <a:pt x="41228" y="112673"/>
                  </a:cubicBezTo>
                  <a:cubicBezTo>
                    <a:pt x="49511" y="108108"/>
                    <a:pt x="58062" y="99991"/>
                    <a:pt x="64208" y="93904"/>
                  </a:cubicBezTo>
                  <a:cubicBezTo>
                    <a:pt x="77034" y="80462"/>
                    <a:pt x="89326" y="69556"/>
                    <a:pt x="102419" y="69556"/>
                  </a:cubicBezTo>
                  <a:cubicBezTo>
                    <a:pt x="104023" y="69556"/>
                    <a:pt x="104290" y="69556"/>
                    <a:pt x="104824" y="69810"/>
                  </a:cubicBezTo>
                  <a:cubicBezTo>
                    <a:pt x="108031" y="70317"/>
                    <a:pt x="108298" y="70317"/>
                    <a:pt x="110436" y="71839"/>
                  </a:cubicBezTo>
                  <a:cubicBezTo>
                    <a:pt x="110970" y="72093"/>
                    <a:pt x="110970" y="72346"/>
                    <a:pt x="111505" y="72853"/>
                  </a:cubicBezTo>
                  <a:cubicBezTo>
                    <a:pt x="98678" y="73614"/>
                    <a:pt x="96274" y="83506"/>
                    <a:pt x="96274" y="86549"/>
                  </a:cubicBezTo>
                  <a:cubicBezTo>
                    <a:pt x="96274" y="90607"/>
                    <a:pt x="99213" y="95426"/>
                    <a:pt x="106428" y="95426"/>
                  </a:cubicBezTo>
                  <a:cubicBezTo>
                    <a:pt x="113375" y="95426"/>
                    <a:pt x="121124" y="89846"/>
                    <a:pt x="121124" y="79955"/>
                  </a:cubicBezTo>
                  <a:cubicBezTo>
                    <a:pt x="121124" y="72346"/>
                    <a:pt x="114978" y="63977"/>
                    <a:pt x="102954" y="63977"/>
                  </a:cubicBezTo>
                  <a:cubicBezTo>
                    <a:pt x="95472" y="63977"/>
                    <a:pt x="83180" y="66006"/>
                    <a:pt x="63941" y="86296"/>
                  </a:cubicBezTo>
                  <a:cubicBezTo>
                    <a:pt x="54855" y="95933"/>
                    <a:pt x="44434" y="106078"/>
                    <a:pt x="34280" y="109883"/>
                  </a:cubicBezTo>
                  <a:lnTo>
                    <a:pt x="62070" y="285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D9F31D9-237A-E8DF-D322-F227F6684ED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33987" y="4020162"/>
              <a:ext cx="178231" cy="108552"/>
            </a:xfrm>
            <a:custGeom>
              <a:avLst/>
              <a:gdLst>
                <a:gd name="connsiteX0" fmla="*/ 178316 w 178231"/>
                <a:gd name="connsiteY0" fmla="*/ 8179 h 108552"/>
                <a:gd name="connsiteX1" fmla="*/ 174575 w 178231"/>
                <a:gd name="connsiteY1" fmla="*/ 316 h 108552"/>
                <a:gd name="connsiteX2" fmla="*/ 170834 w 178231"/>
                <a:gd name="connsiteY2" fmla="*/ 7164 h 108552"/>
                <a:gd name="connsiteX3" fmla="*/ 133692 w 178231"/>
                <a:gd name="connsiteY3" fmla="*/ 40136 h 108552"/>
                <a:gd name="connsiteX4" fmla="*/ 90938 w 178231"/>
                <a:gd name="connsiteY4" fmla="*/ 21114 h 108552"/>
                <a:gd name="connsiteX5" fmla="*/ 44710 w 178231"/>
                <a:gd name="connsiteY5" fmla="*/ 63 h 108552"/>
                <a:gd name="connsiteX6" fmla="*/ 85 w 178231"/>
                <a:gd name="connsiteY6" fmla="*/ 46223 h 108552"/>
                <a:gd name="connsiteX7" fmla="*/ 3826 w 178231"/>
                <a:gd name="connsiteY7" fmla="*/ 54085 h 108552"/>
                <a:gd name="connsiteX8" fmla="*/ 7567 w 178231"/>
                <a:gd name="connsiteY8" fmla="*/ 48252 h 108552"/>
                <a:gd name="connsiteX9" fmla="*/ 44710 w 178231"/>
                <a:gd name="connsiteY9" fmla="*/ 14266 h 108552"/>
                <a:gd name="connsiteX10" fmla="*/ 87464 w 178231"/>
                <a:gd name="connsiteY10" fmla="*/ 33288 h 108552"/>
                <a:gd name="connsiteX11" fmla="*/ 133692 w 178231"/>
                <a:gd name="connsiteY11" fmla="*/ 54339 h 108552"/>
                <a:gd name="connsiteX12" fmla="*/ 178316 w 178231"/>
                <a:gd name="connsiteY12" fmla="*/ 8179 h 108552"/>
                <a:gd name="connsiteX13" fmla="*/ 9705 w 178231"/>
                <a:gd name="connsiteY13" fmla="*/ 98470 h 108552"/>
                <a:gd name="connsiteX14" fmla="*/ 85 w 178231"/>
                <a:gd name="connsiteY14" fmla="*/ 103542 h 108552"/>
                <a:gd name="connsiteX15" fmla="*/ 9437 w 178231"/>
                <a:gd name="connsiteY15" fmla="*/ 108615 h 108552"/>
                <a:gd name="connsiteX16" fmla="*/ 168964 w 178231"/>
                <a:gd name="connsiteY16" fmla="*/ 108615 h 108552"/>
                <a:gd name="connsiteX17" fmla="*/ 178316 w 178231"/>
                <a:gd name="connsiteY17" fmla="*/ 103542 h 108552"/>
                <a:gd name="connsiteX18" fmla="*/ 168697 w 178231"/>
                <a:gd name="connsiteY18" fmla="*/ 98470 h 108552"/>
                <a:gd name="connsiteX19" fmla="*/ 9705 w 178231"/>
                <a:gd name="connsiteY19" fmla="*/ 98470 h 10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231" h="108552">
                  <a:moveTo>
                    <a:pt x="178316" y="8179"/>
                  </a:moveTo>
                  <a:cubicBezTo>
                    <a:pt x="178316" y="2599"/>
                    <a:pt x="176446" y="316"/>
                    <a:pt x="174575" y="316"/>
                  </a:cubicBezTo>
                  <a:cubicBezTo>
                    <a:pt x="173506" y="316"/>
                    <a:pt x="171102" y="1331"/>
                    <a:pt x="170834" y="7164"/>
                  </a:cubicBezTo>
                  <a:cubicBezTo>
                    <a:pt x="169765" y="28215"/>
                    <a:pt x="151061" y="40136"/>
                    <a:pt x="133692" y="40136"/>
                  </a:cubicBezTo>
                  <a:cubicBezTo>
                    <a:pt x="117659" y="40136"/>
                    <a:pt x="104833" y="31259"/>
                    <a:pt x="90938" y="21114"/>
                  </a:cubicBezTo>
                  <a:cubicBezTo>
                    <a:pt x="76775" y="10461"/>
                    <a:pt x="62613" y="63"/>
                    <a:pt x="44710" y="63"/>
                  </a:cubicBezTo>
                  <a:cubicBezTo>
                    <a:pt x="18523" y="63"/>
                    <a:pt x="85" y="22382"/>
                    <a:pt x="85" y="46223"/>
                  </a:cubicBezTo>
                  <a:cubicBezTo>
                    <a:pt x="85" y="53832"/>
                    <a:pt x="3559" y="54085"/>
                    <a:pt x="3826" y="54085"/>
                  </a:cubicBezTo>
                  <a:cubicBezTo>
                    <a:pt x="6765" y="54085"/>
                    <a:pt x="7567" y="49013"/>
                    <a:pt x="7567" y="48252"/>
                  </a:cubicBezTo>
                  <a:cubicBezTo>
                    <a:pt x="8903" y="23396"/>
                    <a:pt x="30280" y="14266"/>
                    <a:pt x="44710" y="14266"/>
                  </a:cubicBezTo>
                  <a:cubicBezTo>
                    <a:pt x="60742" y="14266"/>
                    <a:pt x="73569" y="23143"/>
                    <a:pt x="87464" y="33288"/>
                  </a:cubicBezTo>
                  <a:cubicBezTo>
                    <a:pt x="101626" y="43940"/>
                    <a:pt x="115788" y="54339"/>
                    <a:pt x="133692" y="54339"/>
                  </a:cubicBezTo>
                  <a:cubicBezTo>
                    <a:pt x="159879" y="54339"/>
                    <a:pt x="178316" y="32020"/>
                    <a:pt x="178316" y="8179"/>
                  </a:cubicBezTo>
                  <a:close/>
                  <a:moveTo>
                    <a:pt x="9705" y="98470"/>
                  </a:moveTo>
                  <a:cubicBezTo>
                    <a:pt x="5429" y="98470"/>
                    <a:pt x="85" y="98470"/>
                    <a:pt x="85" y="103542"/>
                  </a:cubicBezTo>
                  <a:cubicBezTo>
                    <a:pt x="85" y="108615"/>
                    <a:pt x="4895" y="108615"/>
                    <a:pt x="9437" y="108615"/>
                  </a:cubicBezTo>
                  <a:lnTo>
                    <a:pt x="168964" y="108615"/>
                  </a:lnTo>
                  <a:cubicBezTo>
                    <a:pt x="173506" y="108615"/>
                    <a:pt x="178316" y="108615"/>
                    <a:pt x="178316" y="103542"/>
                  </a:cubicBezTo>
                  <a:cubicBezTo>
                    <a:pt x="178316" y="98470"/>
                    <a:pt x="173239" y="98470"/>
                    <a:pt x="168697" y="98470"/>
                  </a:cubicBezTo>
                  <a:lnTo>
                    <a:pt x="9705" y="98470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DE28D2-4BC8-7F22-79B7-4A3EA1D3D3C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14708" y="3968929"/>
              <a:ext cx="106618" cy="168915"/>
            </a:xfrm>
            <a:custGeom>
              <a:avLst/>
              <a:gdLst>
                <a:gd name="connsiteX0" fmla="*/ 20671 w 106618"/>
                <a:gd name="connsiteY0" fmla="*/ 149449 h 168915"/>
                <a:gd name="connsiteX1" fmla="*/ 48996 w 106618"/>
                <a:gd name="connsiteY1" fmla="*/ 123325 h 168915"/>
                <a:gd name="connsiteX2" fmla="*/ 106714 w 106618"/>
                <a:gd name="connsiteY2" fmla="*/ 49266 h 168915"/>
                <a:gd name="connsiteX3" fmla="*/ 50064 w 106618"/>
                <a:gd name="connsiteY3" fmla="*/ 63 h 168915"/>
                <a:gd name="connsiteX4" fmla="*/ 95 w 106618"/>
                <a:gd name="connsiteY4" fmla="*/ 45969 h 168915"/>
                <a:gd name="connsiteX5" fmla="*/ 14258 w 106618"/>
                <a:gd name="connsiteY5" fmla="*/ 60172 h 168915"/>
                <a:gd name="connsiteX6" fmla="*/ 28153 w 106618"/>
                <a:gd name="connsiteY6" fmla="*/ 46730 h 168915"/>
                <a:gd name="connsiteX7" fmla="*/ 13991 w 106618"/>
                <a:gd name="connsiteY7" fmla="*/ 33541 h 168915"/>
                <a:gd name="connsiteX8" fmla="*/ 10517 w 106618"/>
                <a:gd name="connsiteY8" fmla="*/ 33795 h 168915"/>
                <a:gd name="connsiteX9" fmla="*/ 46591 w 106618"/>
                <a:gd name="connsiteY9" fmla="*/ 7925 h 168915"/>
                <a:gd name="connsiteX10" fmla="*/ 82397 w 106618"/>
                <a:gd name="connsiteY10" fmla="*/ 49266 h 168915"/>
                <a:gd name="connsiteX11" fmla="*/ 54340 w 106618"/>
                <a:gd name="connsiteY11" fmla="*/ 105318 h 168915"/>
                <a:gd name="connsiteX12" fmla="*/ 3035 w 106618"/>
                <a:gd name="connsiteY12" fmla="*/ 159594 h 168915"/>
                <a:gd name="connsiteX13" fmla="*/ 95 w 106618"/>
                <a:gd name="connsiteY13" fmla="*/ 168978 h 168915"/>
                <a:gd name="connsiteX14" fmla="*/ 99232 w 106618"/>
                <a:gd name="connsiteY14" fmla="*/ 168978 h 168915"/>
                <a:gd name="connsiteX15" fmla="*/ 106714 w 106618"/>
                <a:gd name="connsiteY15" fmla="*/ 124847 h 168915"/>
                <a:gd name="connsiteX16" fmla="*/ 100033 w 106618"/>
                <a:gd name="connsiteY16" fmla="*/ 124847 h 168915"/>
                <a:gd name="connsiteX17" fmla="*/ 94155 w 106618"/>
                <a:gd name="connsiteY17" fmla="*/ 147420 h 168915"/>
                <a:gd name="connsiteX18" fmla="*/ 68769 w 106618"/>
                <a:gd name="connsiteY18" fmla="*/ 149449 h 168915"/>
                <a:gd name="connsiteX19" fmla="*/ 20671 w 106618"/>
                <a:gd name="connsiteY19" fmla="*/ 149449 h 16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618" h="168915">
                  <a:moveTo>
                    <a:pt x="20671" y="149449"/>
                  </a:moveTo>
                  <a:lnTo>
                    <a:pt x="48996" y="123325"/>
                  </a:lnTo>
                  <a:cubicBezTo>
                    <a:pt x="90681" y="88325"/>
                    <a:pt x="106714" y="74629"/>
                    <a:pt x="106714" y="49266"/>
                  </a:cubicBezTo>
                  <a:cubicBezTo>
                    <a:pt x="106714" y="20353"/>
                    <a:pt x="82664" y="63"/>
                    <a:pt x="50064" y="63"/>
                  </a:cubicBezTo>
                  <a:cubicBezTo>
                    <a:pt x="19869" y="63"/>
                    <a:pt x="95" y="23396"/>
                    <a:pt x="95" y="45969"/>
                  </a:cubicBezTo>
                  <a:cubicBezTo>
                    <a:pt x="95" y="60172"/>
                    <a:pt x="13456" y="60172"/>
                    <a:pt x="14258" y="60172"/>
                  </a:cubicBezTo>
                  <a:cubicBezTo>
                    <a:pt x="18800" y="60172"/>
                    <a:pt x="28153" y="57129"/>
                    <a:pt x="28153" y="46730"/>
                  </a:cubicBezTo>
                  <a:cubicBezTo>
                    <a:pt x="28153" y="40136"/>
                    <a:pt x="23343" y="33541"/>
                    <a:pt x="13991" y="33541"/>
                  </a:cubicBezTo>
                  <a:cubicBezTo>
                    <a:pt x="11853" y="33541"/>
                    <a:pt x="11318" y="33541"/>
                    <a:pt x="10517" y="33795"/>
                  </a:cubicBezTo>
                  <a:cubicBezTo>
                    <a:pt x="16663" y="17309"/>
                    <a:pt x="31092" y="7925"/>
                    <a:pt x="46591" y="7925"/>
                  </a:cubicBezTo>
                  <a:cubicBezTo>
                    <a:pt x="70907" y="7925"/>
                    <a:pt x="82397" y="28469"/>
                    <a:pt x="82397" y="49266"/>
                  </a:cubicBezTo>
                  <a:cubicBezTo>
                    <a:pt x="82397" y="69556"/>
                    <a:pt x="69037" y="89593"/>
                    <a:pt x="54340" y="105318"/>
                  </a:cubicBezTo>
                  <a:lnTo>
                    <a:pt x="3035" y="159594"/>
                  </a:lnTo>
                  <a:cubicBezTo>
                    <a:pt x="95" y="162384"/>
                    <a:pt x="95" y="162891"/>
                    <a:pt x="95" y="168978"/>
                  </a:cubicBezTo>
                  <a:lnTo>
                    <a:pt x="99232" y="168978"/>
                  </a:lnTo>
                  <a:lnTo>
                    <a:pt x="106714" y="124847"/>
                  </a:lnTo>
                  <a:lnTo>
                    <a:pt x="100033" y="124847"/>
                  </a:lnTo>
                  <a:cubicBezTo>
                    <a:pt x="98697" y="132456"/>
                    <a:pt x="96827" y="143615"/>
                    <a:pt x="94155" y="147420"/>
                  </a:cubicBezTo>
                  <a:cubicBezTo>
                    <a:pt x="92284" y="149449"/>
                    <a:pt x="74648" y="149449"/>
                    <a:pt x="68769" y="149449"/>
                  </a:cubicBezTo>
                  <a:lnTo>
                    <a:pt x="20671" y="149449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0BC9E36-19D2-9B37-B97C-5D3A738EBA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33614" y="4013314"/>
              <a:ext cx="129064" cy="122247"/>
            </a:xfrm>
            <a:custGeom>
              <a:avLst/>
              <a:gdLst>
                <a:gd name="connsiteX0" fmla="*/ 64768 w 129064"/>
                <a:gd name="connsiteY0" fmla="*/ 54085 h 122247"/>
                <a:gd name="connsiteX1" fmla="*/ 11326 w 129064"/>
                <a:gd name="connsiteY1" fmla="*/ 3614 h 122247"/>
                <a:gd name="connsiteX2" fmla="*/ 5447 w 129064"/>
                <a:gd name="connsiteY2" fmla="*/ 63 h 122247"/>
                <a:gd name="connsiteX3" fmla="*/ 103 w 129064"/>
                <a:gd name="connsiteY3" fmla="*/ 5135 h 122247"/>
                <a:gd name="connsiteX4" fmla="*/ 3576 w 129064"/>
                <a:gd name="connsiteY4" fmla="*/ 10208 h 122247"/>
                <a:gd name="connsiteX5" fmla="*/ 57019 w 129064"/>
                <a:gd name="connsiteY5" fmla="*/ 61187 h 122247"/>
                <a:gd name="connsiteX6" fmla="*/ 3576 w 129064"/>
                <a:gd name="connsiteY6" fmla="*/ 112166 h 122247"/>
                <a:gd name="connsiteX7" fmla="*/ 103 w 129064"/>
                <a:gd name="connsiteY7" fmla="*/ 117238 h 122247"/>
                <a:gd name="connsiteX8" fmla="*/ 5447 w 129064"/>
                <a:gd name="connsiteY8" fmla="*/ 122311 h 122247"/>
                <a:gd name="connsiteX9" fmla="*/ 11326 w 129064"/>
                <a:gd name="connsiteY9" fmla="*/ 118760 h 122247"/>
                <a:gd name="connsiteX10" fmla="*/ 64501 w 129064"/>
                <a:gd name="connsiteY10" fmla="*/ 68288 h 122247"/>
                <a:gd name="connsiteX11" fmla="*/ 119814 w 129064"/>
                <a:gd name="connsiteY11" fmla="*/ 120789 h 122247"/>
                <a:gd name="connsiteX12" fmla="*/ 123822 w 129064"/>
                <a:gd name="connsiteY12" fmla="*/ 122311 h 122247"/>
                <a:gd name="connsiteX13" fmla="*/ 129167 w 129064"/>
                <a:gd name="connsiteY13" fmla="*/ 117238 h 122247"/>
                <a:gd name="connsiteX14" fmla="*/ 128365 w 129064"/>
                <a:gd name="connsiteY14" fmla="*/ 114448 h 122247"/>
                <a:gd name="connsiteX15" fmla="*/ 72250 w 129064"/>
                <a:gd name="connsiteY15" fmla="*/ 61187 h 122247"/>
                <a:gd name="connsiteX16" fmla="*/ 121150 w 129064"/>
                <a:gd name="connsiteY16" fmla="*/ 14773 h 122247"/>
                <a:gd name="connsiteX17" fmla="*/ 127831 w 129064"/>
                <a:gd name="connsiteY17" fmla="*/ 8432 h 122247"/>
                <a:gd name="connsiteX18" fmla="*/ 129167 w 129064"/>
                <a:gd name="connsiteY18" fmla="*/ 5135 h 122247"/>
                <a:gd name="connsiteX19" fmla="*/ 123822 w 129064"/>
                <a:gd name="connsiteY19" fmla="*/ 63 h 122247"/>
                <a:gd name="connsiteX20" fmla="*/ 117677 w 129064"/>
                <a:gd name="connsiteY20" fmla="*/ 3867 h 122247"/>
                <a:gd name="connsiteX21" fmla="*/ 64768 w 129064"/>
                <a:gd name="connsiteY21" fmla="*/ 54085 h 12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64" h="122247">
                  <a:moveTo>
                    <a:pt x="64768" y="54085"/>
                  </a:moveTo>
                  <a:lnTo>
                    <a:pt x="11326" y="3614"/>
                  </a:lnTo>
                  <a:cubicBezTo>
                    <a:pt x="8119" y="570"/>
                    <a:pt x="7585" y="63"/>
                    <a:pt x="5447" y="63"/>
                  </a:cubicBezTo>
                  <a:cubicBezTo>
                    <a:pt x="2775" y="63"/>
                    <a:pt x="103" y="2345"/>
                    <a:pt x="103" y="5135"/>
                  </a:cubicBezTo>
                  <a:cubicBezTo>
                    <a:pt x="103" y="6911"/>
                    <a:pt x="637" y="7418"/>
                    <a:pt x="3576" y="10208"/>
                  </a:cubicBezTo>
                  <a:lnTo>
                    <a:pt x="57019" y="61187"/>
                  </a:lnTo>
                  <a:lnTo>
                    <a:pt x="3576" y="112166"/>
                  </a:lnTo>
                  <a:cubicBezTo>
                    <a:pt x="637" y="114955"/>
                    <a:pt x="103" y="115463"/>
                    <a:pt x="103" y="117238"/>
                  </a:cubicBezTo>
                  <a:cubicBezTo>
                    <a:pt x="103" y="120028"/>
                    <a:pt x="2775" y="122311"/>
                    <a:pt x="5447" y="122311"/>
                  </a:cubicBezTo>
                  <a:cubicBezTo>
                    <a:pt x="7585" y="122311"/>
                    <a:pt x="8119" y="121803"/>
                    <a:pt x="11326" y="118760"/>
                  </a:cubicBezTo>
                  <a:lnTo>
                    <a:pt x="64501" y="68288"/>
                  </a:lnTo>
                  <a:lnTo>
                    <a:pt x="119814" y="120789"/>
                  </a:lnTo>
                  <a:cubicBezTo>
                    <a:pt x="120349" y="121042"/>
                    <a:pt x="122219" y="122311"/>
                    <a:pt x="123822" y="122311"/>
                  </a:cubicBezTo>
                  <a:cubicBezTo>
                    <a:pt x="127029" y="122311"/>
                    <a:pt x="129167" y="120028"/>
                    <a:pt x="129167" y="117238"/>
                  </a:cubicBezTo>
                  <a:cubicBezTo>
                    <a:pt x="129167" y="116731"/>
                    <a:pt x="129167" y="115716"/>
                    <a:pt x="128365" y="114448"/>
                  </a:cubicBezTo>
                  <a:cubicBezTo>
                    <a:pt x="128098" y="113941"/>
                    <a:pt x="85611" y="74122"/>
                    <a:pt x="72250" y="61187"/>
                  </a:cubicBezTo>
                  <a:lnTo>
                    <a:pt x="121150" y="14773"/>
                  </a:lnTo>
                  <a:cubicBezTo>
                    <a:pt x="122486" y="13251"/>
                    <a:pt x="126495" y="9954"/>
                    <a:pt x="127831" y="8432"/>
                  </a:cubicBezTo>
                  <a:cubicBezTo>
                    <a:pt x="128098" y="7925"/>
                    <a:pt x="129167" y="6911"/>
                    <a:pt x="129167" y="5135"/>
                  </a:cubicBezTo>
                  <a:cubicBezTo>
                    <a:pt x="129167" y="2345"/>
                    <a:pt x="127029" y="63"/>
                    <a:pt x="123822" y="63"/>
                  </a:cubicBezTo>
                  <a:cubicBezTo>
                    <a:pt x="121685" y="63"/>
                    <a:pt x="120616" y="1077"/>
                    <a:pt x="117677" y="3867"/>
                  </a:cubicBezTo>
                  <a:lnTo>
                    <a:pt x="64768" y="54085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03663C2-08D7-24CC-9F20-489D95D042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85329" y="3968929"/>
              <a:ext cx="88180" cy="168915"/>
            </a:xfrm>
            <a:custGeom>
              <a:avLst/>
              <a:gdLst>
                <a:gd name="connsiteX0" fmla="*/ 54891 w 88180"/>
                <a:gd name="connsiteY0" fmla="*/ 6657 h 168915"/>
                <a:gd name="connsiteX1" fmla="*/ 48745 w 88180"/>
                <a:gd name="connsiteY1" fmla="*/ 63 h 168915"/>
                <a:gd name="connsiteX2" fmla="*/ 113 w 88180"/>
                <a:gd name="connsiteY2" fmla="*/ 16295 h 168915"/>
                <a:gd name="connsiteX3" fmla="*/ 113 w 88180"/>
                <a:gd name="connsiteY3" fmla="*/ 24157 h 168915"/>
                <a:gd name="connsiteX4" fmla="*/ 35118 w 88180"/>
                <a:gd name="connsiteY4" fmla="*/ 17563 h 168915"/>
                <a:gd name="connsiteX5" fmla="*/ 35118 w 88180"/>
                <a:gd name="connsiteY5" fmla="*/ 148941 h 168915"/>
                <a:gd name="connsiteX6" fmla="*/ 10267 w 88180"/>
                <a:gd name="connsiteY6" fmla="*/ 161115 h 168915"/>
                <a:gd name="connsiteX7" fmla="*/ 1716 w 88180"/>
                <a:gd name="connsiteY7" fmla="*/ 161115 h 168915"/>
                <a:gd name="connsiteX8" fmla="*/ 1716 w 88180"/>
                <a:gd name="connsiteY8" fmla="*/ 168978 h 168915"/>
                <a:gd name="connsiteX9" fmla="*/ 45005 w 88180"/>
                <a:gd name="connsiteY9" fmla="*/ 168217 h 168915"/>
                <a:gd name="connsiteX10" fmla="*/ 88293 w 88180"/>
                <a:gd name="connsiteY10" fmla="*/ 168978 h 168915"/>
                <a:gd name="connsiteX11" fmla="*/ 88293 w 88180"/>
                <a:gd name="connsiteY11" fmla="*/ 161115 h 168915"/>
                <a:gd name="connsiteX12" fmla="*/ 79742 w 88180"/>
                <a:gd name="connsiteY12" fmla="*/ 161115 h 168915"/>
                <a:gd name="connsiteX13" fmla="*/ 54891 w 88180"/>
                <a:gd name="connsiteY13" fmla="*/ 148941 h 168915"/>
                <a:gd name="connsiteX14" fmla="*/ 54891 w 88180"/>
                <a:gd name="connsiteY14" fmla="*/ 6657 h 16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80" h="168915">
                  <a:moveTo>
                    <a:pt x="54891" y="6657"/>
                  </a:moveTo>
                  <a:cubicBezTo>
                    <a:pt x="54891" y="570"/>
                    <a:pt x="54891" y="63"/>
                    <a:pt x="48745" y="63"/>
                  </a:cubicBezTo>
                  <a:cubicBezTo>
                    <a:pt x="32178" y="16295"/>
                    <a:pt x="8663" y="16295"/>
                    <a:pt x="113" y="16295"/>
                  </a:cubicBezTo>
                  <a:lnTo>
                    <a:pt x="113" y="24157"/>
                  </a:lnTo>
                  <a:cubicBezTo>
                    <a:pt x="5457" y="24157"/>
                    <a:pt x="21223" y="24157"/>
                    <a:pt x="35118" y="17563"/>
                  </a:cubicBezTo>
                  <a:lnTo>
                    <a:pt x="35118" y="148941"/>
                  </a:lnTo>
                  <a:cubicBezTo>
                    <a:pt x="35118" y="158072"/>
                    <a:pt x="34316" y="161115"/>
                    <a:pt x="10267" y="161115"/>
                  </a:cubicBezTo>
                  <a:lnTo>
                    <a:pt x="1716" y="161115"/>
                  </a:lnTo>
                  <a:lnTo>
                    <a:pt x="1716" y="168978"/>
                  </a:lnTo>
                  <a:cubicBezTo>
                    <a:pt x="11068" y="168217"/>
                    <a:pt x="34316" y="168217"/>
                    <a:pt x="45005" y="168217"/>
                  </a:cubicBezTo>
                  <a:cubicBezTo>
                    <a:pt x="55693" y="168217"/>
                    <a:pt x="78941" y="168217"/>
                    <a:pt x="88293" y="168978"/>
                  </a:cubicBezTo>
                  <a:lnTo>
                    <a:pt x="88293" y="161115"/>
                  </a:lnTo>
                  <a:lnTo>
                    <a:pt x="79742" y="161115"/>
                  </a:lnTo>
                  <a:cubicBezTo>
                    <a:pt x="55693" y="161115"/>
                    <a:pt x="54891" y="158325"/>
                    <a:pt x="54891" y="148941"/>
                  </a:cubicBezTo>
                  <a:lnTo>
                    <a:pt x="54891" y="6657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646958-D99E-CAB9-A684-07D6AF19AE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05575" y="3968929"/>
              <a:ext cx="112496" cy="174494"/>
            </a:xfrm>
            <a:custGeom>
              <a:avLst/>
              <a:gdLst>
                <a:gd name="connsiteX0" fmla="*/ 112614 w 112496"/>
                <a:gd name="connsiteY0" fmla="*/ 87817 h 174494"/>
                <a:gd name="connsiteX1" fmla="*/ 101926 w 112496"/>
                <a:gd name="connsiteY1" fmla="*/ 28469 h 174494"/>
                <a:gd name="connsiteX2" fmla="*/ 56500 w 112496"/>
                <a:gd name="connsiteY2" fmla="*/ 63 h 174494"/>
                <a:gd name="connsiteX3" fmla="*/ 10005 w 112496"/>
                <a:gd name="connsiteY3" fmla="*/ 30244 h 174494"/>
                <a:gd name="connsiteX4" fmla="*/ 118 w 112496"/>
                <a:gd name="connsiteY4" fmla="*/ 87817 h 174494"/>
                <a:gd name="connsiteX5" fmla="*/ 12142 w 112496"/>
                <a:gd name="connsiteY5" fmla="*/ 148941 h 174494"/>
                <a:gd name="connsiteX6" fmla="*/ 56232 w 112496"/>
                <a:gd name="connsiteY6" fmla="*/ 174558 h 174494"/>
                <a:gd name="connsiteX7" fmla="*/ 102728 w 112496"/>
                <a:gd name="connsiteY7" fmla="*/ 145137 h 174494"/>
                <a:gd name="connsiteX8" fmla="*/ 112614 w 112496"/>
                <a:gd name="connsiteY8" fmla="*/ 87817 h 174494"/>
                <a:gd name="connsiteX9" fmla="*/ 56232 w 112496"/>
                <a:gd name="connsiteY9" fmla="*/ 168978 h 174494"/>
                <a:gd name="connsiteX10" fmla="*/ 25236 w 112496"/>
                <a:gd name="connsiteY10" fmla="*/ 138289 h 174494"/>
                <a:gd name="connsiteX11" fmla="*/ 22296 w 112496"/>
                <a:gd name="connsiteY11" fmla="*/ 84774 h 174494"/>
                <a:gd name="connsiteX12" fmla="*/ 24434 w 112496"/>
                <a:gd name="connsiteY12" fmla="*/ 38107 h 174494"/>
                <a:gd name="connsiteX13" fmla="*/ 56232 w 112496"/>
                <a:gd name="connsiteY13" fmla="*/ 5643 h 174494"/>
                <a:gd name="connsiteX14" fmla="*/ 87764 w 112496"/>
                <a:gd name="connsiteY14" fmla="*/ 35317 h 174494"/>
                <a:gd name="connsiteX15" fmla="*/ 90436 w 112496"/>
                <a:gd name="connsiteY15" fmla="*/ 84774 h 174494"/>
                <a:gd name="connsiteX16" fmla="*/ 87496 w 112496"/>
                <a:gd name="connsiteY16" fmla="*/ 137275 h 174494"/>
                <a:gd name="connsiteX17" fmla="*/ 56232 w 112496"/>
                <a:gd name="connsiteY17" fmla="*/ 168978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496" h="174494">
                  <a:moveTo>
                    <a:pt x="112614" y="87817"/>
                  </a:moveTo>
                  <a:cubicBezTo>
                    <a:pt x="112614" y="67527"/>
                    <a:pt x="111278" y="47237"/>
                    <a:pt x="101926" y="28469"/>
                  </a:cubicBezTo>
                  <a:cubicBezTo>
                    <a:pt x="89634" y="4121"/>
                    <a:pt x="67723" y="63"/>
                    <a:pt x="56500" y="63"/>
                  </a:cubicBezTo>
                  <a:cubicBezTo>
                    <a:pt x="40467" y="63"/>
                    <a:pt x="20960" y="6657"/>
                    <a:pt x="10005" y="30244"/>
                  </a:cubicBezTo>
                  <a:cubicBezTo>
                    <a:pt x="1454" y="47744"/>
                    <a:pt x="118" y="67527"/>
                    <a:pt x="118" y="87817"/>
                  </a:cubicBezTo>
                  <a:cubicBezTo>
                    <a:pt x="118" y="106839"/>
                    <a:pt x="1186" y="129666"/>
                    <a:pt x="12142" y="148941"/>
                  </a:cubicBezTo>
                  <a:cubicBezTo>
                    <a:pt x="23632" y="169485"/>
                    <a:pt x="43139" y="174558"/>
                    <a:pt x="56232" y="174558"/>
                  </a:cubicBezTo>
                  <a:cubicBezTo>
                    <a:pt x="70662" y="174558"/>
                    <a:pt x="90970" y="169231"/>
                    <a:pt x="102728" y="145137"/>
                  </a:cubicBezTo>
                  <a:cubicBezTo>
                    <a:pt x="111278" y="127637"/>
                    <a:pt x="112614" y="107854"/>
                    <a:pt x="112614" y="87817"/>
                  </a:cubicBezTo>
                  <a:close/>
                  <a:moveTo>
                    <a:pt x="56232" y="168978"/>
                  </a:moveTo>
                  <a:cubicBezTo>
                    <a:pt x="45811" y="168978"/>
                    <a:pt x="30046" y="162637"/>
                    <a:pt x="25236" y="138289"/>
                  </a:cubicBezTo>
                  <a:cubicBezTo>
                    <a:pt x="22296" y="123071"/>
                    <a:pt x="22296" y="99738"/>
                    <a:pt x="22296" y="84774"/>
                  </a:cubicBezTo>
                  <a:cubicBezTo>
                    <a:pt x="22296" y="68542"/>
                    <a:pt x="22296" y="51802"/>
                    <a:pt x="24434" y="38107"/>
                  </a:cubicBezTo>
                  <a:cubicBezTo>
                    <a:pt x="29511" y="7925"/>
                    <a:pt x="49552" y="5643"/>
                    <a:pt x="56232" y="5643"/>
                  </a:cubicBezTo>
                  <a:cubicBezTo>
                    <a:pt x="65050" y="5643"/>
                    <a:pt x="82687" y="10208"/>
                    <a:pt x="87764" y="35317"/>
                  </a:cubicBezTo>
                  <a:cubicBezTo>
                    <a:pt x="90436" y="49520"/>
                    <a:pt x="90436" y="68795"/>
                    <a:pt x="90436" y="84774"/>
                  </a:cubicBezTo>
                  <a:cubicBezTo>
                    <a:pt x="90436" y="103796"/>
                    <a:pt x="90436" y="121042"/>
                    <a:pt x="87496" y="137275"/>
                  </a:cubicBezTo>
                  <a:cubicBezTo>
                    <a:pt x="83488" y="161369"/>
                    <a:pt x="68257" y="168978"/>
                    <a:pt x="56232" y="168978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5E61069-C872-A881-93E0-D0270843557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48962" y="3996982"/>
              <a:ext cx="126445" cy="8699"/>
            </a:xfrm>
            <a:custGeom>
              <a:avLst/>
              <a:gdLst>
                <a:gd name="connsiteX0" fmla="*/ 119086 w 126445"/>
                <a:gd name="connsiteY0" fmla="*/ 8759 h 8699"/>
                <a:gd name="connsiteX1" fmla="*/ 126568 w 126445"/>
                <a:gd name="connsiteY1" fmla="*/ 4498 h 8699"/>
                <a:gd name="connsiteX2" fmla="*/ 119086 w 126445"/>
                <a:gd name="connsiteY2" fmla="*/ 59 h 8699"/>
                <a:gd name="connsiteX3" fmla="*/ 7605 w 126445"/>
                <a:gd name="connsiteY3" fmla="*/ 59 h 8699"/>
                <a:gd name="connsiteX4" fmla="*/ 123 w 126445"/>
                <a:gd name="connsiteY4" fmla="*/ 4320 h 8699"/>
                <a:gd name="connsiteX5" fmla="*/ 7605 w 126445"/>
                <a:gd name="connsiteY5" fmla="*/ 8759 h 8699"/>
                <a:gd name="connsiteX6" fmla="*/ 119086 w 126445"/>
                <a:gd name="connsiteY6" fmla="*/ 8759 h 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45" h="8699">
                  <a:moveTo>
                    <a:pt x="119086" y="8759"/>
                  </a:moveTo>
                  <a:cubicBezTo>
                    <a:pt x="122079" y="8759"/>
                    <a:pt x="126568" y="8759"/>
                    <a:pt x="126568" y="4498"/>
                  </a:cubicBezTo>
                  <a:cubicBezTo>
                    <a:pt x="126568" y="59"/>
                    <a:pt x="122266" y="59"/>
                    <a:pt x="119086" y="59"/>
                  </a:cubicBezTo>
                  <a:lnTo>
                    <a:pt x="7605" y="59"/>
                  </a:lnTo>
                  <a:cubicBezTo>
                    <a:pt x="4612" y="59"/>
                    <a:pt x="123" y="59"/>
                    <a:pt x="123" y="4320"/>
                  </a:cubicBezTo>
                  <a:cubicBezTo>
                    <a:pt x="123" y="8759"/>
                    <a:pt x="4425" y="8759"/>
                    <a:pt x="7605" y="8759"/>
                  </a:cubicBezTo>
                  <a:lnTo>
                    <a:pt x="119086" y="8759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C797AD3-121C-CA6E-1463-255C5FFC2D9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16158" y="3927920"/>
              <a:ext cx="68085" cy="117885"/>
            </a:xfrm>
            <a:custGeom>
              <a:avLst/>
              <a:gdLst>
                <a:gd name="connsiteX0" fmla="*/ 42402 w 68085"/>
                <a:gd name="connsiteY0" fmla="*/ 5030 h 117885"/>
                <a:gd name="connsiteX1" fmla="*/ 36791 w 68085"/>
                <a:gd name="connsiteY1" fmla="*/ 59 h 117885"/>
                <a:gd name="connsiteX2" fmla="*/ 129 w 68085"/>
                <a:gd name="connsiteY2" fmla="*/ 11422 h 117885"/>
                <a:gd name="connsiteX3" fmla="*/ 129 w 68085"/>
                <a:gd name="connsiteY3" fmla="*/ 17813 h 117885"/>
                <a:gd name="connsiteX4" fmla="*/ 27251 w 68085"/>
                <a:gd name="connsiteY4" fmla="*/ 12842 h 117885"/>
                <a:gd name="connsiteX5" fmla="*/ 27251 w 68085"/>
                <a:gd name="connsiteY5" fmla="*/ 103386 h 117885"/>
                <a:gd name="connsiteX6" fmla="*/ 8546 w 68085"/>
                <a:gd name="connsiteY6" fmla="*/ 111553 h 117885"/>
                <a:gd name="connsiteX7" fmla="*/ 1438 w 68085"/>
                <a:gd name="connsiteY7" fmla="*/ 111553 h 117885"/>
                <a:gd name="connsiteX8" fmla="*/ 1438 w 68085"/>
                <a:gd name="connsiteY8" fmla="*/ 117945 h 117885"/>
                <a:gd name="connsiteX9" fmla="*/ 34733 w 68085"/>
                <a:gd name="connsiteY9" fmla="*/ 117234 h 117885"/>
                <a:gd name="connsiteX10" fmla="*/ 68215 w 68085"/>
                <a:gd name="connsiteY10" fmla="*/ 117945 h 117885"/>
                <a:gd name="connsiteX11" fmla="*/ 68215 w 68085"/>
                <a:gd name="connsiteY11" fmla="*/ 111553 h 117885"/>
                <a:gd name="connsiteX12" fmla="*/ 61107 w 68085"/>
                <a:gd name="connsiteY12" fmla="*/ 111553 h 117885"/>
                <a:gd name="connsiteX13" fmla="*/ 42402 w 68085"/>
                <a:gd name="connsiteY13" fmla="*/ 103386 h 117885"/>
                <a:gd name="connsiteX14" fmla="*/ 42402 w 68085"/>
                <a:gd name="connsiteY14" fmla="*/ 5030 h 11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085" h="117885">
                  <a:moveTo>
                    <a:pt x="42402" y="5030"/>
                  </a:moveTo>
                  <a:cubicBezTo>
                    <a:pt x="42402" y="237"/>
                    <a:pt x="42028" y="59"/>
                    <a:pt x="36791" y="59"/>
                  </a:cubicBezTo>
                  <a:cubicBezTo>
                    <a:pt x="24819" y="11244"/>
                    <a:pt x="7798" y="11422"/>
                    <a:pt x="129" y="11422"/>
                  </a:cubicBezTo>
                  <a:lnTo>
                    <a:pt x="129" y="17813"/>
                  </a:lnTo>
                  <a:cubicBezTo>
                    <a:pt x="4618" y="17813"/>
                    <a:pt x="16963" y="17813"/>
                    <a:pt x="27251" y="12842"/>
                  </a:cubicBezTo>
                  <a:lnTo>
                    <a:pt x="27251" y="103386"/>
                  </a:lnTo>
                  <a:cubicBezTo>
                    <a:pt x="27251" y="109245"/>
                    <a:pt x="27251" y="111553"/>
                    <a:pt x="8546" y="111553"/>
                  </a:cubicBezTo>
                  <a:lnTo>
                    <a:pt x="1438" y="111553"/>
                  </a:lnTo>
                  <a:lnTo>
                    <a:pt x="1438" y="117945"/>
                  </a:lnTo>
                  <a:cubicBezTo>
                    <a:pt x="4805" y="117767"/>
                    <a:pt x="27812" y="117234"/>
                    <a:pt x="34733" y="117234"/>
                  </a:cubicBezTo>
                  <a:cubicBezTo>
                    <a:pt x="40532" y="117234"/>
                    <a:pt x="64100" y="117767"/>
                    <a:pt x="68215" y="117945"/>
                  </a:cubicBezTo>
                  <a:lnTo>
                    <a:pt x="68215" y="111553"/>
                  </a:lnTo>
                  <a:lnTo>
                    <a:pt x="61107" y="111553"/>
                  </a:lnTo>
                  <a:cubicBezTo>
                    <a:pt x="42402" y="111553"/>
                    <a:pt x="42402" y="109245"/>
                    <a:pt x="42402" y="103386"/>
                  </a:cubicBezTo>
                  <a:lnTo>
                    <a:pt x="42402" y="5030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11EBFC3-CD28-5608-257B-914304DDAA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74876" y="3961828"/>
              <a:ext cx="131201" cy="178806"/>
            </a:xfrm>
            <a:custGeom>
              <a:avLst/>
              <a:gdLst>
                <a:gd name="connsiteX0" fmla="*/ 62128 w 131201"/>
                <a:gd name="connsiteY0" fmla="*/ 2853 h 178806"/>
                <a:gd name="connsiteX1" fmla="*/ 58655 w 131201"/>
                <a:gd name="connsiteY1" fmla="*/ 63 h 178806"/>
                <a:gd name="connsiteX2" fmla="*/ 26055 w 131201"/>
                <a:gd name="connsiteY2" fmla="*/ 2599 h 178806"/>
                <a:gd name="connsiteX3" fmla="*/ 20978 w 131201"/>
                <a:gd name="connsiteY3" fmla="*/ 7672 h 178806"/>
                <a:gd name="connsiteX4" fmla="*/ 27391 w 131201"/>
                <a:gd name="connsiteY4" fmla="*/ 10715 h 178806"/>
                <a:gd name="connsiteX5" fmla="*/ 40751 w 131201"/>
                <a:gd name="connsiteY5" fmla="*/ 15027 h 178806"/>
                <a:gd name="connsiteX6" fmla="*/ 39950 w 131201"/>
                <a:gd name="connsiteY6" fmla="*/ 20099 h 178806"/>
                <a:gd name="connsiteX7" fmla="*/ 1204 w 131201"/>
                <a:gd name="connsiteY7" fmla="*/ 166188 h 178806"/>
                <a:gd name="connsiteX8" fmla="*/ 135 w 131201"/>
                <a:gd name="connsiteY8" fmla="*/ 171768 h 178806"/>
                <a:gd name="connsiteX9" fmla="*/ 7884 w 131201"/>
                <a:gd name="connsiteY9" fmla="*/ 178869 h 178806"/>
                <a:gd name="connsiteX10" fmla="*/ 17771 w 131201"/>
                <a:gd name="connsiteY10" fmla="*/ 172275 h 178806"/>
                <a:gd name="connsiteX11" fmla="*/ 22848 w 131201"/>
                <a:gd name="connsiteY11" fmla="*/ 152999 h 178806"/>
                <a:gd name="connsiteX12" fmla="*/ 28727 w 131201"/>
                <a:gd name="connsiteY12" fmla="*/ 130173 h 178806"/>
                <a:gd name="connsiteX13" fmla="*/ 33269 w 131201"/>
                <a:gd name="connsiteY13" fmla="*/ 113180 h 178806"/>
                <a:gd name="connsiteX14" fmla="*/ 36209 w 131201"/>
                <a:gd name="connsiteY14" fmla="*/ 101767 h 178806"/>
                <a:gd name="connsiteX15" fmla="*/ 54379 w 131201"/>
                <a:gd name="connsiteY15" fmla="*/ 78433 h 178806"/>
                <a:gd name="connsiteX16" fmla="*/ 80032 w 131201"/>
                <a:gd name="connsiteY16" fmla="*/ 69556 h 178806"/>
                <a:gd name="connsiteX17" fmla="*/ 94461 w 131201"/>
                <a:gd name="connsiteY17" fmla="*/ 87310 h 178806"/>
                <a:gd name="connsiteX18" fmla="*/ 77894 w 131201"/>
                <a:gd name="connsiteY18" fmla="*/ 144122 h 178806"/>
                <a:gd name="connsiteX19" fmla="*/ 74420 w 131201"/>
                <a:gd name="connsiteY19" fmla="*/ 158072 h 178806"/>
                <a:gd name="connsiteX20" fmla="*/ 96332 w 131201"/>
                <a:gd name="connsiteY20" fmla="*/ 178869 h 178806"/>
                <a:gd name="connsiteX21" fmla="*/ 131337 w 131201"/>
                <a:gd name="connsiteY21" fmla="*/ 139811 h 178806"/>
                <a:gd name="connsiteX22" fmla="*/ 128130 w 131201"/>
                <a:gd name="connsiteY22" fmla="*/ 137275 h 178806"/>
                <a:gd name="connsiteX23" fmla="*/ 124122 w 131201"/>
                <a:gd name="connsiteY23" fmla="*/ 141840 h 178806"/>
                <a:gd name="connsiteX24" fmla="*/ 96866 w 131201"/>
                <a:gd name="connsiteY24" fmla="*/ 173289 h 178806"/>
                <a:gd name="connsiteX25" fmla="*/ 90453 w 131201"/>
                <a:gd name="connsiteY25" fmla="*/ 164920 h 178806"/>
                <a:gd name="connsiteX26" fmla="*/ 95263 w 131201"/>
                <a:gd name="connsiteY26" fmla="*/ 146912 h 178806"/>
                <a:gd name="connsiteX27" fmla="*/ 111563 w 131201"/>
                <a:gd name="connsiteY27" fmla="*/ 91115 h 178806"/>
                <a:gd name="connsiteX28" fmla="*/ 80833 w 131201"/>
                <a:gd name="connsiteY28" fmla="*/ 63977 h 178806"/>
                <a:gd name="connsiteX29" fmla="*/ 41286 w 131201"/>
                <a:gd name="connsiteY29" fmla="*/ 83506 h 178806"/>
                <a:gd name="connsiteX30" fmla="*/ 62128 w 131201"/>
                <a:gd name="connsiteY30" fmla="*/ 2853 h 1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201" h="178806">
                  <a:moveTo>
                    <a:pt x="62128" y="2853"/>
                  </a:moveTo>
                  <a:cubicBezTo>
                    <a:pt x="62128" y="2599"/>
                    <a:pt x="62128" y="63"/>
                    <a:pt x="58655" y="63"/>
                  </a:cubicBezTo>
                  <a:cubicBezTo>
                    <a:pt x="52509" y="63"/>
                    <a:pt x="33002" y="2092"/>
                    <a:pt x="26055" y="2599"/>
                  </a:cubicBezTo>
                  <a:cubicBezTo>
                    <a:pt x="23917" y="2853"/>
                    <a:pt x="20978" y="3106"/>
                    <a:pt x="20978" y="7672"/>
                  </a:cubicBezTo>
                  <a:cubicBezTo>
                    <a:pt x="20978" y="10715"/>
                    <a:pt x="23383" y="10715"/>
                    <a:pt x="27391" y="10715"/>
                  </a:cubicBezTo>
                  <a:cubicBezTo>
                    <a:pt x="40217" y="10715"/>
                    <a:pt x="40751" y="12490"/>
                    <a:pt x="40751" y="15027"/>
                  </a:cubicBezTo>
                  <a:lnTo>
                    <a:pt x="39950" y="20099"/>
                  </a:lnTo>
                  <a:lnTo>
                    <a:pt x="1204" y="166188"/>
                  </a:lnTo>
                  <a:cubicBezTo>
                    <a:pt x="135" y="169739"/>
                    <a:pt x="135" y="170246"/>
                    <a:pt x="135" y="171768"/>
                  </a:cubicBezTo>
                  <a:cubicBezTo>
                    <a:pt x="135" y="177601"/>
                    <a:pt x="5479" y="178869"/>
                    <a:pt x="7884" y="178869"/>
                  </a:cubicBezTo>
                  <a:cubicBezTo>
                    <a:pt x="12160" y="178869"/>
                    <a:pt x="16435" y="175826"/>
                    <a:pt x="17771" y="172275"/>
                  </a:cubicBezTo>
                  <a:lnTo>
                    <a:pt x="22848" y="152999"/>
                  </a:lnTo>
                  <a:lnTo>
                    <a:pt x="28727" y="130173"/>
                  </a:lnTo>
                  <a:cubicBezTo>
                    <a:pt x="30330" y="124593"/>
                    <a:pt x="31933" y="119013"/>
                    <a:pt x="33269" y="113180"/>
                  </a:cubicBezTo>
                  <a:cubicBezTo>
                    <a:pt x="33804" y="111658"/>
                    <a:pt x="35942" y="103289"/>
                    <a:pt x="36209" y="101767"/>
                  </a:cubicBezTo>
                  <a:cubicBezTo>
                    <a:pt x="37010" y="99484"/>
                    <a:pt x="45294" y="85281"/>
                    <a:pt x="54379" y="78433"/>
                  </a:cubicBezTo>
                  <a:cubicBezTo>
                    <a:pt x="60258" y="74375"/>
                    <a:pt x="68542" y="69556"/>
                    <a:pt x="80032" y="69556"/>
                  </a:cubicBezTo>
                  <a:cubicBezTo>
                    <a:pt x="91522" y="69556"/>
                    <a:pt x="94461" y="78180"/>
                    <a:pt x="94461" y="87310"/>
                  </a:cubicBezTo>
                  <a:cubicBezTo>
                    <a:pt x="94461" y="101006"/>
                    <a:pt x="84307" y="128651"/>
                    <a:pt x="77894" y="144122"/>
                  </a:cubicBezTo>
                  <a:cubicBezTo>
                    <a:pt x="75756" y="149956"/>
                    <a:pt x="74420" y="152999"/>
                    <a:pt x="74420" y="158072"/>
                  </a:cubicBezTo>
                  <a:cubicBezTo>
                    <a:pt x="74420" y="169992"/>
                    <a:pt x="83773" y="178869"/>
                    <a:pt x="96332" y="178869"/>
                  </a:cubicBezTo>
                  <a:cubicBezTo>
                    <a:pt x="121450" y="178869"/>
                    <a:pt x="131337" y="141840"/>
                    <a:pt x="131337" y="139811"/>
                  </a:cubicBezTo>
                  <a:cubicBezTo>
                    <a:pt x="131337" y="137275"/>
                    <a:pt x="128932" y="137275"/>
                    <a:pt x="128130" y="137275"/>
                  </a:cubicBezTo>
                  <a:cubicBezTo>
                    <a:pt x="125458" y="137275"/>
                    <a:pt x="125458" y="138035"/>
                    <a:pt x="124122" y="141840"/>
                  </a:cubicBezTo>
                  <a:cubicBezTo>
                    <a:pt x="120114" y="155282"/>
                    <a:pt x="111563" y="173289"/>
                    <a:pt x="96866" y="173289"/>
                  </a:cubicBezTo>
                  <a:cubicBezTo>
                    <a:pt x="92324" y="173289"/>
                    <a:pt x="90453" y="170753"/>
                    <a:pt x="90453" y="164920"/>
                  </a:cubicBezTo>
                  <a:cubicBezTo>
                    <a:pt x="90453" y="158579"/>
                    <a:pt x="92858" y="152492"/>
                    <a:pt x="95263" y="146912"/>
                  </a:cubicBezTo>
                  <a:cubicBezTo>
                    <a:pt x="99538" y="136006"/>
                    <a:pt x="111563" y="105825"/>
                    <a:pt x="111563" y="91115"/>
                  </a:cubicBezTo>
                  <a:cubicBezTo>
                    <a:pt x="111563" y="74629"/>
                    <a:pt x="100874" y="63977"/>
                    <a:pt x="80833" y="63977"/>
                  </a:cubicBezTo>
                  <a:cubicBezTo>
                    <a:pt x="63999" y="63977"/>
                    <a:pt x="51173" y="71839"/>
                    <a:pt x="41286" y="83506"/>
                  </a:cubicBezTo>
                  <a:lnTo>
                    <a:pt x="62128" y="285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A6CEF8-0DD2-00ED-7688-9942F6AFC1F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28834" y="3947625"/>
              <a:ext cx="103945" cy="253626"/>
            </a:xfrm>
            <a:custGeom>
              <a:avLst/>
              <a:gdLst>
                <a:gd name="connsiteX0" fmla="*/ 102751 w 103945"/>
                <a:gd name="connsiteY0" fmla="*/ 9701 h 253626"/>
                <a:gd name="connsiteX1" fmla="*/ 104087 w 103945"/>
                <a:gd name="connsiteY1" fmla="*/ 5135 h 253626"/>
                <a:gd name="connsiteX2" fmla="*/ 98742 w 103945"/>
                <a:gd name="connsiteY2" fmla="*/ 63 h 253626"/>
                <a:gd name="connsiteX3" fmla="*/ 94200 w 103945"/>
                <a:gd name="connsiteY3" fmla="*/ 2345 h 253626"/>
                <a:gd name="connsiteX4" fmla="*/ 1477 w 103945"/>
                <a:gd name="connsiteY4" fmla="*/ 244051 h 253626"/>
                <a:gd name="connsiteX5" fmla="*/ 141 w 103945"/>
                <a:gd name="connsiteY5" fmla="*/ 248616 h 253626"/>
                <a:gd name="connsiteX6" fmla="*/ 5485 w 103945"/>
                <a:gd name="connsiteY6" fmla="*/ 253689 h 253626"/>
                <a:gd name="connsiteX7" fmla="*/ 11364 w 103945"/>
                <a:gd name="connsiteY7" fmla="*/ 247602 h 253626"/>
                <a:gd name="connsiteX8" fmla="*/ 102751 w 103945"/>
                <a:gd name="connsiteY8" fmla="*/ 9701 h 25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45" h="253626">
                  <a:moveTo>
                    <a:pt x="102751" y="9701"/>
                  </a:moveTo>
                  <a:cubicBezTo>
                    <a:pt x="104087" y="6403"/>
                    <a:pt x="104087" y="5389"/>
                    <a:pt x="104087" y="5135"/>
                  </a:cubicBezTo>
                  <a:cubicBezTo>
                    <a:pt x="104087" y="2345"/>
                    <a:pt x="101682" y="63"/>
                    <a:pt x="98742" y="63"/>
                  </a:cubicBezTo>
                  <a:cubicBezTo>
                    <a:pt x="96872" y="63"/>
                    <a:pt x="95001" y="824"/>
                    <a:pt x="94200" y="2345"/>
                  </a:cubicBezTo>
                  <a:lnTo>
                    <a:pt x="1477" y="244051"/>
                  </a:lnTo>
                  <a:cubicBezTo>
                    <a:pt x="141" y="247348"/>
                    <a:pt x="141" y="248363"/>
                    <a:pt x="141" y="248616"/>
                  </a:cubicBezTo>
                  <a:cubicBezTo>
                    <a:pt x="141" y="251406"/>
                    <a:pt x="2546" y="253689"/>
                    <a:pt x="5485" y="253689"/>
                  </a:cubicBezTo>
                  <a:cubicBezTo>
                    <a:pt x="8959" y="253689"/>
                    <a:pt x="9760" y="251914"/>
                    <a:pt x="11364" y="247602"/>
                  </a:cubicBezTo>
                  <a:lnTo>
                    <a:pt x="102751" y="9701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68B1398-4F7B-2A55-3F38-AA872622220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57631" y="3964618"/>
              <a:ext cx="224993" cy="173226"/>
            </a:xfrm>
            <a:custGeom>
              <a:avLst/>
              <a:gdLst>
                <a:gd name="connsiteX0" fmla="*/ 54657 w 224993"/>
                <a:gd name="connsiteY0" fmla="*/ 5643 h 173226"/>
                <a:gd name="connsiteX1" fmla="*/ 45305 w 224993"/>
                <a:gd name="connsiteY1" fmla="*/ 63 h 173226"/>
                <a:gd name="connsiteX2" fmla="*/ 146 w 224993"/>
                <a:gd name="connsiteY2" fmla="*/ 63 h 173226"/>
                <a:gd name="connsiteX3" fmla="*/ 146 w 224993"/>
                <a:gd name="connsiteY3" fmla="*/ 7925 h 173226"/>
                <a:gd name="connsiteX4" fmla="*/ 6559 w 224993"/>
                <a:gd name="connsiteY4" fmla="*/ 7925 h 173226"/>
                <a:gd name="connsiteX5" fmla="*/ 27669 w 224993"/>
                <a:gd name="connsiteY5" fmla="*/ 19846 h 173226"/>
                <a:gd name="connsiteX6" fmla="*/ 27669 w 224993"/>
                <a:gd name="connsiteY6" fmla="*/ 146659 h 173226"/>
                <a:gd name="connsiteX7" fmla="*/ 146 w 224993"/>
                <a:gd name="connsiteY7" fmla="*/ 165427 h 173226"/>
                <a:gd name="connsiteX8" fmla="*/ 146 w 224993"/>
                <a:gd name="connsiteY8" fmla="*/ 173289 h 173226"/>
                <a:gd name="connsiteX9" fmla="*/ 31410 w 224993"/>
                <a:gd name="connsiteY9" fmla="*/ 172529 h 173226"/>
                <a:gd name="connsiteX10" fmla="*/ 62674 w 224993"/>
                <a:gd name="connsiteY10" fmla="*/ 173289 h 173226"/>
                <a:gd name="connsiteX11" fmla="*/ 62674 w 224993"/>
                <a:gd name="connsiteY11" fmla="*/ 165427 h 173226"/>
                <a:gd name="connsiteX12" fmla="*/ 35151 w 224993"/>
                <a:gd name="connsiteY12" fmla="*/ 146659 h 173226"/>
                <a:gd name="connsiteX13" fmla="*/ 35151 w 224993"/>
                <a:gd name="connsiteY13" fmla="*/ 9954 h 173226"/>
                <a:gd name="connsiteX14" fmla="*/ 35418 w 224993"/>
                <a:gd name="connsiteY14" fmla="*/ 9954 h 173226"/>
                <a:gd name="connsiteX15" fmla="*/ 99816 w 224993"/>
                <a:gd name="connsiteY15" fmla="*/ 167710 h 173226"/>
                <a:gd name="connsiteX16" fmla="*/ 105161 w 224993"/>
                <a:gd name="connsiteY16" fmla="*/ 173289 h 173226"/>
                <a:gd name="connsiteX17" fmla="*/ 109970 w 224993"/>
                <a:gd name="connsiteY17" fmla="*/ 168471 h 173226"/>
                <a:gd name="connsiteX18" fmla="*/ 175705 w 224993"/>
                <a:gd name="connsiteY18" fmla="*/ 7925 h 173226"/>
                <a:gd name="connsiteX19" fmla="*/ 175972 w 224993"/>
                <a:gd name="connsiteY19" fmla="*/ 7925 h 173226"/>
                <a:gd name="connsiteX20" fmla="*/ 175972 w 224993"/>
                <a:gd name="connsiteY20" fmla="*/ 153507 h 173226"/>
                <a:gd name="connsiteX21" fmla="*/ 154862 w 224993"/>
                <a:gd name="connsiteY21" fmla="*/ 165427 h 173226"/>
                <a:gd name="connsiteX22" fmla="*/ 148449 w 224993"/>
                <a:gd name="connsiteY22" fmla="*/ 165427 h 173226"/>
                <a:gd name="connsiteX23" fmla="*/ 148449 w 224993"/>
                <a:gd name="connsiteY23" fmla="*/ 173289 h 173226"/>
                <a:gd name="connsiteX24" fmla="*/ 186928 w 224993"/>
                <a:gd name="connsiteY24" fmla="*/ 172529 h 173226"/>
                <a:gd name="connsiteX25" fmla="*/ 225139 w 224993"/>
                <a:gd name="connsiteY25" fmla="*/ 173289 h 173226"/>
                <a:gd name="connsiteX26" fmla="*/ 225139 w 224993"/>
                <a:gd name="connsiteY26" fmla="*/ 165427 h 173226"/>
                <a:gd name="connsiteX27" fmla="*/ 218726 w 224993"/>
                <a:gd name="connsiteY27" fmla="*/ 165427 h 173226"/>
                <a:gd name="connsiteX28" fmla="*/ 197616 w 224993"/>
                <a:gd name="connsiteY28" fmla="*/ 153507 h 173226"/>
                <a:gd name="connsiteX29" fmla="*/ 197616 w 224993"/>
                <a:gd name="connsiteY29" fmla="*/ 19846 h 173226"/>
                <a:gd name="connsiteX30" fmla="*/ 218726 w 224993"/>
                <a:gd name="connsiteY30" fmla="*/ 7925 h 173226"/>
                <a:gd name="connsiteX31" fmla="*/ 225139 w 224993"/>
                <a:gd name="connsiteY31" fmla="*/ 7925 h 173226"/>
                <a:gd name="connsiteX32" fmla="*/ 225139 w 224993"/>
                <a:gd name="connsiteY32" fmla="*/ 63 h 173226"/>
                <a:gd name="connsiteX33" fmla="*/ 179980 w 224993"/>
                <a:gd name="connsiteY33" fmla="*/ 63 h 173226"/>
                <a:gd name="connsiteX34" fmla="*/ 171162 w 224993"/>
                <a:gd name="connsiteY34" fmla="*/ 4882 h 173226"/>
                <a:gd name="connsiteX35" fmla="*/ 112642 w 224993"/>
                <a:gd name="connsiteY35" fmla="*/ 147673 h 173226"/>
                <a:gd name="connsiteX36" fmla="*/ 54657 w 224993"/>
                <a:gd name="connsiteY36" fmla="*/ 5643 h 1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93" h="173226">
                  <a:moveTo>
                    <a:pt x="54657" y="5643"/>
                  </a:moveTo>
                  <a:cubicBezTo>
                    <a:pt x="52252" y="63"/>
                    <a:pt x="51451" y="63"/>
                    <a:pt x="45305" y="63"/>
                  </a:cubicBezTo>
                  <a:lnTo>
                    <a:pt x="146" y="63"/>
                  </a:lnTo>
                  <a:lnTo>
                    <a:pt x="146" y="7925"/>
                  </a:lnTo>
                  <a:lnTo>
                    <a:pt x="6559" y="7925"/>
                  </a:lnTo>
                  <a:cubicBezTo>
                    <a:pt x="27134" y="7925"/>
                    <a:pt x="27669" y="10715"/>
                    <a:pt x="27669" y="19846"/>
                  </a:cubicBezTo>
                  <a:lnTo>
                    <a:pt x="27669" y="146659"/>
                  </a:lnTo>
                  <a:cubicBezTo>
                    <a:pt x="27669" y="153507"/>
                    <a:pt x="27669" y="165427"/>
                    <a:pt x="146" y="165427"/>
                  </a:cubicBezTo>
                  <a:lnTo>
                    <a:pt x="146" y="173289"/>
                  </a:lnTo>
                  <a:cubicBezTo>
                    <a:pt x="9498" y="173036"/>
                    <a:pt x="22592" y="172529"/>
                    <a:pt x="31410" y="172529"/>
                  </a:cubicBezTo>
                  <a:cubicBezTo>
                    <a:pt x="40228" y="172529"/>
                    <a:pt x="53321" y="173036"/>
                    <a:pt x="62674" y="173289"/>
                  </a:cubicBezTo>
                  <a:lnTo>
                    <a:pt x="62674" y="165427"/>
                  </a:lnTo>
                  <a:cubicBezTo>
                    <a:pt x="35151" y="165427"/>
                    <a:pt x="35151" y="153507"/>
                    <a:pt x="35151" y="146659"/>
                  </a:cubicBezTo>
                  <a:lnTo>
                    <a:pt x="35151" y="9954"/>
                  </a:lnTo>
                  <a:lnTo>
                    <a:pt x="35418" y="9954"/>
                  </a:lnTo>
                  <a:lnTo>
                    <a:pt x="99816" y="167710"/>
                  </a:lnTo>
                  <a:cubicBezTo>
                    <a:pt x="101152" y="171007"/>
                    <a:pt x="102488" y="173289"/>
                    <a:pt x="105161" y="173289"/>
                  </a:cubicBezTo>
                  <a:cubicBezTo>
                    <a:pt x="108100" y="173289"/>
                    <a:pt x="108901" y="171260"/>
                    <a:pt x="109970" y="168471"/>
                  </a:cubicBezTo>
                  <a:lnTo>
                    <a:pt x="175705" y="7925"/>
                  </a:lnTo>
                  <a:lnTo>
                    <a:pt x="175972" y="7925"/>
                  </a:lnTo>
                  <a:lnTo>
                    <a:pt x="175972" y="153507"/>
                  </a:lnTo>
                  <a:cubicBezTo>
                    <a:pt x="175972" y="162637"/>
                    <a:pt x="175438" y="165427"/>
                    <a:pt x="154862" y="165427"/>
                  </a:cubicBezTo>
                  <a:lnTo>
                    <a:pt x="148449" y="165427"/>
                  </a:lnTo>
                  <a:lnTo>
                    <a:pt x="148449" y="173289"/>
                  </a:lnTo>
                  <a:cubicBezTo>
                    <a:pt x="158336" y="172529"/>
                    <a:pt x="176506" y="172529"/>
                    <a:pt x="186928" y="172529"/>
                  </a:cubicBezTo>
                  <a:cubicBezTo>
                    <a:pt x="197349" y="172529"/>
                    <a:pt x="215252" y="172529"/>
                    <a:pt x="225139" y="173289"/>
                  </a:cubicBezTo>
                  <a:lnTo>
                    <a:pt x="225139" y="165427"/>
                  </a:lnTo>
                  <a:lnTo>
                    <a:pt x="218726" y="165427"/>
                  </a:lnTo>
                  <a:cubicBezTo>
                    <a:pt x="198151" y="165427"/>
                    <a:pt x="197616" y="162637"/>
                    <a:pt x="197616" y="153507"/>
                  </a:cubicBezTo>
                  <a:lnTo>
                    <a:pt x="197616" y="19846"/>
                  </a:lnTo>
                  <a:cubicBezTo>
                    <a:pt x="197616" y="10715"/>
                    <a:pt x="198151" y="7925"/>
                    <a:pt x="218726" y="7925"/>
                  </a:cubicBezTo>
                  <a:lnTo>
                    <a:pt x="225139" y="7925"/>
                  </a:lnTo>
                  <a:lnTo>
                    <a:pt x="225139" y="63"/>
                  </a:lnTo>
                  <a:lnTo>
                    <a:pt x="179980" y="63"/>
                  </a:lnTo>
                  <a:cubicBezTo>
                    <a:pt x="173033" y="63"/>
                    <a:pt x="173033" y="316"/>
                    <a:pt x="171162" y="4882"/>
                  </a:cubicBezTo>
                  <a:lnTo>
                    <a:pt x="112642" y="147673"/>
                  </a:lnTo>
                  <a:lnTo>
                    <a:pt x="54657" y="564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7D85E68-1AB5-9992-1F6C-22E30365FD0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00172" y="4025742"/>
              <a:ext cx="131736" cy="161306"/>
            </a:xfrm>
            <a:custGeom>
              <a:avLst/>
              <a:gdLst>
                <a:gd name="connsiteX0" fmla="*/ 38634 w 131736"/>
                <a:gd name="connsiteY0" fmla="*/ 16802 h 161306"/>
                <a:gd name="connsiteX1" fmla="*/ 38634 w 131736"/>
                <a:gd name="connsiteY1" fmla="*/ 63 h 161306"/>
                <a:gd name="connsiteX2" fmla="*/ 155 w 131736"/>
                <a:gd name="connsiteY2" fmla="*/ 2853 h 161306"/>
                <a:gd name="connsiteX3" fmla="*/ 155 w 131736"/>
                <a:gd name="connsiteY3" fmla="*/ 10715 h 161306"/>
                <a:gd name="connsiteX4" fmla="*/ 20997 w 131736"/>
                <a:gd name="connsiteY4" fmla="*/ 23396 h 161306"/>
                <a:gd name="connsiteX5" fmla="*/ 20997 w 131736"/>
                <a:gd name="connsiteY5" fmla="*/ 142093 h 161306"/>
                <a:gd name="connsiteX6" fmla="*/ 155 w 131736"/>
                <a:gd name="connsiteY6" fmla="*/ 153507 h 161306"/>
                <a:gd name="connsiteX7" fmla="*/ 155 w 131736"/>
                <a:gd name="connsiteY7" fmla="*/ 161369 h 161306"/>
                <a:gd name="connsiteX8" fmla="*/ 30083 w 131736"/>
                <a:gd name="connsiteY8" fmla="*/ 160608 h 161306"/>
                <a:gd name="connsiteX9" fmla="*/ 60278 w 131736"/>
                <a:gd name="connsiteY9" fmla="*/ 161369 h 161306"/>
                <a:gd name="connsiteX10" fmla="*/ 60278 w 131736"/>
                <a:gd name="connsiteY10" fmla="*/ 153507 h 161306"/>
                <a:gd name="connsiteX11" fmla="*/ 39435 w 131736"/>
                <a:gd name="connsiteY11" fmla="*/ 142093 h 161306"/>
                <a:gd name="connsiteX12" fmla="*/ 39435 w 131736"/>
                <a:gd name="connsiteY12" fmla="*/ 99484 h 161306"/>
                <a:gd name="connsiteX13" fmla="*/ 39435 w 131736"/>
                <a:gd name="connsiteY13" fmla="*/ 97202 h 161306"/>
                <a:gd name="connsiteX14" fmla="*/ 72302 w 131736"/>
                <a:gd name="connsiteY14" fmla="*/ 114955 h 161306"/>
                <a:gd name="connsiteX15" fmla="*/ 131891 w 131736"/>
                <a:gd name="connsiteY15" fmla="*/ 57382 h 161306"/>
                <a:gd name="connsiteX16" fmla="*/ 76043 w 131736"/>
                <a:gd name="connsiteY16" fmla="*/ 63 h 161306"/>
                <a:gd name="connsiteX17" fmla="*/ 38634 w 131736"/>
                <a:gd name="connsiteY17" fmla="*/ 16802 h 161306"/>
                <a:gd name="connsiteX18" fmla="*/ 39435 w 131736"/>
                <a:gd name="connsiteY18" fmla="*/ 83252 h 161306"/>
                <a:gd name="connsiteX19" fmla="*/ 39435 w 131736"/>
                <a:gd name="connsiteY19" fmla="*/ 26694 h 161306"/>
                <a:gd name="connsiteX20" fmla="*/ 73906 w 131736"/>
                <a:gd name="connsiteY20" fmla="*/ 6403 h 161306"/>
                <a:gd name="connsiteX21" fmla="*/ 109712 w 131736"/>
                <a:gd name="connsiteY21" fmla="*/ 57382 h 161306"/>
                <a:gd name="connsiteX22" fmla="*/ 71234 w 131736"/>
                <a:gd name="connsiteY22" fmla="*/ 109376 h 161306"/>
                <a:gd name="connsiteX23" fmla="*/ 43176 w 131736"/>
                <a:gd name="connsiteY23" fmla="*/ 93904 h 161306"/>
                <a:gd name="connsiteX24" fmla="*/ 39435 w 131736"/>
                <a:gd name="connsiteY24" fmla="*/ 83252 h 16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36" h="161306">
                  <a:moveTo>
                    <a:pt x="38634" y="16802"/>
                  </a:moveTo>
                  <a:lnTo>
                    <a:pt x="38634" y="63"/>
                  </a:lnTo>
                  <a:lnTo>
                    <a:pt x="155" y="2853"/>
                  </a:lnTo>
                  <a:lnTo>
                    <a:pt x="155" y="10715"/>
                  </a:lnTo>
                  <a:cubicBezTo>
                    <a:pt x="19127" y="10715"/>
                    <a:pt x="20997" y="12237"/>
                    <a:pt x="20997" y="23396"/>
                  </a:cubicBezTo>
                  <a:lnTo>
                    <a:pt x="20997" y="142093"/>
                  </a:lnTo>
                  <a:cubicBezTo>
                    <a:pt x="20997" y="153507"/>
                    <a:pt x="18058" y="153507"/>
                    <a:pt x="155" y="153507"/>
                  </a:cubicBezTo>
                  <a:lnTo>
                    <a:pt x="155" y="161369"/>
                  </a:lnTo>
                  <a:cubicBezTo>
                    <a:pt x="9240" y="161115"/>
                    <a:pt x="23135" y="160608"/>
                    <a:pt x="30083" y="160608"/>
                  </a:cubicBezTo>
                  <a:cubicBezTo>
                    <a:pt x="37297" y="160608"/>
                    <a:pt x="50925" y="161115"/>
                    <a:pt x="60278" y="161369"/>
                  </a:cubicBezTo>
                  <a:lnTo>
                    <a:pt x="60278" y="153507"/>
                  </a:lnTo>
                  <a:cubicBezTo>
                    <a:pt x="42375" y="153507"/>
                    <a:pt x="39435" y="153507"/>
                    <a:pt x="39435" y="142093"/>
                  </a:cubicBezTo>
                  <a:lnTo>
                    <a:pt x="39435" y="99484"/>
                  </a:lnTo>
                  <a:lnTo>
                    <a:pt x="39435" y="97202"/>
                  </a:lnTo>
                  <a:cubicBezTo>
                    <a:pt x="40771" y="101260"/>
                    <a:pt x="51994" y="114955"/>
                    <a:pt x="72302" y="114955"/>
                  </a:cubicBezTo>
                  <a:cubicBezTo>
                    <a:pt x="104101" y="114955"/>
                    <a:pt x="131891" y="90100"/>
                    <a:pt x="131891" y="57382"/>
                  </a:cubicBezTo>
                  <a:cubicBezTo>
                    <a:pt x="131891" y="25172"/>
                    <a:pt x="105971" y="63"/>
                    <a:pt x="76043" y="63"/>
                  </a:cubicBezTo>
                  <a:cubicBezTo>
                    <a:pt x="55201" y="63"/>
                    <a:pt x="43978" y="11222"/>
                    <a:pt x="38634" y="16802"/>
                  </a:cubicBezTo>
                  <a:close/>
                  <a:moveTo>
                    <a:pt x="39435" y="83252"/>
                  </a:moveTo>
                  <a:lnTo>
                    <a:pt x="39435" y="26694"/>
                  </a:lnTo>
                  <a:cubicBezTo>
                    <a:pt x="47184" y="13759"/>
                    <a:pt x="60278" y="6403"/>
                    <a:pt x="73906" y="6403"/>
                  </a:cubicBezTo>
                  <a:cubicBezTo>
                    <a:pt x="93412" y="6403"/>
                    <a:pt x="109712" y="28723"/>
                    <a:pt x="109712" y="57382"/>
                  </a:cubicBezTo>
                  <a:cubicBezTo>
                    <a:pt x="109712" y="88071"/>
                    <a:pt x="91007" y="109376"/>
                    <a:pt x="71234" y="109376"/>
                  </a:cubicBezTo>
                  <a:cubicBezTo>
                    <a:pt x="60545" y="109376"/>
                    <a:pt x="50391" y="104303"/>
                    <a:pt x="43176" y="93904"/>
                  </a:cubicBezTo>
                  <a:cubicBezTo>
                    <a:pt x="39435" y="88578"/>
                    <a:pt x="39435" y="88325"/>
                    <a:pt x="39435" y="83252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B71625-22A5-180A-C32C-F77703DDBBA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7651" y="4024220"/>
              <a:ext cx="101808" cy="116414"/>
            </a:xfrm>
            <a:custGeom>
              <a:avLst/>
              <a:gdLst>
                <a:gd name="connsiteX0" fmla="*/ 22339 w 101808"/>
                <a:gd name="connsiteY0" fmla="*/ 58397 h 116414"/>
                <a:gd name="connsiteX1" fmla="*/ 58413 w 101808"/>
                <a:gd name="connsiteY1" fmla="*/ 6403 h 116414"/>
                <a:gd name="connsiteX2" fmla="*/ 87005 w 101808"/>
                <a:gd name="connsiteY2" fmla="*/ 15788 h 116414"/>
                <a:gd name="connsiteX3" fmla="*/ 74446 w 101808"/>
                <a:gd name="connsiteY3" fmla="*/ 27454 h 116414"/>
                <a:gd name="connsiteX4" fmla="*/ 86738 w 101808"/>
                <a:gd name="connsiteY4" fmla="*/ 39121 h 116414"/>
                <a:gd name="connsiteX5" fmla="*/ 99030 w 101808"/>
                <a:gd name="connsiteY5" fmla="*/ 27201 h 116414"/>
                <a:gd name="connsiteX6" fmla="*/ 58146 w 101808"/>
                <a:gd name="connsiteY6" fmla="*/ 63 h 116414"/>
                <a:gd name="connsiteX7" fmla="*/ 161 w 101808"/>
                <a:gd name="connsiteY7" fmla="*/ 58904 h 116414"/>
                <a:gd name="connsiteX8" fmla="*/ 57611 w 101808"/>
                <a:gd name="connsiteY8" fmla="*/ 116477 h 116414"/>
                <a:gd name="connsiteX9" fmla="*/ 101969 w 101808"/>
                <a:gd name="connsiteY9" fmla="*/ 83506 h 116414"/>
                <a:gd name="connsiteX10" fmla="*/ 98495 w 101808"/>
                <a:gd name="connsiteY10" fmla="*/ 80970 h 116414"/>
                <a:gd name="connsiteX11" fmla="*/ 95021 w 101808"/>
                <a:gd name="connsiteY11" fmla="*/ 83506 h 116414"/>
                <a:gd name="connsiteX12" fmla="*/ 60016 w 101808"/>
                <a:gd name="connsiteY12" fmla="*/ 110137 h 116414"/>
                <a:gd name="connsiteX13" fmla="*/ 22339 w 101808"/>
                <a:gd name="connsiteY13" fmla="*/ 58397 h 1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08" h="116414">
                  <a:moveTo>
                    <a:pt x="22339" y="58397"/>
                  </a:moveTo>
                  <a:cubicBezTo>
                    <a:pt x="22339" y="17056"/>
                    <a:pt x="44251" y="6403"/>
                    <a:pt x="58413" y="6403"/>
                  </a:cubicBezTo>
                  <a:cubicBezTo>
                    <a:pt x="60818" y="6403"/>
                    <a:pt x="77652" y="6657"/>
                    <a:pt x="87005" y="15788"/>
                  </a:cubicBezTo>
                  <a:cubicBezTo>
                    <a:pt x="76049" y="16548"/>
                    <a:pt x="74446" y="24157"/>
                    <a:pt x="74446" y="27454"/>
                  </a:cubicBezTo>
                  <a:cubicBezTo>
                    <a:pt x="74446" y="34049"/>
                    <a:pt x="79256" y="39121"/>
                    <a:pt x="86738" y="39121"/>
                  </a:cubicBezTo>
                  <a:cubicBezTo>
                    <a:pt x="93685" y="39121"/>
                    <a:pt x="99030" y="34810"/>
                    <a:pt x="99030" y="27201"/>
                  </a:cubicBezTo>
                  <a:cubicBezTo>
                    <a:pt x="99030" y="9954"/>
                    <a:pt x="78721" y="63"/>
                    <a:pt x="58146" y="63"/>
                  </a:cubicBezTo>
                  <a:cubicBezTo>
                    <a:pt x="24744" y="63"/>
                    <a:pt x="161" y="27454"/>
                    <a:pt x="161" y="58904"/>
                  </a:cubicBezTo>
                  <a:cubicBezTo>
                    <a:pt x="161" y="91368"/>
                    <a:pt x="26615" y="116477"/>
                    <a:pt x="57611" y="116477"/>
                  </a:cubicBezTo>
                  <a:cubicBezTo>
                    <a:pt x="93418" y="116477"/>
                    <a:pt x="101969" y="86042"/>
                    <a:pt x="101969" y="83506"/>
                  </a:cubicBezTo>
                  <a:cubicBezTo>
                    <a:pt x="101969" y="80970"/>
                    <a:pt x="99297" y="80970"/>
                    <a:pt x="98495" y="80970"/>
                  </a:cubicBezTo>
                  <a:cubicBezTo>
                    <a:pt x="96090" y="80970"/>
                    <a:pt x="95556" y="81984"/>
                    <a:pt x="95021" y="83506"/>
                  </a:cubicBezTo>
                  <a:cubicBezTo>
                    <a:pt x="87272" y="107093"/>
                    <a:pt x="69903" y="110137"/>
                    <a:pt x="60016" y="110137"/>
                  </a:cubicBezTo>
                  <a:cubicBezTo>
                    <a:pt x="45854" y="110137"/>
                    <a:pt x="22339" y="99231"/>
                    <a:pt x="22339" y="58397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73078FF-4C80-8586-8316-46B7C7575C01}"/>
              </a:ext>
            </a:extLst>
          </p:cNvPr>
          <p:cNvCxnSpPr/>
          <p:nvPr/>
        </p:nvCxnSpPr>
        <p:spPr>
          <a:xfrm>
            <a:off x="8338657" y="1736521"/>
            <a:ext cx="1648243" cy="268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2207C03D-F6E1-3736-3D32-DBFF414D114A}"/>
              </a:ext>
            </a:extLst>
          </p:cNvPr>
          <p:cNvSpPr/>
          <p:nvPr/>
        </p:nvSpPr>
        <p:spPr>
          <a:xfrm>
            <a:off x="6903532" y="6174518"/>
            <a:ext cx="260611" cy="252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55A0387-1F65-96F1-B62A-D6A4D2731031}"/>
              </a:ext>
            </a:extLst>
          </p:cNvPr>
          <p:cNvCxnSpPr>
            <a:cxnSpLocks/>
            <a:stCxn id="94" idx="7"/>
          </p:cNvCxnSpPr>
          <p:nvPr/>
        </p:nvCxnSpPr>
        <p:spPr>
          <a:xfrm flipV="1">
            <a:off x="7125977" y="5029335"/>
            <a:ext cx="3129787" cy="1182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86EA75AC-97F0-EEE1-CE65-CC506287006F}"/>
              </a:ext>
            </a:extLst>
          </p:cNvPr>
          <p:cNvSpPr/>
          <p:nvPr/>
        </p:nvSpPr>
        <p:spPr>
          <a:xfrm>
            <a:off x="2774902" y="3942441"/>
            <a:ext cx="537852" cy="461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EF5977-2677-B62A-A1DA-C5B1E2F4321B}"/>
              </a:ext>
            </a:extLst>
          </p:cNvPr>
          <p:cNvSpPr txBox="1"/>
          <p:nvPr/>
        </p:nvSpPr>
        <p:spPr>
          <a:xfrm>
            <a:off x="1" y="-8389"/>
            <a:ext cx="2774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L’interazione</a:t>
            </a:r>
            <a:r>
              <a:rPr lang="en-GB" sz="2000" dirty="0"/>
              <a:t> è </a:t>
            </a:r>
            <a:r>
              <a:rPr lang="en-GB" sz="2000" dirty="0" err="1"/>
              <a:t>efficace</a:t>
            </a:r>
            <a:r>
              <a:rPr lang="en-GB" sz="2000" dirty="0"/>
              <a:t> solo </a:t>
            </a:r>
            <a:r>
              <a:rPr lang="en-GB" sz="2000" dirty="0" err="1"/>
              <a:t>nell’universo</a:t>
            </a:r>
            <a:r>
              <a:rPr lang="en-GB" sz="2000" dirty="0"/>
              <a:t> </a:t>
            </a:r>
            <a:r>
              <a:rPr lang="en-GB" sz="2000" dirty="0" err="1"/>
              <a:t>primordiale</a:t>
            </a:r>
            <a:r>
              <a:rPr lang="en-GB" sz="2000" dirty="0"/>
              <a:t>, </a:t>
            </a:r>
            <a:r>
              <a:rPr lang="en-GB" sz="2000" dirty="0" err="1"/>
              <a:t>tipicamente</a:t>
            </a:r>
            <a:r>
              <a:rPr lang="en-GB" sz="2000" dirty="0"/>
              <a:t> </a:t>
            </a:r>
            <a:r>
              <a:rPr lang="en-GB" sz="2000" dirty="0" err="1"/>
              <a:t>durante</a:t>
            </a:r>
            <a:r>
              <a:rPr lang="en-GB" sz="2000" dirty="0"/>
              <a:t> </a:t>
            </a:r>
            <a:r>
              <a:rPr lang="en-GB" sz="2000" dirty="0" err="1"/>
              <a:t>l’era</a:t>
            </a:r>
            <a:r>
              <a:rPr lang="en-GB" sz="2000" dirty="0"/>
              <a:t> </a:t>
            </a:r>
            <a:r>
              <a:rPr lang="en-GB" sz="2000" dirty="0" err="1"/>
              <a:t>dominata</a:t>
            </a:r>
            <a:r>
              <a:rPr lang="en-GB" sz="2000" dirty="0"/>
              <a:t> </a:t>
            </a:r>
            <a:r>
              <a:rPr lang="en-GB" sz="2000" dirty="0" err="1"/>
              <a:t>dalla</a:t>
            </a:r>
            <a:r>
              <a:rPr lang="en-GB" sz="2000" dirty="0"/>
              <a:t> </a:t>
            </a:r>
            <a:r>
              <a:rPr lang="en-GB" sz="2000" dirty="0" err="1"/>
              <a:t>radiazione</a:t>
            </a:r>
            <a:endParaRPr lang="en-GB" sz="20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9BC0D4A-F564-B1FB-F2AB-B4A0820E4D01}"/>
              </a:ext>
            </a:extLst>
          </p:cNvPr>
          <p:cNvSpPr txBox="1"/>
          <p:nvPr/>
        </p:nvSpPr>
        <p:spPr>
          <a:xfrm>
            <a:off x="0" y="2151727"/>
            <a:ext cx="2600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Una volta </a:t>
            </a:r>
            <a:r>
              <a:rPr lang="en-GB" sz="2000" dirty="0" err="1"/>
              <a:t>che</a:t>
            </a:r>
            <a:r>
              <a:rPr lang="en-GB" sz="2000" dirty="0"/>
              <a:t> il </a:t>
            </a:r>
            <a:r>
              <a:rPr lang="en-GB" sz="2000" dirty="0" err="1"/>
              <a:t>tasso</a:t>
            </a:r>
            <a:r>
              <a:rPr lang="en-GB" sz="2000" dirty="0"/>
              <a:t> </a:t>
            </a:r>
            <a:r>
              <a:rPr lang="en-GB" sz="2000" dirty="0" err="1"/>
              <a:t>d’interazione</a:t>
            </a:r>
            <a:r>
              <a:rPr lang="en-GB" sz="2000" dirty="0"/>
              <a:t> cala al di sotto del </a:t>
            </a:r>
            <a:r>
              <a:rPr lang="en-GB" sz="2000" dirty="0" err="1"/>
              <a:t>tasso</a:t>
            </a:r>
            <a:r>
              <a:rPr lang="en-GB" sz="2000" dirty="0"/>
              <a:t> di </a:t>
            </a:r>
            <a:r>
              <a:rPr lang="en-GB" sz="2000" dirty="0" err="1"/>
              <a:t>espansione</a:t>
            </a:r>
            <a:r>
              <a:rPr lang="en-GB" sz="2000" dirty="0"/>
              <a:t> </a:t>
            </a:r>
            <a:r>
              <a:rPr lang="en-GB" sz="2000" dirty="0" err="1"/>
              <a:t>dell’universo</a:t>
            </a:r>
            <a:r>
              <a:rPr lang="en-GB" sz="2000" dirty="0"/>
              <a:t>, </a:t>
            </a:r>
            <a:r>
              <a:rPr lang="en-GB" sz="2000" dirty="0" err="1"/>
              <a:t>l’interazione</a:t>
            </a:r>
            <a:r>
              <a:rPr lang="en-GB" sz="2000" dirty="0"/>
              <a:t> </a:t>
            </a:r>
            <a:r>
              <a:rPr lang="en-GB" sz="2000" dirty="0" err="1"/>
              <a:t>tra</a:t>
            </a:r>
            <a:r>
              <a:rPr lang="en-GB" sz="2000" dirty="0"/>
              <a:t> </a:t>
            </a:r>
            <a:r>
              <a:rPr lang="en-GB" sz="2000" dirty="0" err="1"/>
              <a:t>neutrini</a:t>
            </a:r>
            <a:r>
              <a:rPr lang="en-GB" sz="2000" dirty="0"/>
              <a:t> e </a:t>
            </a:r>
            <a:r>
              <a:rPr lang="en-GB" sz="2000" dirty="0" err="1"/>
              <a:t>materia</a:t>
            </a:r>
            <a:r>
              <a:rPr lang="en-GB" sz="2000" dirty="0"/>
              <a:t> </a:t>
            </a:r>
            <a:r>
              <a:rPr lang="en-GB" sz="2000" dirty="0" err="1"/>
              <a:t>oscura</a:t>
            </a:r>
            <a:r>
              <a:rPr lang="en-GB" sz="2000" dirty="0"/>
              <a:t> </a:t>
            </a:r>
            <a:r>
              <a:rPr lang="en-GB" sz="2000" dirty="0" err="1"/>
              <a:t>cessa</a:t>
            </a:r>
            <a:endParaRPr lang="en-GB" sz="2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E3320DA-815C-5025-210C-A5FC3C8AC486}"/>
              </a:ext>
            </a:extLst>
          </p:cNvPr>
          <p:cNvSpPr txBox="1"/>
          <p:nvPr/>
        </p:nvSpPr>
        <p:spPr>
          <a:xfrm>
            <a:off x="10755" y="5226784"/>
            <a:ext cx="267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L’evoluzione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perturbazioni</a:t>
            </a:r>
            <a:r>
              <a:rPr lang="en-GB" sz="2000" dirty="0"/>
              <a:t> di </a:t>
            </a:r>
            <a:r>
              <a:rPr lang="en-GB" sz="2000" dirty="0" err="1"/>
              <a:t>densità</a:t>
            </a:r>
            <a:r>
              <a:rPr lang="en-GB" sz="2000" dirty="0"/>
              <a:t> </a:t>
            </a:r>
            <a:r>
              <a:rPr lang="en-GB" sz="2000" dirty="0" err="1"/>
              <a:t>diventa</a:t>
            </a:r>
            <a:r>
              <a:rPr lang="en-GB" sz="2000" dirty="0"/>
              <a:t> </a:t>
            </a:r>
            <a:r>
              <a:rPr lang="en-GB" sz="2000" dirty="0" err="1"/>
              <a:t>dinamicamente</a:t>
            </a:r>
            <a:r>
              <a:rPr lang="en-GB" sz="2000" dirty="0"/>
              <a:t> </a:t>
            </a:r>
            <a:r>
              <a:rPr lang="en-GB" sz="2000" dirty="0" err="1"/>
              <a:t>uguale</a:t>
            </a:r>
            <a:r>
              <a:rPr lang="en-GB" sz="2000" dirty="0"/>
              <a:t> al </a:t>
            </a:r>
            <a:r>
              <a:rPr lang="en-GB" sz="2000" dirty="0" err="1"/>
              <a:t>caso</a:t>
            </a:r>
            <a:r>
              <a:rPr lang="en-GB" sz="2000" dirty="0"/>
              <a:t> non </a:t>
            </a:r>
            <a:r>
              <a:rPr lang="en-GB" sz="2000" dirty="0" err="1"/>
              <a:t>interagente</a:t>
            </a:r>
            <a:r>
              <a:rPr lang="en-GB" sz="2000" dirty="0"/>
              <a:t> ΛCDM</a:t>
            </a: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BC98368B-00A2-10D0-F789-EA7003D10CA0}"/>
              </a:ext>
            </a:extLst>
          </p:cNvPr>
          <p:cNvSpPr/>
          <p:nvPr/>
        </p:nvSpPr>
        <p:spPr>
          <a:xfrm>
            <a:off x="1262088" y="1686173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Arrow: Down 102">
            <a:extLst>
              <a:ext uri="{FF2B5EF4-FFF2-40B4-BE49-F238E27FC236}">
                <a16:creationId xmlns:a16="http://schemas.microsoft.com/office/drawing/2014/main" id="{A389A919-9863-12E2-BBC8-468AFC6737FC}"/>
              </a:ext>
            </a:extLst>
          </p:cNvPr>
          <p:cNvSpPr/>
          <p:nvPr/>
        </p:nvSpPr>
        <p:spPr>
          <a:xfrm>
            <a:off x="1267209" y="4776314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114EBE-118F-809B-1E48-0E5C15CEBE72}"/>
              </a:ext>
            </a:extLst>
          </p:cNvPr>
          <p:cNvSpPr txBox="1"/>
          <p:nvPr/>
        </p:nvSpPr>
        <p:spPr>
          <a:xfrm>
            <a:off x="7332113" y="6528529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A4492-8AD0-8BE1-B1E5-B6396C81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ACA9D-0091-6D7C-ED22-4CD6D8CE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CEC3D6C5-6BBE-57B4-1971-438942E326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22" y="0"/>
            <a:ext cx="71761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2C436-CC1D-37C1-C122-9D1FB90B0AD4}"/>
              </a:ext>
            </a:extLst>
          </p:cNvPr>
          <p:cNvSpPr txBox="1"/>
          <p:nvPr/>
        </p:nvSpPr>
        <p:spPr>
          <a:xfrm>
            <a:off x="9685525" y="1622999"/>
            <a:ext cx="25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Dark acoustic oscillations (DAO)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4D218-DA80-2424-82E5-377B9AAC9A65}"/>
              </a:ext>
            </a:extLst>
          </p:cNvPr>
          <p:cNvSpPr txBox="1"/>
          <p:nvPr/>
        </p:nvSpPr>
        <p:spPr>
          <a:xfrm>
            <a:off x="9643580" y="4790114"/>
            <a:ext cx="250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Cut-off a</a:t>
            </a:r>
          </a:p>
        </p:txBody>
      </p:sp>
      <p:grpSp>
        <p:nvGrpSpPr>
          <p:cNvPr id="7" name="Group 6" descr="\documentclass{article}&#10;\usepackage{amsmath}&#10;\pagestyle{empty}&#10;\begin{document}&#10;&#10;$k\simeq2\times10^{-1}\,h/\mathrm{Mpc}$&#10;&#10;&#10;\end{document}" title="IguanaTex Shape Display">
            <a:extLst>
              <a:ext uri="{FF2B5EF4-FFF2-40B4-BE49-F238E27FC236}">
                <a16:creationId xmlns:a16="http://schemas.microsoft.com/office/drawing/2014/main" id="{648B696A-237E-310E-ACC5-9B700430B3E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773541" y="5268557"/>
            <a:ext cx="2347220" cy="273331"/>
            <a:chOff x="4612239" y="3927920"/>
            <a:chExt cx="2347220" cy="2733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20CDA9-B576-A70C-4EA6-78BADEFD7F8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12239" y="3961828"/>
              <a:ext cx="121047" cy="178806"/>
            </a:xfrm>
            <a:custGeom>
              <a:avLst/>
              <a:gdLst>
                <a:gd name="connsiteX0" fmla="*/ 62070 w 121047"/>
                <a:gd name="connsiteY0" fmla="*/ 2853 h 178806"/>
                <a:gd name="connsiteX1" fmla="*/ 58596 w 121047"/>
                <a:gd name="connsiteY1" fmla="*/ 63 h 178806"/>
                <a:gd name="connsiteX2" fmla="*/ 25996 w 121047"/>
                <a:gd name="connsiteY2" fmla="*/ 2599 h 178806"/>
                <a:gd name="connsiteX3" fmla="*/ 20919 w 121047"/>
                <a:gd name="connsiteY3" fmla="*/ 7672 h 178806"/>
                <a:gd name="connsiteX4" fmla="*/ 27332 w 121047"/>
                <a:gd name="connsiteY4" fmla="*/ 10715 h 178806"/>
                <a:gd name="connsiteX5" fmla="*/ 40693 w 121047"/>
                <a:gd name="connsiteY5" fmla="*/ 15027 h 178806"/>
                <a:gd name="connsiteX6" fmla="*/ 39892 w 121047"/>
                <a:gd name="connsiteY6" fmla="*/ 20099 h 178806"/>
                <a:gd name="connsiteX7" fmla="*/ 1146 w 121047"/>
                <a:gd name="connsiteY7" fmla="*/ 166188 h 178806"/>
                <a:gd name="connsiteX8" fmla="*/ 77 w 121047"/>
                <a:gd name="connsiteY8" fmla="*/ 171768 h 178806"/>
                <a:gd name="connsiteX9" fmla="*/ 7826 w 121047"/>
                <a:gd name="connsiteY9" fmla="*/ 178869 h 178806"/>
                <a:gd name="connsiteX10" fmla="*/ 16911 w 121047"/>
                <a:gd name="connsiteY10" fmla="*/ 173543 h 178806"/>
                <a:gd name="connsiteX11" fmla="*/ 31875 w 121047"/>
                <a:gd name="connsiteY11" fmla="*/ 117999 h 178806"/>
                <a:gd name="connsiteX12" fmla="*/ 62872 w 121047"/>
                <a:gd name="connsiteY12" fmla="*/ 139557 h 178806"/>
                <a:gd name="connsiteX13" fmla="*/ 62070 w 121047"/>
                <a:gd name="connsiteY13" fmla="*/ 144883 h 178806"/>
                <a:gd name="connsiteX14" fmla="*/ 61001 w 121047"/>
                <a:gd name="connsiteY14" fmla="*/ 153760 h 178806"/>
                <a:gd name="connsiteX15" fmla="*/ 85585 w 121047"/>
                <a:gd name="connsiteY15" fmla="*/ 178869 h 178806"/>
                <a:gd name="connsiteX16" fmla="*/ 106695 w 121047"/>
                <a:gd name="connsiteY16" fmla="*/ 165427 h 178806"/>
                <a:gd name="connsiteX17" fmla="*/ 116315 w 121047"/>
                <a:gd name="connsiteY17" fmla="*/ 139811 h 178806"/>
                <a:gd name="connsiteX18" fmla="*/ 113108 w 121047"/>
                <a:gd name="connsiteY18" fmla="*/ 137275 h 178806"/>
                <a:gd name="connsiteX19" fmla="*/ 109367 w 121047"/>
                <a:gd name="connsiteY19" fmla="*/ 141840 h 178806"/>
                <a:gd name="connsiteX20" fmla="*/ 86119 w 121047"/>
                <a:gd name="connsiteY20" fmla="*/ 173289 h 178806"/>
                <a:gd name="connsiteX21" fmla="*/ 77569 w 121047"/>
                <a:gd name="connsiteY21" fmla="*/ 161369 h 178806"/>
                <a:gd name="connsiteX22" fmla="*/ 79706 w 121047"/>
                <a:gd name="connsiteY22" fmla="*/ 147166 h 178806"/>
                <a:gd name="connsiteX23" fmla="*/ 80775 w 121047"/>
                <a:gd name="connsiteY23" fmla="*/ 139304 h 178806"/>
                <a:gd name="connsiteX24" fmla="*/ 41228 w 121047"/>
                <a:gd name="connsiteY24" fmla="*/ 112673 h 178806"/>
                <a:gd name="connsiteX25" fmla="*/ 64208 w 121047"/>
                <a:gd name="connsiteY25" fmla="*/ 93904 h 178806"/>
                <a:gd name="connsiteX26" fmla="*/ 102419 w 121047"/>
                <a:gd name="connsiteY26" fmla="*/ 69556 h 178806"/>
                <a:gd name="connsiteX27" fmla="*/ 104824 w 121047"/>
                <a:gd name="connsiteY27" fmla="*/ 69810 h 178806"/>
                <a:gd name="connsiteX28" fmla="*/ 110436 w 121047"/>
                <a:gd name="connsiteY28" fmla="*/ 71839 h 178806"/>
                <a:gd name="connsiteX29" fmla="*/ 111505 w 121047"/>
                <a:gd name="connsiteY29" fmla="*/ 72853 h 178806"/>
                <a:gd name="connsiteX30" fmla="*/ 96274 w 121047"/>
                <a:gd name="connsiteY30" fmla="*/ 86549 h 178806"/>
                <a:gd name="connsiteX31" fmla="*/ 106428 w 121047"/>
                <a:gd name="connsiteY31" fmla="*/ 95426 h 178806"/>
                <a:gd name="connsiteX32" fmla="*/ 121124 w 121047"/>
                <a:gd name="connsiteY32" fmla="*/ 79955 h 178806"/>
                <a:gd name="connsiteX33" fmla="*/ 102954 w 121047"/>
                <a:gd name="connsiteY33" fmla="*/ 63977 h 178806"/>
                <a:gd name="connsiteX34" fmla="*/ 63941 w 121047"/>
                <a:gd name="connsiteY34" fmla="*/ 86296 h 178806"/>
                <a:gd name="connsiteX35" fmla="*/ 34280 w 121047"/>
                <a:gd name="connsiteY35" fmla="*/ 109883 h 178806"/>
                <a:gd name="connsiteX36" fmla="*/ 62070 w 121047"/>
                <a:gd name="connsiteY36" fmla="*/ 2853 h 1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047" h="178806">
                  <a:moveTo>
                    <a:pt x="62070" y="2853"/>
                  </a:moveTo>
                  <a:cubicBezTo>
                    <a:pt x="62070" y="2599"/>
                    <a:pt x="62070" y="63"/>
                    <a:pt x="58596" y="63"/>
                  </a:cubicBezTo>
                  <a:cubicBezTo>
                    <a:pt x="52451" y="63"/>
                    <a:pt x="32944" y="2092"/>
                    <a:pt x="25996" y="2599"/>
                  </a:cubicBezTo>
                  <a:cubicBezTo>
                    <a:pt x="23859" y="2853"/>
                    <a:pt x="20919" y="3106"/>
                    <a:pt x="20919" y="7672"/>
                  </a:cubicBezTo>
                  <a:cubicBezTo>
                    <a:pt x="20919" y="10715"/>
                    <a:pt x="23324" y="10715"/>
                    <a:pt x="27332" y="10715"/>
                  </a:cubicBezTo>
                  <a:cubicBezTo>
                    <a:pt x="40159" y="10715"/>
                    <a:pt x="40693" y="12490"/>
                    <a:pt x="40693" y="15027"/>
                  </a:cubicBezTo>
                  <a:lnTo>
                    <a:pt x="39892" y="20099"/>
                  </a:lnTo>
                  <a:lnTo>
                    <a:pt x="1146" y="166188"/>
                  </a:lnTo>
                  <a:cubicBezTo>
                    <a:pt x="77" y="169739"/>
                    <a:pt x="77" y="170246"/>
                    <a:pt x="77" y="171768"/>
                  </a:cubicBezTo>
                  <a:cubicBezTo>
                    <a:pt x="77" y="177601"/>
                    <a:pt x="5421" y="178869"/>
                    <a:pt x="7826" y="178869"/>
                  </a:cubicBezTo>
                  <a:cubicBezTo>
                    <a:pt x="11300" y="178869"/>
                    <a:pt x="15308" y="176587"/>
                    <a:pt x="16911" y="173543"/>
                  </a:cubicBezTo>
                  <a:cubicBezTo>
                    <a:pt x="18247" y="171260"/>
                    <a:pt x="30272" y="124340"/>
                    <a:pt x="31875" y="117999"/>
                  </a:cubicBezTo>
                  <a:cubicBezTo>
                    <a:pt x="40960" y="118760"/>
                    <a:pt x="62872" y="122818"/>
                    <a:pt x="62872" y="139557"/>
                  </a:cubicBezTo>
                  <a:cubicBezTo>
                    <a:pt x="62872" y="141333"/>
                    <a:pt x="62872" y="142347"/>
                    <a:pt x="62070" y="144883"/>
                  </a:cubicBezTo>
                  <a:cubicBezTo>
                    <a:pt x="61536" y="147927"/>
                    <a:pt x="61001" y="150970"/>
                    <a:pt x="61001" y="153760"/>
                  </a:cubicBezTo>
                  <a:cubicBezTo>
                    <a:pt x="61001" y="168724"/>
                    <a:pt x="71690" y="178869"/>
                    <a:pt x="85585" y="178869"/>
                  </a:cubicBezTo>
                  <a:cubicBezTo>
                    <a:pt x="93601" y="178869"/>
                    <a:pt x="100816" y="174811"/>
                    <a:pt x="106695" y="165427"/>
                  </a:cubicBezTo>
                  <a:cubicBezTo>
                    <a:pt x="113375" y="154267"/>
                    <a:pt x="116315" y="140318"/>
                    <a:pt x="116315" y="139811"/>
                  </a:cubicBezTo>
                  <a:cubicBezTo>
                    <a:pt x="116315" y="137275"/>
                    <a:pt x="113910" y="137275"/>
                    <a:pt x="113108" y="137275"/>
                  </a:cubicBezTo>
                  <a:cubicBezTo>
                    <a:pt x="110436" y="137275"/>
                    <a:pt x="110169" y="138289"/>
                    <a:pt x="109367" y="141840"/>
                  </a:cubicBezTo>
                  <a:cubicBezTo>
                    <a:pt x="104023" y="160355"/>
                    <a:pt x="97877" y="173289"/>
                    <a:pt x="86119" y="173289"/>
                  </a:cubicBezTo>
                  <a:cubicBezTo>
                    <a:pt x="81042" y="173289"/>
                    <a:pt x="77569" y="170500"/>
                    <a:pt x="77569" y="161369"/>
                  </a:cubicBezTo>
                  <a:cubicBezTo>
                    <a:pt x="77569" y="157057"/>
                    <a:pt x="78637" y="151224"/>
                    <a:pt x="79706" y="147166"/>
                  </a:cubicBezTo>
                  <a:cubicBezTo>
                    <a:pt x="80775" y="142854"/>
                    <a:pt x="80775" y="141840"/>
                    <a:pt x="80775" y="139304"/>
                  </a:cubicBezTo>
                  <a:cubicBezTo>
                    <a:pt x="80775" y="122818"/>
                    <a:pt x="63941" y="115463"/>
                    <a:pt x="41228" y="112673"/>
                  </a:cubicBezTo>
                  <a:cubicBezTo>
                    <a:pt x="49511" y="108108"/>
                    <a:pt x="58062" y="99991"/>
                    <a:pt x="64208" y="93904"/>
                  </a:cubicBezTo>
                  <a:cubicBezTo>
                    <a:pt x="77034" y="80462"/>
                    <a:pt x="89326" y="69556"/>
                    <a:pt x="102419" y="69556"/>
                  </a:cubicBezTo>
                  <a:cubicBezTo>
                    <a:pt x="104023" y="69556"/>
                    <a:pt x="104290" y="69556"/>
                    <a:pt x="104824" y="69810"/>
                  </a:cubicBezTo>
                  <a:cubicBezTo>
                    <a:pt x="108031" y="70317"/>
                    <a:pt x="108298" y="70317"/>
                    <a:pt x="110436" y="71839"/>
                  </a:cubicBezTo>
                  <a:cubicBezTo>
                    <a:pt x="110970" y="72093"/>
                    <a:pt x="110970" y="72346"/>
                    <a:pt x="111505" y="72853"/>
                  </a:cubicBezTo>
                  <a:cubicBezTo>
                    <a:pt x="98678" y="73614"/>
                    <a:pt x="96274" y="83506"/>
                    <a:pt x="96274" y="86549"/>
                  </a:cubicBezTo>
                  <a:cubicBezTo>
                    <a:pt x="96274" y="90607"/>
                    <a:pt x="99213" y="95426"/>
                    <a:pt x="106428" y="95426"/>
                  </a:cubicBezTo>
                  <a:cubicBezTo>
                    <a:pt x="113375" y="95426"/>
                    <a:pt x="121124" y="89846"/>
                    <a:pt x="121124" y="79955"/>
                  </a:cubicBezTo>
                  <a:cubicBezTo>
                    <a:pt x="121124" y="72346"/>
                    <a:pt x="114978" y="63977"/>
                    <a:pt x="102954" y="63977"/>
                  </a:cubicBezTo>
                  <a:cubicBezTo>
                    <a:pt x="95472" y="63977"/>
                    <a:pt x="83180" y="66006"/>
                    <a:pt x="63941" y="86296"/>
                  </a:cubicBezTo>
                  <a:cubicBezTo>
                    <a:pt x="54855" y="95933"/>
                    <a:pt x="44434" y="106078"/>
                    <a:pt x="34280" y="109883"/>
                  </a:cubicBezTo>
                  <a:lnTo>
                    <a:pt x="62070" y="285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3790E0-5076-F214-A5DD-43F58AC652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33987" y="4020162"/>
              <a:ext cx="178231" cy="108552"/>
            </a:xfrm>
            <a:custGeom>
              <a:avLst/>
              <a:gdLst>
                <a:gd name="connsiteX0" fmla="*/ 178316 w 178231"/>
                <a:gd name="connsiteY0" fmla="*/ 8179 h 108552"/>
                <a:gd name="connsiteX1" fmla="*/ 174575 w 178231"/>
                <a:gd name="connsiteY1" fmla="*/ 316 h 108552"/>
                <a:gd name="connsiteX2" fmla="*/ 170834 w 178231"/>
                <a:gd name="connsiteY2" fmla="*/ 7164 h 108552"/>
                <a:gd name="connsiteX3" fmla="*/ 133692 w 178231"/>
                <a:gd name="connsiteY3" fmla="*/ 40136 h 108552"/>
                <a:gd name="connsiteX4" fmla="*/ 90938 w 178231"/>
                <a:gd name="connsiteY4" fmla="*/ 21114 h 108552"/>
                <a:gd name="connsiteX5" fmla="*/ 44710 w 178231"/>
                <a:gd name="connsiteY5" fmla="*/ 63 h 108552"/>
                <a:gd name="connsiteX6" fmla="*/ 85 w 178231"/>
                <a:gd name="connsiteY6" fmla="*/ 46223 h 108552"/>
                <a:gd name="connsiteX7" fmla="*/ 3826 w 178231"/>
                <a:gd name="connsiteY7" fmla="*/ 54085 h 108552"/>
                <a:gd name="connsiteX8" fmla="*/ 7567 w 178231"/>
                <a:gd name="connsiteY8" fmla="*/ 48252 h 108552"/>
                <a:gd name="connsiteX9" fmla="*/ 44710 w 178231"/>
                <a:gd name="connsiteY9" fmla="*/ 14266 h 108552"/>
                <a:gd name="connsiteX10" fmla="*/ 87464 w 178231"/>
                <a:gd name="connsiteY10" fmla="*/ 33288 h 108552"/>
                <a:gd name="connsiteX11" fmla="*/ 133692 w 178231"/>
                <a:gd name="connsiteY11" fmla="*/ 54339 h 108552"/>
                <a:gd name="connsiteX12" fmla="*/ 178316 w 178231"/>
                <a:gd name="connsiteY12" fmla="*/ 8179 h 108552"/>
                <a:gd name="connsiteX13" fmla="*/ 9705 w 178231"/>
                <a:gd name="connsiteY13" fmla="*/ 98470 h 108552"/>
                <a:gd name="connsiteX14" fmla="*/ 85 w 178231"/>
                <a:gd name="connsiteY14" fmla="*/ 103542 h 108552"/>
                <a:gd name="connsiteX15" fmla="*/ 9437 w 178231"/>
                <a:gd name="connsiteY15" fmla="*/ 108615 h 108552"/>
                <a:gd name="connsiteX16" fmla="*/ 168964 w 178231"/>
                <a:gd name="connsiteY16" fmla="*/ 108615 h 108552"/>
                <a:gd name="connsiteX17" fmla="*/ 178316 w 178231"/>
                <a:gd name="connsiteY17" fmla="*/ 103542 h 108552"/>
                <a:gd name="connsiteX18" fmla="*/ 168697 w 178231"/>
                <a:gd name="connsiteY18" fmla="*/ 98470 h 108552"/>
                <a:gd name="connsiteX19" fmla="*/ 9705 w 178231"/>
                <a:gd name="connsiteY19" fmla="*/ 98470 h 10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231" h="108552">
                  <a:moveTo>
                    <a:pt x="178316" y="8179"/>
                  </a:moveTo>
                  <a:cubicBezTo>
                    <a:pt x="178316" y="2599"/>
                    <a:pt x="176446" y="316"/>
                    <a:pt x="174575" y="316"/>
                  </a:cubicBezTo>
                  <a:cubicBezTo>
                    <a:pt x="173506" y="316"/>
                    <a:pt x="171102" y="1331"/>
                    <a:pt x="170834" y="7164"/>
                  </a:cubicBezTo>
                  <a:cubicBezTo>
                    <a:pt x="169765" y="28215"/>
                    <a:pt x="151061" y="40136"/>
                    <a:pt x="133692" y="40136"/>
                  </a:cubicBezTo>
                  <a:cubicBezTo>
                    <a:pt x="117659" y="40136"/>
                    <a:pt x="104833" y="31259"/>
                    <a:pt x="90938" y="21114"/>
                  </a:cubicBezTo>
                  <a:cubicBezTo>
                    <a:pt x="76775" y="10461"/>
                    <a:pt x="62613" y="63"/>
                    <a:pt x="44710" y="63"/>
                  </a:cubicBezTo>
                  <a:cubicBezTo>
                    <a:pt x="18523" y="63"/>
                    <a:pt x="85" y="22382"/>
                    <a:pt x="85" y="46223"/>
                  </a:cubicBezTo>
                  <a:cubicBezTo>
                    <a:pt x="85" y="53832"/>
                    <a:pt x="3559" y="54085"/>
                    <a:pt x="3826" y="54085"/>
                  </a:cubicBezTo>
                  <a:cubicBezTo>
                    <a:pt x="6765" y="54085"/>
                    <a:pt x="7567" y="49013"/>
                    <a:pt x="7567" y="48252"/>
                  </a:cubicBezTo>
                  <a:cubicBezTo>
                    <a:pt x="8903" y="23396"/>
                    <a:pt x="30280" y="14266"/>
                    <a:pt x="44710" y="14266"/>
                  </a:cubicBezTo>
                  <a:cubicBezTo>
                    <a:pt x="60742" y="14266"/>
                    <a:pt x="73569" y="23143"/>
                    <a:pt x="87464" y="33288"/>
                  </a:cubicBezTo>
                  <a:cubicBezTo>
                    <a:pt x="101626" y="43940"/>
                    <a:pt x="115788" y="54339"/>
                    <a:pt x="133692" y="54339"/>
                  </a:cubicBezTo>
                  <a:cubicBezTo>
                    <a:pt x="159879" y="54339"/>
                    <a:pt x="178316" y="32020"/>
                    <a:pt x="178316" y="8179"/>
                  </a:cubicBezTo>
                  <a:close/>
                  <a:moveTo>
                    <a:pt x="9705" y="98470"/>
                  </a:moveTo>
                  <a:cubicBezTo>
                    <a:pt x="5429" y="98470"/>
                    <a:pt x="85" y="98470"/>
                    <a:pt x="85" y="103542"/>
                  </a:cubicBezTo>
                  <a:cubicBezTo>
                    <a:pt x="85" y="108615"/>
                    <a:pt x="4895" y="108615"/>
                    <a:pt x="9437" y="108615"/>
                  </a:cubicBezTo>
                  <a:lnTo>
                    <a:pt x="168964" y="108615"/>
                  </a:lnTo>
                  <a:cubicBezTo>
                    <a:pt x="173506" y="108615"/>
                    <a:pt x="178316" y="108615"/>
                    <a:pt x="178316" y="103542"/>
                  </a:cubicBezTo>
                  <a:cubicBezTo>
                    <a:pt x="178316" y="98470"/>
                    <a:pt x="173239" y="98470"/>
                    <a:pt x="168697" y="98470"/>
                  </a:cubicBezTo>
                  <a:lnTo>
                    <a:pt x="9705" y="98470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9F7F80-13D9-2A15-3564-EFB8E2B4DC9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14708" y="3968929"/>
              <a:ext cx="106618" cy="168915"/>
            </a:xfrm>
            <a:custGeom>
              <a:avLst/>
              <a:gdLst>
                <a:gd name="connsiteX0" fmla="*/ 20671 w 106618"/>
                <a:gd name="connsiteY0" fmla="*/ 149449 h 168915"/>
                <a:gd name="connsiteX1" fmla="*/ 48996 w 106618"/>
                <a:gd name="connsiteY1" fmla="*/ 123325 h 168915"/>
                <a:gd name="connsiteX2" fmla="*/ 106714 w 106618"/>
                <a:gd name="connsiteY2" fmla="*/ 49266 h 168915"/>
                <a:gd name="connsiteX3" fmla="*/ 50064 w 106618"/>
                <a:gd name="connsiteY3" fmla="*/ 63 h 168915"/>
                <a:gd name="connsiteX4" fmla="*/ 95 w 106618"/>
                <a:gd name="connsiteY4" fmla="*/ 45969 h 168915"/>
                <a:gd name="connsiteX5" fmla="*/ 14258 w 106618"/>
                <a:gd name="connsiteY5" fmla="*/ 60172 h 168915"/>
                <a:gd name="connsiteX6" fmla="*/ 28153 w 106618"/>
                <a:gd name="connsiteY6" fmla="*/ 46730 h 168915"/>
                <a:gd name="connsiteX7" fmla="*/ 13991 w 106618"/>
                <a:gd name="connsiteY7" fmla="*/ 33541 h 168915"/>
                <a:gd name="connsiteX8" fmla="*/ 10517 w 106618"/>
                <a:gd name="connsiteY8" fmla="*/ 33795 h 168915"/>
                <a:gd name="connsiteX9" fmla="*/ 46591 w 106618"/>
                <a:gd name="connsiteY9" fmla="*/ 7925 h 168915"/>
                <a:gd name="connsiteX10" fmla="*/ 82397 w 106618"/>
                <a:gd name="connsiteY10" fmla="*/ 49266 h 168915"/>
                <a:gd name="connsiteX11" fmla="*/ 54340 w 106618"/>
                <a:gd name="connsiteY11" fmla="*/ 105318 h 168915"/>
                <a:gd name="connsiteX12" fmla="*/ 3035 w 106618"/>
                <a:gd name="connsiteY12" fmla="*/ 159594 h 168915"/>
                <a:gd name="connsiteX13" fmla="*/ 95 w 106618"/>
                <a:gd name="connsiteY13" fmla="*/ 168978 h 168915"/>
                <a:gd name="connsiteX14" fmla="*/ 99232 w 106618"/>
                <a:gd name="connsiteY14" fmla="*/ 168978 h 168915"/>
                <a:gd name="connsiteX15" fmla="*/ 106714 w 106618"/>
                <a:gd name="connsiteY15" fmla="*/ 124847 h 168915"/>
                <a:gd name="connsiteX16" fmla="*/ 100033 w 106618"/>
                <a:gd name="connsiteY16" fmla="*/ 124847 h 168915"/>
                <a:gd name="connsiteX17" fmla="*/ 94155 w 106618"/>
                <a:gd name="connsiteY17" fmla="*/ 147420 h 168915"/>
                <a:gd name="connsiteX18" fmla="*/ 68769 w 106618"/>
                <a:gd name="connsiteY18" fmla="*/ 149449 h 168915"/>
                <a:gd name="connsiteX19" fmla="*/ 20671 w 106618"/>
                <a:gd name="connsiteY19" fmla="*/ 149449 h 16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618" h="168915">
                  <a:moveTo>
                    <a:pt x="20671" y="149449"/>
                  </a:moveTo>
                  <a:lnTo>
                    <a:pt x="48996" y="123325"/>
                  </a:lnTo>
                  <a:cubicBezTo>
                    <a:pt x="90681" y="88325"/>
                    <a:pt x="106714" y="74629"/>
                    <a:pt x="106714" y="49266"/>
                  </a:cubicBezTo>
                  <a:cubicBezTo>
                    <a:pt x="106714" y="20353"/>
                    <a:pt x="82664" y="63"/>
                    <a:pt x="50064" y="63"/>
                  </a:cubicBezTo>
                  <a:cubicBezTo>
                    <a:pt x="19869" y="63"/>
                    <a:pt x="95" y="23396"/>
                    <a:pt x="95" y="45969"/>
                  </a:cubicBezTo>
                  <a:cubicBezTo>
                    <a:pt x="95" y="60172"/>
                    <a:pt x="13456" y="60172"/>
                    <a:pt x="14258" y="60172"/>
                  </a:cubicBezTo>
                  <a:cubicBezTo>
                    <a:pt x="18800" y="60172"/>
                    <a:pt x="28153" y="57129"/>
                    <a:pt x="28153" y="46730"/>
                  </a:cubicBezTo>
                  <a:cubicBezTo>
                    <a:pt x="28153" y="40136"/>
                    <a:pt x="23343" y="33541"/>
                    <a:pt x="13991" y="33541"/>
                  </a:cubicBezTo>
                  <a:cubicBezTo>
                    <a:pt x="11853" y="33541"/>
                    <a:pt x="11318" y="33541"/>
                    <a:pt x="10517" y="33795"/>
                  </a:cubicBezTo>
                  <a:cubicBezTo>
                    <a:pt x="16663" y="17309"/>
                    <a:pt x="31092" y="7925"/>
                    <a:pt x="46591" y="7925"/>
                  </a:cubicBezTo>
                  <a:cubicBezTo>
                    <a:pt x="70907" y="7925"/>
                    <a:pt x="82397" y="28469"/>
                    <a:pt x="82397" y="49266"/>
                  </a:cubicBezTo>
                  <a:cubicBezTo>
                    <a:pt x="82397" y="69556"/>
                    <a:pt x="69037" y="89593"/>
                    <a:pt x="54340" y="105318"/>
                  </a:cubicBezTo>
                  <a:lnTo>
                    <a:pt x="3035" y="159594"/>
                  </a:lnTo>
                  <a:cubicBezTo>
                    <a:pt x="95" y="162384"/>
                    <a:pt x="95" y="162891"/>
                    <a:pt x="95" y="168978"/>
                  </a:cubicBezTo>
                  <a:lnTo>
                    <a:pt x="99232" y="168978"/>
                  </a:lnTo>
                  <a:lnTo>
                    <a:pt x="106714" y="124847"/>
                  </a:lnTo>
                  <a:lnTo>
                    <a:pt x="100033" y="124847"/>
                  </a:lnTo>
                  <a:cubicBezTo>
                    <a:pt x="98697" y="132456"/>
                    <a:pt x="96827" y="143615"/>
                    <a:pt x="94155" y="147420"/>
                  </a:cubicBezTo>
                  <a:cubicBezTo>
                    <a:pt x="92284" y="149449"/>
                    <a:pt x="74648" y="149449"/>
                    <a:pt x="68769" y="149449"/>
                  </a:cubicBezTo>
                  <a:lnTo>
                    <a:pt x="20671" y="149449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134C95-E156-515C-E9F0-81363DE565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333614" y="4013314"/>
              <a:ext cx="129064" cy="122247"/>
            </a:xfrm>
            <a:custGeom>
              <a:avLst/>
              <a:gdLst>
                <a:gd name="connsiteX0" fmla="*/ 64768 w 129064"/>
                <a:gd name="connsiteY0" fmla="*/ 54085 h 122247"/>
                <a:gd name="connsiteX1" fmla="*/ 11326 w 129064"/>
                <a:gd name="connsiteY1" fmla="*/ 3614 h 122247"/>
                <a:gd name="connsiteX2" fmla="*/ 5447 w 129064"/>
                <a:gd name="connsiteY2" fmla="*/ 63 h 122247"/>
                <a:gd name="connsiteX3" fmla="*/ 103 w 129064"/>
                <a:gd name="connsiteY3" fmla="*/ 5135 h 122247"/>
                <a:gd name="connsiteX4" fmla="*/ 3576 w 129064"/>
                <a:gd name="connsiteY4" fmla="*/ 10208 h 122247"/>
                <a:gd name="connsiteX5" fmla="*/ 57019 w 129064"/>
                <a:gd name="connsiteY5" fmla="*/ 61187 h 122247"/>
                <a:gd name="connsiteX6" fmla="*/ 3576 w 129064"/>
                <a:gd name="connsiteY6" fmla="*/ 112166 h 122247"/>
                <a:gd name="connsiteX7" fmla="*/ 103 w 129064"/>
                <a:gd name="connsiteY7" fmla="*/ 117238 h 122247"/>
                <a:gd name="connsiteX8" fmla="*/ 5447 w 129064"/>
                <a:gd name="connsiteY8" fmla="*/ 122311 h 122247"/>
                <a:gd name="connsiteX9" fmla="*/ 11326 w 129064"/>
                <a:gd name="connsiteY9" fmla="*/ 118760 h 122247"/>
                <a:gd name="connsiteX10" fmla="*/ 64501 w 129064"/>
                <a:gd name="connsiteY10" fmla="*/ 68288 h 122247"/>
                <a:gd name="connsiteX11" fmla="*/ 119814 w 129064"/>
                <a:gd name="connsiteY11" fmla="*/ 120789 h 122247"/>
                <a:gd name="connsiteX12" fmla="*/ 123822 w 129064"/>
                <a:gd name="connsiteY12" fmla="*/ 122311 h 122247"/>
                <a:gd name="connsiteX13" fmla="*/ 129167 w 129064"/>
                <a:gd name="connsiteY13" fmla="*/ 117238 h 122247"/>
                <a:gd name="connsiteX14" fmla="*/ 128365 w 129064"/>
                <a:gd name="connsiteY14" fmla="*/ 114448 h 122247"/>
                <a:gd name="connsiteX15" fmla="*/ 72250 w 129064"/>
                <a:gd name="connsiteY15" fmla="*/ 61187 h 122247"/>
                <a:gd name="connsiteX16" fmla="*/ 121150 w 129064"/>
                <a:gd name="connsiteY16" fmla="*/ 14773 h 122247"/>
                <a:gd name="connsiteX17" fmla="*/ 127831 w 129064"/>
                <a:gd name="connsiteY17" fmla="*/ 8432 h 122247"/>
                <a:gd name="connsiteX18" fmla="*/ 129167 w 129064"/>
                <a:gd name="connsiteY18" fmla="*/ 5135 h 122247"/>
                <a:gd name="connsiteX19" fmla="*/ 123822 w 129064"/>
                <a:gd name="connsiteY19" fmla="*/ 63 h 122247"/>
                <a:gd name="connsiteX20" fmla="*/ 117677 w 129064"/>
                <a:gd name="connsiteY20" fmla="*/ 3867 h 122247"/>
                <a:gd name="connsiteX21" fmla="*/ 64768 w 129064"/>
                <a:gd name="connsiteY21" fmla="*/ 54085 h 12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64" h="122247">
                  <a:moveTo>
                    <a:pt x="64768" y="54085"/>
                  </a:moveTo>
                  <a:lnTo>
                    <a:pt x="11326" y="3614"/>
                  </a:lnTo>
                  <a:cubicBezTo>
                    <a:pt x="8119" y="570"/>
                    <a:pt x="7585" y="63"/>
                    <a:pt x="5447" y="63"/>
                  </a:cubicBezTo>
                  <a:cubicBezTo>
                    <a:pt x="2775" y="63"/>
                    <a:pt x="103" y="2345"/>
                    <a:pt x="103" y="5135"/>
                  </a:cubicBezTo>
                  <a:cubicBezTo>
                    <a:pt x="103" y="6911"/>
                    <a:pt x="637" y="7418"/>
                    <a:pt x="3576" y="10208"/>
                  </a:cubicBezTo>
                  <a:lnTo>
                    <a:pt x="57019" y="61187"/>
                  </a:lnTo>
                  <a:lnTo>
                    <a:pt x="3576" y="112166"/>
                  </a:lnTo>
                  <a:cubicBezTo>
                    <a:pt x="637" y="114955"/>
                    <a:pt x="103" y="115463"/>
                    <a:pt x="103" y="117238"/>
                  </a:cubicBezTo>
                  <a:cubicBezTo>
                    <a:pt x="103" y="120028"/>
                    <a:pt x="2775" y="122311"/>
                    <a:pt x="5447" y="122311"/>
                  </a:cubicBezTo>
                  <a:cubicBezTo>
                    <a:pt x="7585" y="122311"/>
                    <a:pt x="8119" y="121803"/>
                    <a:pt x="11326" y="118760"/>
                  </a:cubicBezTo>
                  <a:lnTo>
                    <a:pt x="64501" y="68288"/>
                  </a:lnTo>
                  <a:lnTo>
                    <a:pt x="119814" y="120789"/>
                  </a:lnTo>
                  <a:cubicBezTo>
                    <a:pt x="120349" y="121042"/>
                    <a:pt x="122219" y="122311"/>
                    <a:pt x="123822" y="122311"/>
                  </a:cubicBezTo>
                  <a:cubicBezTo>
                    <a:pt x="127029" y="122311"/>
                    <a:pt x="129167" y="120028"/>
                    <a:pt x="129167" y="117238"/>
                  </a:cubicBezTo>
                  <a:cubicBezTo>
                    <a:pt x="129167" y="116731"/>
                    <a:pt x="129167" y="115716"/>
                    <a:pt x="128365" y="114448"/>
                  </a:cubicBezTo>
                  <a:cubicBezTo>
                    <a:pt x="128098" y="113941"/>
                    <a:pt x="85611" y="74122"/>
                    <a:pt x="72250" y="61187"/>
                  </a:cubicBezTo>
                  <a:lnTo>
                    <a:pt x="121150" y="14773"/>
                  </a:lnTo>
                  <a:cubicBezTo>
                    <a:pt x="122486" y="13251"/>
                    <a:pt x="126495" y="9954"/>
                    <a:pt x="127831" y="8432"/>
                  </a:cubicBezTo>
                  <a:cubicBezTo>
                    <a:pt x="128098" y="7925"/>
                    <a:pt x="129167" y="6911"/>
                    <a:pt x="129167" y="5135"/>
                  </a:cubicBezTo>
                  <a:cubicBezTo>
                    <a:pt x="129167" y="2345"/>
                    <a:pt x="127029" y="63"/>
                    <a:pt x="123822" y="63"/>
                  </a:cubicBezTo>
                  <a:cubicBezTo>
                    <a:pt x="121685" y="63"/>
                    <a:pt x="120616" y="1077"/>
                    <a:pt x="117677" y="3867"/>
                  </a:cubicBezTo>
                  <a:lnTo>
                    <a:pt x="64768" y="54085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F107D7-23A5-70BC-6BAB-F3DC5C8F3D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85329" y="3968929"/>
              <a:ext cx="88180" cy="168915"/>
            </a:xfrm>
            <a:custGeom>
              <a:avLst/>
              <a:gdLst>
                <a:gd name="connsiteX0" fmla="*/ 54891 w 88180"/>
                <a:gd name="connsiteY0" fmla="*/ 6657 h 168915"/>
                <a:gd name="connsiteX1" fmla="*/ 48745 w 88180"/>
                <a:gd name="connsiteY1" fmla="*/ 63 h 168915"/>
                <a:gd name="connsiteX2" fmla="*/ 113 w 88180"/>
                <a:gd name="connsiteY2" fmla="*/ 16295 h 168915"/>
                <a:gd name="connsiteX3" fmla="*/ 113 w 88180"/>
                <a:gd name="connsiteY3" fmla="*/ 24157 h 168915"/>
                <a:gd name="connsiteX4" fmla="*/ 35118 w 88180"/>
                <a:gd name="connsiteY4" fmla="*/ 17563 h 168915"/>
                <a:gd name="connsiteX5" fmla="*/ 35118 w 88180"/>
                <a:gd name="connsiteY5" fmla="*/ 148941 h 168915"/>
                <a:gd name="connsiteX6" fmla="*/ 10267 w 88180"/>
                <a:gd name="connsiteY6" fmla="*/ 161115 h 168915"/>
                <a:gd name="connsiteX7" fmla="*/ 1716 w 88180"/>
                <a:gd name="connsiteY7" fmla="*/ 161115 h 168915"/>
                <a:gd name="connsiteX8" fmla="*/ 1716 w 88180"/>
                <a:gd name="connsiteY8" fmla="*/ 168978 h 168915"/>
                <a:gd name="connsiteX9" fmla="*/ 45005 w 88180"/>
                <a:gd name="connsiteY9" fmla="*/ 168217 h 168915"/>
                <a:gd name="connsiteX10" fmla="*/ 88293 w 88180"/>
                <a:gd name="connsiteY10" fmla="*/ 168978 h 168915"/>
                <a:gd name="connsiteX11" fmla="*/ 88293 w 88180"/>
                <a:gd name="connsiteY11" fmla="*/ 161115 h 168915"/>
                <a:gd name="connsiteX12" fmla="*/ 79742 w 88180"/>
                <a:gd name="connsiteY12" fmla="*/ 161115 h 168915"/>
                <a:gd name="connsiteX13" fmla="*/ 54891 w 88180"/>
                <a:gd name="connsiteY13" fmla="*/ 148941 h 168915"/>
                <a:gd name="connsiteX14" fmla="*/ 54891 w 88180"/>
                <a:gd name="connsiteY14" fmla="*/ 6657 h 16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80" h="168915">
                  <a:moveTo>
                    <a:pt x="54891" y="6657"/>
                  </a:moveTo>
                  <a:cubicBezTo>
                    <a:pt x="54891" y="570"/>
                    <a:pt x="54891" y="63"/>
                    <a:pt x="48745" y="63"/>
                  </a:cubicBezTo>
                  <a:cubicBezTo>
                    <a:pt x="32178" y="16295"/>
                    <a:pt x="8663" y="16295"/>
                    <a:pt x="113" y="16295"/>
                  </a:cubicBezTo>
                  <a:lnTo>
                    <a:pt x="113" y="24157"/>
                  </a:lnTo>
                  <a:cubicBezTo>
                    <a:pt x="5457" y="24157"/>
                    <a:pt x="21223" y="24157"/>
                    <a:pt x="35118" y="17563"/>
                  </a:cubicBezTo>
                  <a:lnTo>
                    <a:pt x="35118" y="148941"/>
                  </a:lnTo>
                  <a:cubicBezTo>
                    <a:pt x="35118" y="158072"/>
                    <a:pt x="34316" y="161115"/>
                    <a:pt x="10267" y="161115"/>
                  </a:cubicBezTo>
                  <a:lnTo>
                    <a:pt x="1716" y="161115"/>
                  </a:lnTo>
                  <a:lnTo>
                    <a:pt x="1716" y="168978"/>
                  </a:lnTo>
                  <a:cubicBezTo>
                    <a:pt x="11068" y="168217"/>
                    <a:pt x="34316" y="168217"/>
                    <a:pt x="45005" y="168217"/>
                  </a:cubicBezTo>
                  <a:cubicBezTo>
                    <a:pt x="55693" y="168217"/>
                    <a:pt x="78941" y="168217"/>
                    <a:pt x="88293" y="168978"/>
                  </a:cubicBezTo>
                  <a:lnTo>
                    <a:pt x="88293" y="161115"/>
                  </a:lnTo>
                  <a:lnTo>
                    <a:pt x="79742" y="161115"/>
                  </a:lnTo>
                  <a:cubicBezTo>
                    <a:pt x="55693" y="161115"/>
                    <a:pt x="54891" y="158325"/>
                    <a:pt x="54891" y="148941"/>
                  </a:cubicBezTo>
                  <a:lnTo>
                    <a:pt x="54891" y="6657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FEF335-0710-018F-2CD6-5767A58EC07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05575" y="3968929"/>
              <a:ext cx="112496" cy="174494"/>
            </a:xfrm>
            <a:custGeom>
              <a:avLst/>
              <a:gdLst>
                <a:gd name="connsiteX0" fmla="*/ 112614 w 112496"/>
                <a:gd name="connsiteY0" fmla="*/ 87817 h 174494"/>
                <a:gd name="connsiteX1" fmla="*/ 101926 w 112496"/>
                <a:gd name="connsiteY1" fmla="*/ 28469 h 174494"/>
                <a:gd name="connsiteX2" fmla="*/ 56500 w 112496"/>
                <a:gd name="connsiteY2" fmla="*/ 63 h 174494"/>
                <a:gd name="connsiteX3" fmla="*/ 10005 w 112496"/>
                <a:gd name="connsiteY3" fmla="*/ 30244 h 174494"/>
                <a:gd name="connsiteX4" fmla="*/ 118 w 112496"/>
                <a:gd name="connsiteY4" fmla="*/ 87817 h 174494"/>
                <a:gd name="connsiteX5" fmla="*/ 12142 w 112496"/>
                <a:gd name="connsiteY5" fmla="*/ 148941 h 174494"/>
                <a:gd name="connsiteX6" fmla="*/ 56232 w 112496"/>
                <a:gd name="connsiteY6" fmla="*/ 174558 h 174494"/>
                <a:gd name="connsiteX7" fmla="*/ 102728 w 112496"/>
                <a:gd name="connsiteY7" fmla="*/ 145137 h 174494"/>
                <a:gd name="connsiteX8" fmla="*/ 112614 w 112496"/>
                <a:gd name="connsiteY8" fmla="*/ 87817 h 174494"/>
                <a:gd name="connsiteX9" fmla="*/ 56232 w 112496"/>
                <a:gd name="connsiteY9" fmla="*/ 168978 h 174494"/>
                <a:gd name="connsiteX10" fmla="*/ 25236 w 112496"/>
                <a:gd name="connsiteY10" fmla="*/ 138289 h 174494"/>
                <a:gd name="connsiteX11" fmla="*/ 22296 w 112496"/>
                <a:gd name="connsiteY11" fmla="*/ 84774 h 174494"/>
                <a:gd name="connsiteX12" fmla="*/ 24434 w 112496"/>
                <a:gd name="connsiteY12" fmla="*/ 38107 h 174494"/>
                <a:gd name="connsiteX13" fmla="*/ 56232 w 112496"/>
                <a:gd name="connsiteY13" fmla="*/ 5643 h 174494"/>
                <a:gd name="connsiteX14" fmla="*/ 87764 w 112496"/>
                <a:gd name="connsiteY14" fmla="*/ 35317 h 174494"/>
                <a:gd name="connsiteX15" fmla="*/ 90436 w 112496"/>
                <a:gd name="connsiteY15" fmla="*/ 84774 h 174494"/>
                <a:gd name="connsiteX16" fmla="*/ 87496 w 112496"/>
                <a:gd name="connsiteY16" fmla="*/ 137275 h 174494"/>
                <a:gd name="connsiteX17" fmla="*/ 56232 w 112496"/>
                <a:gd name="connsiteY17" fmla="*/ 168978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496" h="174494">
                  <a:moveTo>
                    <a:pt x="112614" y="87817"/>
                  </a:moveTo>
                  <a:cubicBezTo>
                    <a:pt x="112614" y="67527"/>
                    <a:pt x="111278" y="47237"/>
                    <a:pt x="101926" y="28469"/>
                  </a:cubicBezTo>
                  <a:cubicBezTo>
                    <a:pt x="89634" y="4121"/>
                    <a:pt x="67723" y="63"/>
                    <a:pt x="56500" y="63"/>
                  </a:cubicBezTo>
                  <a:cubicBezTo>
                    <a:pt x="40467" y="63"/>
                    <a:pt x="20960" y="6657"/>
                    <a:pt x="10005" y="30244"/>
                  </a:cubicBezTo>
                  <a:cubicBezTo>
                    <a:pt x="1454" y="47744"/>
                    <a:pt x="118" y="67527"/>
                    <a:pt x="118" y="87817"/>
                  </a:cubicBezTo>
                  <a:cubicBezTo>
                    <a:pt x="118" y="106839"/>
                    <a:pt x="1186" y="129666"/>
                    <a:pt x="12142" y="148941"/>
                  </a:cubicBezTo>
                  <a:cubicBezTo>
                    <a:pt x="23632" y="169485"/>
                    <a:pt x="43139" y="174558"/>
                    <a:pt x="56232" y="174558"/>
                  </a:cubicBezTo>
                  <a:cubicBezTo>
                    <a:pt x="70662" y="174558"/>
                    <a:pt x="90970" y="169231"/>
                    <a:pt x="102728" y="145137"/>
                  </a:cubicBezTo>
                  <a:cubicBezTo>
                    <a:pt x="111278" y="127637"/>
                    <a:pt x="112614" y="107854"/>
                    <a:pt x="112614" y="87817"/>
                  </a:cubicBezTo>
                  <a:close/>
                  <a:moveTo>
                    <a:pt x="56232" y="168978"/>
                  </a:moveTo>
                  <a:cubicBezTo>
                    <a:pt x="45811" y="168978"/>
                    <a:pt x="30046" y="162637"/>
                    <a:pt x="25236" y="138289"/>
                  </a:cubicBezTo>
                  <a:cubicBezTo>
                    <a:pt x="22296" y="123071"/>
                    <a:pt x="22296" y="99738"/>
                    <a:pt x="22296" y="84774"/>
                  </a:cubicBezTo>
                  <a:cubicBezTo>
                    <a:pt x="22296" y="68542"/>
                    <a:pt x="22296" y="51802"/>
                    <a:pt x="24434" y="38107"/>
                  </a:cubicBezTo>
                  <a:cubicBezTo>
                    <a:pt x="29511" y="7925"/>
                    <a:pt x="49552" y="5643"/>
                    <a:pt x="56232" y="5643"/>
                  </a:cubicBezTo>
                  <a:cubicBezTo>
                    <a:pt x="65050" y="5643"/>
                    <a:pt x="82687" y="10208"/>
                    <a:pt x="87764" y="35317"/>
                  </a:cubicBezTo>
                  <a:cubicBezTo>
                    <a:pt x="90436" y="49520"/>
                    <a:pt x="90436" y="68795"/>
                    <a:pt x="90436" y="84774"/>
                  </a:cubicBezTo>
                  <a:cubicBezTo>
                    <a:pt x="90436" y="103796"/>
                    <a:pt x="90436" y="121042"/>
                    <a:pt x="87496" y="137275"/>
                  </a:cubicBezTo>
                  <a:cubicBezTo>
                    <a:pt x="83488" y="161369"/>
                    <a:pt x="68257" y="168978"/>
                    <a:pt x="56232" y="168978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494178-758B-DEE8-5656-D470FBFE92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48962" y="3996982"/>
              <a:ext cx="126445" cy="8699"/>
            </a:xfrm>
            <a:custGeom>
              <a:avLst/>
              <a:gdLst>
                <a:gd name="connsiteX0" fmla="*/ 119086 w 126445"/>
                <a:gd name="connsiteY0" fmla="*/ 8759 h 8699"/>
                <a:gd name="connsiteX1" fmla="*/ 126568 w 126445"/>
                <a:gd name="connsiteY1" fmla="*/ 4498 h 8699"/>
                <a:gd name="connsiteX2" fmla="*/ 119086 w 126445"/>
                <a:gd name="connsiteY2" fmla="*/ 59 h 8699"/>
                <a:gd name="connsiteX3" fmla="*/ 7605 w 126445"/>
                <a:gd name="connsiteY3" fmla="*/ 59 h 8699"/>
                <a:gd name="connsiteX4" fmla="*/ 123 w 126445"/>
                <a:gd name="connsiteY4" fmla="*/ 4320 h 8699"/>
                <a:gd name="connsiteX5" fmla="*/ 7605 w 126445"/>
                <a:gd name="connsiteY5" fmla="*/ 8759 h 8699"/>
                <a:gd name="connsiteX6" fmla="*/ 119086 w 126445"/>
                <a:gd name="connsiteY6" fmla="*/ 8759 h 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45" h="8699">
                  <a:moveTo>
                    <a:pt x="119086" y="8759"/>
                  </a:moveTo>
                  <a:cubicBezTo>
                    <a:pt x="122079" y="8759"/>
                    <a:pt x="126568" y="8759"/>
                    <a:pt x="126568" y="4498"/>
                  </a:cubicBezTo>
                  <a:cubicBezTo>
                    <a:pt x="126568" y="59"/>
                    <a:pt x="122266" y="59"/>
                    <a:pt x="119086" y="59"/>
                  </a:cubicBezTo>
                  <a:lnTo>
                    <a:pt x="7605" y="59"/>
                  </a:lnTo>
                  <a:cubicBezTo>
                    <a:pt x="4612" y="59"/>
                    <a:pt x="123" y="59"/>
                    <a:pt x="123" y="4320"/>
                  </a:cubicBezTo>
                  <a:cubicBezTo>
                    <a:pt x="123" y="8759"/>
                    <a:pt x="4425" y="8759"/>
                    <a:pt x="7605" y="8759"/>
                  </a:cubicBezTo>
                  <a:lnTo>
                    <a:pt x="119086" y="8759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D10172A-642F-CFE5-6F85-F26E3F03E76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16158" y="3927920"/>
              <a:ext cx="68085" cy="117885"/>
            </a:xfrm>
            <a:custGeom>
              <a:avLst/>
              <a:gdLst>
                <a:gd name="connsiteX0" fmla="*/ 42402 w 68085"/>
                <a:gd name="connsiteY0" fmla="*/ 5030 h 117885"/>
                <a:gd name="connsiteX1" fmla="*/ 36791 w 68085"/>
                <a:gd name="connsiteY1" fmla="*/ 59 h 117885"/>
                <a:gd name="connsiteX2" fmla="*/ 129 w 68085"/>
                <a:gd name="connsiteY2" fmla="*/ 11422 h 117885"/>
                <a:gd name="connsiteX3" fmla="*/ 129 w 68085"/>
                <a:gd name="connsiteY3" fmla="*/ 17813 h 117885"/>
                <a:gd name="connsiteX4" fmla="*/ 27251 w 68085"/>
                <a:gd name="connsiteY4" fmla="*/ 12842 h 117885"/>
                <a:gd name="connsiteX5" fmla="*/ 27251 w 68085"/>
                <a:gd name="connsiteY5" fmla="*/ 103386 h 117885"/>
                <a:gd name="connsiteX6" fmla="*/ 8546 w 68085"/>
                <a:gd name="connsiteY6" fmla="*/ 111553 h 117885"/>
                <a:gd name="connsiteX7" fmla="*/ 1438 w 68085"/>
                <a:gd name="connsiteY7" fmla="*/ 111553 h 117885"/>
                <a:gd name="connsiteX8" fmla="*/ 1438 w 68085"/>
                <a:gd name="connsiteY8" fmla="*/ 117945 h 117885"/>
                <a:gd name="connsiteX9" fmla="*/ 34733 w 68085"/>
                <a:gd name="connsiteY9" fmla="*/ 117234 h 117885"/>
                <a:gd name="connsiteX10" fmla="*/ 68215 w 68085"/>
                <a:gd name="connsiteY10" fmla="*/ 117945 h 117885"/>
                <a:gd name="connsiteX11" fmla="*/ 68215 w 68085"/>
                <a:gd name="connsiteY11" fmla="*/ 111553 h 117885"/>
                <a:gd name="connsiteX12" fmla="*/ 61107 w 68085"/>
                <a:gd name="connsiteY12" fmla="*/ 111553 h 117885"/>
                <a:gd name="connsiteX13" fmla="*/ 42402 w 68085"/>
                <a:gd name="connsiteY13" fmla="*/ 103386 h 117885"/>
                <a:gd name="connsiteX14" fmla="*/ 42402 w 68085"/>
                <a:gd name="connsiteY14" fmla="*/ 5030 h 11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085" h="117885">
                  <a:moveTo>
                    <a:pt x="42402" y="5030"/>
                  </a:moveTo>
                  <a:cubicBezTo>
                    <a:pt x="42402" y="237"/>
                    <a:pt x="42028" y="59"/>
                    <a:pt x="36791" y="59"/>
                  </a:cubicBezTo>
                  <a:cubicBezTo>
                    <a:pt x="24819" y="11244"/>
                    <a:pt x="7798" y="11422"/>
                    <a:pt x="129" y="11422"/>
                  </a:cubicBezTo>
                  <a:lnTo>
                    <a:pt x="129" y="17813"/>
                  </a:lnTo>
                  <a:cubicBezTo>
                    <a:pt x="4618" y="17813"/>
                    <a:pt x="16963" y="17813"/>
                    <a:pt x="27251" y="12842"/>
                  </a:cubicBezTo>
                  <a:lnTo>
                    <a:pt x="27251" y="103386"/>
                  </a:lnTo>
                  <a:cubicBezTo>
                    <a:pt x="27251" y="109245"/>
                    <a:pt x="27251" y="111553"/>
                    <a:pt x="8546" y="111553"/>
                  </a:cubicBezTo>
                  <a:lnTo>
                    <a:pt x="1438" y="111553"/>
                  </a:lnTo>
                  <a:lnTo>
                    <a:pt x="1438" y="117945"/>
                  </a:lnTo>
                  <a:cubicBezTo>
                    <a:pt x="4805" y="117767"/>
                    <a:pt x="27812" y="117234"/>
                    <a:pt x="34733" y="117234"/>
                  </a:cubicBezTo>
                  <a:cubicBezTo>
                    <a:pt x="40532" y="117234"/>
                    <a:pt x="64100" y="117767"/>
                    <a:pt x="68215" y="117945"/>
                  </a:cubicBezTo>
                  <a:lnTo>
                    <a:pt x="68215" y="111553"/>
                  </a:lnTo>
                  <a:lnTo>
                    <a:pt x="61107" y="111553"/>
                  </a:lnTo>
                  <a:cubicBezTo>
                    <a:pt x="42402" y="111553"/>
                    <a:pt x="42402" y="109245"/>
                    <a:pt x="42402" y="103386"/>
                  </a:cubicBezTo>
                  <a:lnTo>
                    <a:pt x="42402" y="5030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3212E2-5415-8503-DC67-743A5B1FB45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74876" y="3961828"/>
              <a:ext cx="131201" cy="178806"/>
            </a:xfrm>
            <a:custGeom>
              <a:avLst/>
              <a:gdLst>
                <a:gd name="connsiteX0" fmla="*/ 62128 w 131201"/>
                <a:gd name="connsiteY0" fmla="*/ 2853 h 178806"/>
                <a:gd name="connsiteX1" fmla="*/ 58655 w 131201"/>
                <a:gd name="connsiteY1" fmla="*/ 63 h 178806"/>
                <a:gd name="connsiteX2" fmla="*/ 26055 w 131201"/>
                <a:gd name="connsiteY2" fmla="*/ 2599 h 178806"/>
                <a:gd name="connsiteX3" fmla="*/ 20978 w 131201"/>
                <a:gd name="connsiteY3" fmla="*/ 7672 h 178806"/>
                <a:gd name="connsiteX4" fmla="*/ 27391 w 131201"/>
                <a:gd name="connsiteY4" fmla="*/ 10715 h 178806"/>
                <a:gd name="connsiteX5" fmla="*/ 40751 w 131201"/>
                <a:gd name="connsiteY5" fmla="*/ 15027 h 178806"/>
                <a:gd name="connsiteX6" fmla="*/ 39950 w 131201"/>
                <a:gd name="connsiteY6" fmla="*/ 20099 h 178806"/>
                <a:gd name="connsiteX7" fmla="*/ 1204 w 131201"/>
                <a:gd name="connsiteY7" fmla="*/ 166188 h 178806"/>
                <a:gd name="connsiteX8" fmla="*/ 135 w 131201"/>
                <a:gd name="connsiteY8" fmla="*/ 171768 h 178806"/>
                <a:gd name="connsiteX9" fmla="*/ 7884 w 131201"/>
                <a:gd name="connsiteY9" fmla="*/ 178869 h 178806"/>
                <a:gd name="connsiteX10" fmla="*/ 17771 w 131201"/>
                <a:gd name="connsiteY10" fmla="*/ 172275 h 178806"/>
                <a:gd name="connsiteX11" fmla="*/ 22848 w 131201"/>
                <a:gd name="connsiteY11" fmla="*/ 152999 h 178806"/>
                <a:gd name="connsiteX12" fmla="*/ 28727 w 131201"/>
                <a:gd name="connsiteY12" fmla="*/ 130173 h 178806"/>
                <a:gd name="connsiteX13" fmla="*/ 33269 w 131201"/>
                <a:gd name="connsiteY13" fmla="*/ 113180 h 178806"/>
                <a:gd name="connsiteX14" fmla="*/ 36209 w 131201"/>
                <a:gd name="connsiteY14" fmla="*/ 101767 h 178806"/>
                <a:gd name="connsiteX15" fmla="*/ 54379 w 131201"/>
                <a:gd name="connsiteY15" fmla="*/ 78433 h 178806"/>
                <a:gd name="connsiteX16" fmla="*/ 80032 w 131201"/>
                <a:gd name="connsiteY16" fmla="*/ 69556 h 178806"/>
                <a:gd name="connsiteX17" fmla="*/ 94461 w 131201"/>
                <a:gd name="connsiteY17" fmla="*/ 87310 h 178806"/>
                <a:gd name="connsiteX18" fmla="*/ 77894 w 131201"/>
                <a:gd name="connsiteY18" fmla="*/ 144122 h 178806"/>
                <a:gd name="connsiteX19" fmla="*/ 74420 w 131201"/>
                <a:gd name="connsiteY19" fmla="*/ 158072 h 178806"/>
                <a:gd name="connsiteX20" fmla="*/ 96332 w 131201"/>
                <a:gd name="connsiteY20" fmla="*/ 178869 h 178806"/>
                <a:gd name="connsiteX21" fmla="*/ 131337 w 131201"/>
                <a:gd name="connsiteY21" fmla="*/ 139811 h 178806"/>
                <a:gd name="connsiteX22" fmla="*/ 128130 w 131201"/>
                <a:gd name="connsiteY22" fmla="*/ 137275 h 178806"/>
                <a:gd name="connsiteX23" fmla="*/ 124122 w 131201"/>
                <a:gd name="connsiteY23" fmla="*/ 141840 h 178806"/>
                <a:gd name="connsiteX24" fmla="*/ 96866 w 131201"/>
                <a:gd name="connsiteY24" fmla="*/ 173289 h 178806"/>
                <a:gd name="connsiteX25" fmla="*/ 90453 w 131201"/>
                <a:gd name="connsiteY25" fmla="*/ 164920 h 178806"/>
                <a:gd name="connsiteX26" fmla="*/ 95263 w 131201"/>
                <a:gd name="connsiteY26" fmla="*/ 146912 h 178806"/>
                <a:gd name="connsiteX27" fmla="*/ 111563 w 131201"/>
                <a:gd name="connsiteY27" fmla="*/ 91115 h 178806"/>
                <a:gd name="connsiteX28" fmla="*/ 80833 w 131201"/>
                <a:gd name="connsiteY28" fmla="*/ 63977 h 178806"/>
                <a:gd name="connsiteX29" fmla="*/ 41286 w 131201"/>
                <a:gd name="connsiteY29" fmla="*/ 83506 h 178806"/>
                <a:gd name="connsiteX30" fmla="*/ 62128 w 131201"/>
                <a:gd name="connsiteY30" fmla="*/ 2853 h 1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201" h="178806">
                  <a:moveTo>
                    <a:pt x="62128" y="2853"/>
                  </a:moveTo>
                  <a:cubicBezTo>
                    <a:pt x="62128" y="2599"/>
                    <a:pt x="62128" y="63"/>
                    <a:pt x="58655" y="63"/>
                  </a:cubicBezTo>
                  <a:cubicBezTo>
                    <a:pt x="52509" y="63"/>
                    <a:pt x="33002" y="2092"/>
                    <a:pt x="26055" y="2599"/>
                  </a:cubicBezTo>
                  <a:cubicBezTo>
                    <a:pt x="23917" y="2853"/>
                    <a:pt x="20978" y="3106"/>
                    <a:pt x="20978" y="7672"/>
                  </a:cubicBezTo>
                  <a:cubicBezTo>
                    <a:pt x="20978" y="10715"/>
                    <a:pt x="23383" y="10715"/>
                    <a:pt x="27391" y="10715"/>
                  </a:cubicBezTo>
                  <a:cubicBezTo>
                    <a:pt x="40217" y="10715"/>
                    <a:pt x="40751" y="12490"/>
                    <a:pt x="40751" y="15027"/>
                  </a:cubicBezTo>
                  <a:lnTo>
                    <a:pt x="39950" y="20099"/>
                  </a:lnTo>
                  <a:lnTo>
                    <a:pt x="1204" y="166188"/>
                  </a:lnTo>
                  <a:cubicBezTo>
                    <a:pt x="135" y="169739"/>
                    <a:pt x="135" y="170246"/>
                    <a:pt x="135" y="171768"/>
                  </a:cubicBezTo>
                  <a:cubicBezTo>
                    <a:pt x="135" y="177601"/>
                    <a:pt x="5479" y="178869"/>
                    <a:pt x="7884" y="178869"/>
                  </a:cubicBezTo>
                  <a:cubicBezTo>
                    <a:pt x="12160" y="178869"/>
                    <a:pt x="16435" y="175826"/>
                    <a:pt x="17771" y="172275"/>
                  </a:cubicBezTo>
                  <a:lnTo>
                    <a:pt x="22848" y="152999"/>
                  </a:lnTo>
                  <a:lnTo>
                    <a:pt x="28727" y="130173"/>
                  </a:lnTo>
                  <a:cubicBezTo>
                    <a:pt x="30330" y="124593"/>
                    <a:pt x="31933" y="119013"/>
                    <a:pt x="33269" y="113180"/>
                  </a:cubicBezTo>
                  <a:cubicBezTo>
                    <a:pt x="33804" y="111658"/>
                    <a:pt x="35942" y="103289"/>
                    <a:pt x="36209" y="101767"/>
                  </a:cubicBezTo>
                  <a:cubicBezTo>
                    <a:pt x="37010" y="99484"/>
                    <a:pt x="45294" y="85281"/>
                    <a:pt x="54379" y="78433"/>
                  </a:cubicBezTo>
                  <a:cubicBezTo>
                    <a:pt x="60258" y="74375"/>
                    <a:pt x="68542" y="69556"/>
                    <a:pt x="80032" y="69556"/>
                  </a:cubicBezTo>
                  <a:cubicBezTo>
                    <a:pt x="91522" y="69556"/>
                    <a:pt x="94461" y="78180"/>
                    <a:pt x="94461" y="87310"/>
                  </a:cubicBezTo>
                  <a:cubicBezTo>
                    <a:pt x="94461" y="101006"/>
                    <a:pt x="84307" y="128651"/>
                    <a:pt x="77894" y="144122"/>
                  </a:cubicBezTo>
                  <a:cubicBezTo>
                    <a:pt x="75756" y="149956"/>
                    <a:pt x="74420" y="152999"/>
                    <a:pt x="74420" y="158072"/>
                  </a:cubicBezTo>
                  <a:cubicBezTo>
                    <a:pt x="74420" y="169992"/>
                    <a:pt x="83773" y="178869"/>
                    <a:pt x="96332" y="178869"/>
                  </a:cubicBezTo>
                  <a:cubicBezTo>
                    <a:pt x="121450" y="178869"/>
                    <a:pt x="131337" y="141840"/>
                    <a:pt x="131337" y="139811"/>
                  </a:cubicBezTo>
                  <a:cubicBezTo>
                    <a:pt x="131337" y="137275"/>
                    <a:pt x="128932" y="137275"/>
                    <a:pt x="128130" y="137275"/>
                  </a:cubicBezTo>
                  <a:cubicBezTo>
                    <a:pt x="125458" y="137275"/>
                    <a:pt x="125458" y="138035"/>
                    <a:pt x="124122" y="141840"/>
                  </a:cubicBezTo>
                  <a:cubicBezTo>
                    <a:pt x="120114" y="155282"/>
                    <a:pt x="111563" y="173289"/>
                    <a:pt x="96866" y="173289"/>
                  </a:cubicBezTo>
                  <a:cubicBezTo>
                    <a:pt x="92324" y="173289"/>
                    <a:pt x="90453" y="170753"/>
                    <a:pt x="90453" y="164920"/>
                  </a:cubicBezTo>
                  <a:cubicBezTo>
                    <a:pt x="90453" y="158579"/>
                    <a:pt x="92858" y="152492"/>
                    <a:pt x="95263" y="146912"/>
                  </a:cubicBezTo>
                  <a:cubicBezTo>
                    <a:pt x="99538" y="136006"/>
                    <a:pt x="111563" y="105825"/>
                    <a:pt x="111563" y="91115"/>
                  </a:cubicBezTo>
                  <a:cubicBezTo>
                    <a:pt x="111563" y="74629"/>
                    <a:pt x="100874" y="63977"/>
                    <a:pt x="80833" y="63977"/>
                  </a:cubicBezTo>
                  <a:cubicBezTo>
                    <a:pt x="63999" y="63977"/>
                    <a:pt x="51173" y="71839"/>
                    <a:pt x="41286" y="83506"/>
                  </a:cubicBezTo>
                  <a:lnTo>
                    <a:pt x="62128" y="285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788378-D57E-E57D-C726-2A469FEE5E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28834" y="3947625"/>
              <a:ext cx="103945" cy="253626"/>
            </a:xfrm>
            <a:custGeom>
              <a:avLst/>
              <a:gdLst>
                <a:gd name="connsiteX0" fmla="*/ 102751 w 103945"/>
                <a:gd name="connsiteY0" fmla="*/ 9701 h 253626"/>
                <a:gd name="connsiteX1" fmla="*/ 104087 w 103945"/>
                <a:gd name="connsiteY1" fmla="*/ 5135 h 253626"/>
                <a:gd name="connsiteX2" fmla="*/ 98742 w 103945"/>
                <a:gd name="connsiteY2" fmla="*/ 63 h 253626"/>
                <a:gd name="connsiteX3" fmla="*/ 94200 w 103945"/>
                <a:gd name="connsiteY3" fmla="*/ 2345 h 253626"/>
                <a:gd name="connsiteX4" fmla="*/ 1477 w 103945"/>
                <a:gd name="connsiteY4" fmla="*/ 244051 h 253626"/>
                <a:gd name="connsiteX5" fmla="*/ 141 w 103945"/>
                <a:gd name="connsiteY5" fmla="*/ 248616 h 253626"/>
                <a:gd name="connsiteX6" fmla="*/ 5485 w 103945"/>
                <a:gd name="connsiteY6" fmla="*/ 253689 h 253626"/>
                <a:gd name="connsiteX7" fmla="*/ 11364 w 103945"/>
                <a:gd name="connsiteY7" fmla="*/ 247602 h 253626"/>
                <a:gd name="connsiteX8" fmla="*/ 102751 w 103945"/>
                <a:gd name="connsiteY8" fmla="*/ 9701 h 25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45" h="253626">
                  <a:moveTo>
                    <a:pt x="102751" y="9701"/>
                  </a:moveTo>
                  <a:cubicBezTo>
                    <a:pt x="104087" y="6403"/>
                    <a:pt x="104087" y="5389"/>
                    <a:pt x="104087" y="5135"/>
                  </a:cubicBezTo>
                  <a:cubicBezTo>
                    <a:pt x="104087" y="2345"/>
                    <a:pt x="101682" y="63"/>
                    <a:pt x="98742" y="63"/>
                  </a:cubicBezTo>
                  <a:cubicBezTo>
                    <a:pt x="96872" y="63"/>
                    <a:pt x="95001" y="824"/>
                    <a:pt x="94200" y="2345"/>
                  </a:cubicBezTo>
                  <a:lnTo>
                    <a:pt x="1477" y="244051"/>
                  </a:lnTo>
                  <a:cubicBezTo>
                    <a:pt x="141" y="247348"/>
                    <a:pt x="141" y="248363"/>
                    <a:pt x="141" y="248616"/>
                  </a:cubicBezTo>
                  <a:cubicBezTo>
                    <a:pt x="141" y="251406"/>
                    <a:pt x="2546" y="253689"/>
                    <a:pt x="5485" y="253689"/>
                  </a:cubicBezTo>
                  <a:cubicBezTo>
                    <a:pt x="8959" y="253689"/>
                    <a:pt x="9760" y="251914"/>
                    <a:pt x="11364" y="247602"/>
                  </a:cubicBezTo>
                  <a:lnTo>
                    <a:pt x="102751" y="9701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4C9FF5-BA0D-7581-8151-AD277AF1AF7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57631" y="3964618"/>
              <a:ext cx="224993" cy="173226"/>
            </a:xfrm>
            <a:custGeom>
              <a:avLst/>
              <a:gdLst>
                <a:gd name="connsiteX0" fmla="*/ 54657 w 224993"/>
                <a:gd name="connsiteY0" fmla="*/ 5643 h 173226"/>
                <a:gd name="connsiteX1" fmla="*/ 45305 w 224993"/>
                <a:gd name="connsiteY1" fmla="*/ 63 h 173226"/>
                <a:gd name="connsiteX2" fmla="*/ 146 w 224993"/>
                <a:gd name="connsiteY2" fmla="*/ 63 h 173226"/>
                <a:gd name="connsiteX3" fmla="*/ 146 w 224993"/>
                <a:gd name="connsiteY3" fmla="*/ 7925 h 173226"/>
                <a:gd name="connsiteX4" fmla="*/ 6559 w 224993"/>
                <a:gd name="connsiteY4" fmla="*/ 7925 h 173226"/>
                <a:gd name="connsiteX5" fmla="*/ 27669 w 224993"/>
                <a:gd name="connsiteY5" fmla="*/ 19846 h 173226"/>
                <a:gd name="connsiteX6" fmla="*/ 27669 w 224993"/>
                <a:gd name="connsiteY6" fmla="*/ 146659 h 173226"/>
                <a:gd name="connsiteX7" fmla="*/ 146 w 224993"/>
                <a:gd name="connsiteY7" fmla="*/ 165427 h 173226"/>
                <a:gd name="connsiteX8" fmla="*/ 146 w 224993"/>
                <a:gd name="connsiteY8" fmla="*/ 173289 h 173226"/>
                <a:gd name="connsiteX9" fmla="*/ 31410 w 224993"/>
                <a:gd name="connsiteY9" fmla="*/ 172529 h 173226"/>
                <a:gd name="connsiteX10" fmla="*/ 62674 w 224993"/>
                <a:gd name="connsiteY10" fmla="*/ 173289 h 173226"/>
                <a:gd name="connsiteX11" fmla="*/ 62674 w 224993"/>
                <a:gd name="connsiteY11" fmla="*/ 165427 h 173226"/>
                <a:gd name="connsiteX12" fmla="*/ 35151 w 224993"/>
                <a:gd name="connsiteY12" fmla="*/ 146659 h 173226"/>
                <a:gd name="connsiteX13" fmla="*/ 35151 w 224993"/>
                <a:gd name="connsiteY13" fmla="*/ 9954 h 173226"/>
                <a:gd name="connsiteX14" fmla="*/ 35418 w 224993"/>
                <a:gd name="connsiteY14" fmla="*/ 9954 h 173226"/>
                <a:gd name="connsiteX15" fmla="*/ 99816 w 224993"/>
                <a:gd name="connsiteY15" fmla="*/ 167710 h 173226"/>
                <a:gd name="connsiteX16" fmla="*/ 105161 w 224993"/>
                <a:gd name="connsiteY16" fmla="*/ 173289 h 173226"/>
                <a:gd name="connsiteX17" fmla="*/ 109970 w 224993"/>
                <a:gd name="connsiteY17" fmla="*/ 168471 h 173226"/>
                <a:gd name="connsiteX18" fmla="*/ 175705 w 224993"/>
                <a:gd name="connsiteY18" fmla="*/ 7925 h 173226"/>
                <a:gd name="connsiteX19" fmla="*/ 175972 w 224993"/>
                <a:gd name="connsiteY19" fmla="*/ 7925 h 173226"/>
                <a:gd name="connsiteX20" fmla="*/ 175972 w 224993"/>
                <a:gd name="connsiteY20" fmla="*/ 153507 h 173226"/>
                <a:gd name="connsiteX21" fmla="*/ 154862 w 224993"/>
                <a:gd name="connsiteY21" fmla="*/ 165427 h 173226"/>
                <a:gd name="connsiteX22" fmla="*/ 148449 w 224993"/>
                <a:gd name="connsiteY22" fmla="*/ 165427 h 173226"/>
                <a:gd name="connsiteX23" fmla="*/ 148449 w 224993"/>
                <a:gd name="connsiteY23" fmla="*/ 173289 h 173226"/>
                <a:gd name="connsiteX24" fmla="*/ 186928 w 224993"/>
                <a:gd name="connsiteY24" fmla="*/ 172529 h 173226"/>
                <a:gd name="connsiteX25" fmla="*/ 225139 w 224993"/>
                <a:gd name="connsiteY25" fmla="*/ 173289 h 173226"/>
                <a:gd name="connsiteX26" fmla="*/ 225139 w 224993"/>
                <a:gd name="connsiteY26" fmla="*/ 165427 h 173226"/>
                <a:gd name="connsiteX27" fmla="*/ 218726 w 224993"/>
                <a:gd name="connsiteY27" fmla="*/ 165427 h 173226"/>
                <a:gd name="connsiteX28" fmla="*/ 197616 w 224993"/>
                <a:gd name="connsiteY28" fmla="*/ 153507 h 173226"/>
                <a:gd name="connsiteX29" fmla="*/ 197616 w 224993"/>
                <a:gd name="connsiteY29" fmla="*/ 19846 h 173226"/>
                <a:gd name="connsiteX30" fmla="*/ 218726 w 224993"/>
                <a:gd name="connsiteY30" fmla="*/ 7925 h 173226"/>
                <a:gd name="connsiteX31" fmla="*/ 225139 w 224993"/>
                <a:gd name="connsiteY31" fmla="*/ 7925 h 173226"/>
                <a:gd name="connsiteX32" fmla="*/ 225139 w 224993"/>
                <a:gd name="connsiteY32" fmla="*/ 63 h 173226"/>
                <a:gd name="connsiteX33" fmla="*/ 179980 w 224993"/>
                <a:gd name="connsiteY33" fmla="*/ 63 h 173226"/>
                <a:gd name="connsiteX34" fmla="*/ 171162 w 224993"/>
                <a:gd name="connsiteY34" fmla="*/ 4882 h 173226"/>
                <a:gd name="connsiteX35" fmla="*/ 112642 w 224993"/>
                <a:gd name="connsiteY35" fmla="*/ 147673 h 173226"/>
                <a:gd name="connsiteX36" fmla="*/ 54657 w 224993"/>
                <a:gd name="connsiteY36" fmla="*/ 5643 h 1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93" h="173226">
                  <a:moveTo>
                    <a:pt x="54657" y="5643"/>
                  </a:moveTo>
                  <a:cubicBezTo>
                    <a:pt x="52252" y="63"/>
                    <a:pt x="51451" y="63"/>
                    <a:pt x="45305" y="63"/>
                  </a:cubicBezTo>
                  <a:lnTo>
                    <a:pt x="146" y="63"/>
                  </a:lnTo>
                  <a:lnTo>
                    <a:pt x="146" y="7925"/>
                  </a:lnTo>
                  <a:lnTo>
                    <a:pt x="6559" y="7925"/>
                  </a:lnTo>
                  <a:cubicBezTo>
                    <a:pt x="27134" y="7925"/>
                    <a:pt x="27669" y="10715"/>
                    <a:pt x="27669" y="19846"/>
                  </a:cubicBezTo>
                  <a:lnTo>
                    <a:pt x="27669" y="146659"/>
                  </a:lnTo>
                  <a:cubicBezTo>
                    <a:pt x="27669" y="153507"/>
                    <a:pt x="27669" y="165427"/>
                    <a:pt x="146" y="165427"/>
                  </a:cubicBezTo>
                  <a:lnTo>
                    <a:pt x="146" y="173289"/>
                  </a:lnTo>
                  <a:cubicBezTo>
                    <a:pt x="9498" y="173036"/>
                    <a:pt x="22592" y="172529"/>
                    <a:pt x="31410" y="172529"/>
                  </a:cubicBezTo>
                  <a:cubicBezTo>
                    <a:pt x="40228" y="172529"/>
                    <a:pt x="53321" y="173036"/>
                    <a:pt x="62674" y="173289"/>
                  </a:cubicBezTo>
                  <a:lnTo>
                    <a:pt x="62674" y="165427"/>
                  </a:lnTo>
                  <a:cubicBezTo>
                    <a:pt x="35151" y="165427"/>
                    <a:pt x="35151" y="153507"/>
                    <a:pt x="35151" y="146659"/>
                  </a:cubicBezTo>
                  <a:lnTo>
                    <a:pt x="35151" y="9954"/>
                  </a:lnTo>
                  <a:lnTo>
                    <a:pt x="35418" y="9954"/>
                  </a:lnTo>
                  <a:lnTo>
                    <a:pt x="99816" y="167710"/>
                  </a:lnTo>
                  <a:cubicBezTo>
                    <a:pt x="101152" y="171007"/>
                    <a:pt x="102488" y="173289"/>
                    <a:pt x="105161" y="173289"/>
                  </a:cubicBezTo>
                  <a:cubicBezTo>
                    <a:pt x="108100" y="173289"/>
                    <a:pt x="108901" y="171260"/>
                    <a:pt x="109970" y="168471"/>
                  </a:cubicBezTo>
                  <a:lnTo>
                    <a:pt x="175705" y="7925"/>
                  </a:lnTo>
                  <a:lnTo>
                    <a:pt x="175972" y="7925"/>
                  </a:lnTo>
                  <a:lnTo>
                    <a:pt x="175972" y="153507"/>
                  </a:lnTo>
                  <a:cubicBezTo>
                    <a:pt x="175972" y="162637"/>
                    <a:pt x="175438" y="165427"/>
                    <a:pt x="154862" y="165427"/>
                  </a:cubicBezTo>
                  <a:lnTo>
                    <a:pt x="148449" y="165427"/>
                  </a:lnTo>
                  <a:lnTo>
                    <a:pt x="148449" y="173289"/>
                  </a:lnTo>
                  <a:cubicBezTo>
                    <a:pt x="158336" y="172529"/>
                    <a:pt x="176506" y="172529"/>
                    <a:pt x="186928" y="172529"/>
                  </a:cubicBezTo>
                  <a:cubicBezTo>
                    <a:pt x="197349" y="172529"/>
                    <a:pt x="215252" y="172529"/>
                    <a:pt x="225139" y="173289"/>
                  </a:cubicBezTo>
                  <a:lnTo>
                    <a:pt x="225139" y="165427"/>
                  </a:lnTo>
                  <a:lnTo>
                    <a:pt x="218726" y="165427"/>
                  </a:lnTo>
                  <a:cubicBezTo>
                    <a:pt x="198151" y="165427"/>
                    <a:pt x="197616" y="162637"/>
                    <a:pt x="197616" y="153507"/>
                  </a:cubicBezTo>
                  <a:lnTo>
                    <a:pt x="197616" y="19846"/>
                  </a:lnTo>
                  <a:cubicBezTo>
                    <a:pt x="197616" y="10715"/>
                    <a:pt x="198151" y="7925"/>
                    <a:pt x="218726" y="7925"/>
                  </a:cubicBezTo>
                  <a:lnTo>
                    <a:pt x="225139" y="7925"/>
                  </a:lnTo>
                  <a:lnTo>
                    <a:pt x="225139" y="63"/>
                  </a:lnTo>
                  <a:lnTo>
                    <a:pt x="179980" y="63"/>
                  </a:lnTo>
                  <a:cubicBezTo>
                    <a:pt x="173033" y="63"/>
                    <a:pt x="173033" y="316"/>
                    <a:pt x="171162" y="4882"/>
                  </a:cubicBezTo>
                  <a:lnTo>
                    <a:pt x="112642" y="147673"/>
                  </a:lnTo>
                  <a:lnTo>
                    <a:pt x="54657" y="5643"/>
                  </a:ln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5799C5-6AA3-33F7-3C61-43713A452E1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00172" y="4025742"/>
              <a:ext cx="131736" cy="161306"/>
            </a:xfrm>
            <a:custGeom>
              <a:avLst/>
              <a:gdLst>
                <a:gd name="connsiteX0" fmla="*/ 38634 w 131736"/>
                <a:gd name="connsiteY0" fmla="*/ 16802 h 161306"/>
                <a:gd name="connsiteX1" fmla="*/ 38634 w 131736"/>
                <a:gd name="connsiteY1" fmla="*/ 63 h 161306"/>
                <a:gd name="connsiteX2" fmla="*/ 155 w 131736"/>
                <a:gd name="connsiteY2" fmla="*/ 2853 h 161306"/>
                <a:gd name="connsiteX3" fmla="*/ 155 w 131736"/>
                <a:gd name="connsiteY3" fmla="*/ 10715 h 161306"/>
                <a:gd name="connsiteX4" fmla="*/ 20997 w 131736"/>
                <a:gd name="connsiteY4" fmla="*/ 23396 h 161306"/>
                <a:gd name="connsiteX5" fmla="*/ 20997 w 131736"/>
                <a:gd name="connsiteY5" fmla="*/ 142093 h 161306"/>
                <a:gd name="connsiteX6" fmla="*/ 155 w 131736"/>
                <a:gd name="connsiteY6" fmla="*/ 153507 h 161306"/>
                <a:gd name="connsiteX7" fmla="*/ 155 w 131736"/>
                <a:gd name="connsiteY7" fmla="*/ 161369 h 161306"/>
                <a:gd name="connsiteX8" fmla="*/ 30083 w 131736"/>
                <a:gd name="connsiteY8" fmla="*/ 160608 h 161306"/>
                <a:gd name="connsiteX9" fmla="*/ 60278 w 131736"/>
                <a:gd name="connsiteY9" fmla="*/ 161369 h 161306"/>
                <a:gd name="connsiteX10" fmla="*/ 60278 w 131736"/>
                <a:gd name="connsiteY10" fmla="*/ 153507 h 161306"/>
                <a:gd name="connsiteX11" fmla="*/ 39435 w 131736"/>
                <a:gd name="connsiteY11" fmla="*/ 142093 h 161306"/>
                <a:gd name="connsiteX12" fmla="*/ 39435 w 131736"/>
                <a:gd name="connsiteY12" fmla="*/ 99484 h 161306"/>
                <a:gd name="connsiteX13" fmla="*/ 39435 w 131736"/>
                <a:gd name="connsiteY13" fmla="*/ 97202 h 161306"/>
                <a:gd name="connsiteX14" fmla="*/ 72302 w 131736"/>
                <a:gd name="connsiteY14" fmla="*/ 114955 h 161306"/>
                <a:gd name="connsiteX15" fmla="*/ 131891 w 131736"/>
                <a:gd name="connsiteY15" fmla="*/ 57382 h 161306"/>
                <a:gd name="connsiteX16" fmla="*/ 76043 w 131736"/>
                <a:gd name="connsiteY16" fmla="*/ 63 h 161306"/>
                <a:gd name="connsiteX17" fmla="*/ 38634 w 131736"/>
                <a:gd name="connsiteY17" fmla="*/ 16802 h 161306"/>
                <a:gd name="connsiteX18" fmla="*/ 39435 w 131736"/>
                <a:gd name="connsiteY18" fmla="*/ 83252 h 161306"/>
                <a:gd name="connsiteX19" fmla="*/ 39435 w 131736"/>
                <a:gd name="connsiteY19" fmla="*/ 26694 h 161306"/>
                <a:gd name="connsiteX20" fmla="*/ 73906 w 131736"/>
                <a:gd name="connsiteY20" fmla="*/ 6403 h 161306"/>
                <a:gd name="connsiteX21" fmla="*/ 109712 w 131736"/>
                <a:gd name="connsiteY21" fmla="*/ 57382 h 161306"/>
                <a:gd name="connsiteX22" fmla="*/ 71234 w 131736"/>
                <a:gd name="connsiteY22" fmla="*/ 109376 h 161306"/>
                <a:gd name="connsiteX23" fmla="*/ 43176 w 131736"/>
                <a:gd name="connsiteY23" fmla="*/ 93904 h 161306"/>
                <a:gd name="connsiteX24" fmla="*/ 39435 w 131736"/>
                <a:gd name="connsiteY24" fmla="*/ 83252 h 16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36" h="161306">
                  <a:moveTo>
                    <a:pt x="38634" y="16802"/>
                  </a:moveTo>
                  <a:lnTo>
                    <a:pt x="38634" y="63"/>
                  </a:lnTo>
                  <a:lnTo>
                    <a:pt x="155" y="2853"/>
                  </a:lnTo>
                  <a:lnTo>
                    <a:pt x="155" y="10715"/>
                  </a:lnTo>
                  <a:cubicBezTo>
                    <a:pt x="19127" y="10715"/>
                    <a:pt x="20997" y="12237"/>
                    <a:pt x="20997" y="23396"/>
                  </a:cubicBezTo>
                  <a:lnTo>
                    <a:pt x="20997" y="142093"/>
                  </a:lnTo>
                  <a:cubicBezTo>
                    <a:pt x="20997" y="153507"/>
                    <a:pt x="18058" y="153507"/>
                    <a:pt x="155" y="153507"/>
                  </a:cubicBezTo>
                  <a:lnTo>
                    <a:pt x="155" y="161369"/>
                  </a:lnTo>
                  <a:cubicBezTo>
                    <a:pt x="9240" y="161115"/>
                    <a:pt x="23135" y="160608"/>
                    <a:pt x="30083" y="160608"/>
                  </a:cubicBezTo>
                  <a:cubicBezTo>
                    <a:pt x="37297" y="160608"/>
                    <a:pt x="50925" y="161115"/>
                    <a:pt x="60278" y="161369"/>
                  </a:cubicBezTo>
                  <a:lnTo>
                    <a:pt x="60278" y="153507"/>
                  </a:lnTo>
                  <a:cubicBezTo>
                    <a:pt x="42375" y="153507"/>
                    <a:pt x="39435" y="153507"/>
                    <a:pt x="39435" y="142093"/>
                  </a:cubicBezTo>
                  <a:lnTo>
                    <a:pt x="39435" y="99484"/>
                  </a:lnTo>
                  <a:lnTo>
                    <a:pt x="39435" y="97202"/>
                  </a:lnTo>
                  <a:cubicBezTo>
                    <a:pt x="40771" y="101260"/>
                    <a:pt x="51994" y="114955"/>
                    <a:pt x="72302" y="114955"/>
                  </a:cubicBezTo>
                  <a:cubicBezTo>
                    <a:pt x="104101" y="114955"/>
                    <a:pt x="131891" y="90100"/>
                    <a:pt x="131891" y="57382"/>
                  </a:cubicBezTo>
                  <a:cubicBezTo>
                    <a:pt x="131891" y="25172"/>
                    <a:pt x="105971" y="63"/>
                    <a:pt x="76043" y="63"/>
                  </a:cubicBezTo>
                  <a:cubicBezTo>
                    <a:pt x="55201" y="63"/>
                    <a:pt x="43978" y="11222"/>
                    <a:pt x="38634" y="16802"/>
                  </a:cubicBezTo>
                  <a:close/>
                  <a:moveTo>
                    <a:pt x="39435" y="83252"/>
                  </a:moveTo>
                  <a:lnTo>
                    <a:pt x="39435" y="26694"/>
                  </a:lnTo>
                  <a:cubicBezTo>
                    <a:pt x="47184" y="13759"/>
                    <a:pt x="60278" y="6403"/>
                    <a:pt x="73906" y="6403"/>
                  </a:cubicBezTo>
                  <a:cubicBezTo>
                    <a:pt x="93412" y="6403"/>
                    <a:pt x="109712" y="28723"/>
                    <a:pt x="109712" y="57382"/>
                  </a:cubicBezTo>
                  <a:cubicBezTo>
                    <a:pt x="109712" y="88071"/>
                    <a:pt x="91007" y="109376"/>
                    <a:pt x="71234" y="109376"/>
                  </a:cubicBezTo>
                  <a:cubicBezTo>
                    <a:pt x="60545" y="109376"/>
                    <a:pt x="50391" y="104303"/>
                    <a:pt x="43176" y="93904"/>
                  </a:cubicBezTo>
                  <a:cubicBezTo>
                    <a:pt x="39435" y="88578"/>
                    <a:pt x="39435" y="88325"/>
                    <a:pt x="39435" y="83252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C167DA-7B1F-7173-F85C-9693C6845E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57651" y="4024220"/>
              <a:ext cx="101808" cy="116414"/>
            </a:xfrm>
            <a:custGeom>
              <a:avLst/>
              <a:gdLst>
                <a:gd name="connsiteX0" fmla="*/ 22339 w 101808"/>
                <a:gd name="connsiteY0" fmla="*/ 58397 h 116414"/>
                <a:gd name="connsiteX1" fmla="*/ 58413 w 101808"/>
                <a:gd name="connsiteY1" fmla="*/ 6403 h 116414"/>
                <a:gd name="connsiteX2" fmla="*/ 87005 w 101808"/>
                <a:gd name="connsiteY2" fmla="*/ 15788 h 116414"/>
                <a:gd name="connsiteX3" fmla="*/ 74446 w 101808"/>
                <a:gd name="connsiteY3" fmla="*/ 27454 h 116414"/>
                <a:gd name="connsiteX4" fmla="*/ 86738 w 101808"/>
                <a:gd name="connsiteY4" fmla="*/ 39121 h 116414"/>
                <a:gd name="connsiteX5" fmla="*/ 99030 w 101808"/>
                <a:gd name="connsiteY5" fmla="*/ 27201 h 116414"/>
                <a:gd name="connsiteX6" fmla="*/ 58146 w 101808"/>
                <a:gd name="connsiteY6" fmla="*/ 63 h 116414"/>
                <a:gd name="connsiteX7" fmla="*/ 161 w 101808"/>
                <a:gd name="connsiteY7" fmla="*/ 58904 h 116414"/>
                <a:gd name="connsiteX8" fmla="*/ 57611 w 101808"/>
                <a:gd name="connsiteY8" fmla="*/ 116477 h 116414"/>
                <a:gd name="connsiteX9" fmla="*/ 101969 w 101808"/>
                <a:gd name="connsiteY9" fmla="*/ 83506 h 116414"/>
                <a:gd name="connsiteX10" fmla="*/ 98495 w 101808"/>
                <a:gd name="connsiteY10" fmla="*/ 80970 h 116414"/>
                <a:gd name="connsiteX11" fmla="*/ 95021 w 101808"/>
                <a:gd name="connsiteY11" fmla="*/ 83506 h 116414"/>
                <a:gd name="connsiteX12" fmla="*/ 60016 w 101808"/>
                <a:gd name="connsiteY12" fmla="*/ 110137 h 116414"/>
                <a:gd name="connsiteX13" fmla="*/ 22339 w 101808"/>
                <a:gd name="connsiteY13" fmla="*/ 58397 h 1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08" h="116414">
                  <a:moveTo>
                    <a:pt x="22339" y="58397"/>
                  </a:moveTo>
                  <a:cubicBezTo>
                    <a:pt x="22339" y="17056"/>
                    <a:pt x="44251" y="6403"/>
                    <a:pt x="58413" y="6403"/>
                  </a:cubicBezTo>
                  <a:cubicBezTo>
                    <a:pt x="60818" y="6403"/>
                    <a:pt x="77652" y="6657"/>
                    <a:pt x="87005" y="15788"/>
                  </a:cubicBezTo>
                  <a:cubicBezTo>
                    <a:pt x="76049" y="16548"/>
                    <a:pt x="74446" y="24157"/>
                    <a:pt x="74446" y="27454"/>
                  </a:cubicBezTo>
                  <a:cubicBezTo>
                    <a:pt x="74446" y="34049"/>
                    <a:pt x="79256" y="39121"/>
                    <a:pt x="86738" y="39121"/>
                  </a:cubicBezTo>
                  <a:cubicBezTo>
                    <a:pt x="93685" y="39121"/>
                    <a:pt x="99030" y="34810"/>
                    <a:pt x="99030" y="27201"/>
                  </a:cubicBezTo>
                  <a:cubicBezTo>
                    <a:pt x="99030" y="9954"/>
                    <a:pt x="78721" y="63"/>
                    <a:pt x="58146" y="63"/>
                  </a:cubicBezTo>
                  <a:cubicBezTo>
                    <a:pt x="24744" y="63"/>
                    <a:pt x="161" y="27454"/>
                    <a:pt x="161" y="58904"/>
                  </a:cubicBezTo>
                  <a:cubicBezTo>
                    <a:pt x="161" y="91368"/>
                    <a:pt x="26615" y="116477"/>
                    <a:pt x="57611" y="116477"/>
                  </a:cubicBezTo>
                  <a:cubicBezTo>
                    <a:pt x="93418" y="116477"/>
                    <a:pt x="101969" y="86042"/>
                    <a:pt x="101969" y="83506"/>
                  </a:cubicBezTo>
                  <a:cubicBezTo>
                    <a:pt x="101969" y="80970"/>
                    <a:pt x="99297" y="80970"/>
                    <a:pt x="98495" y="80970"/>
                  </a:cubicBezTo>
                  <a:cubicBezTo>
                    <a:pt x="96090" y="80970"/>
                    <a:pt x="95556" y="81984"/>
                    <a:pt x="95021" y="83506"/>
                  </a:cubicBezTo>
                  <a:cubicBezTo>
                    <a:pt x="87272" y="107093"/>
                    <a:pt x="69903" y="110137"/>
                    <a:pt x="60016" y="110137"/>
                  </a:cubicBezTo>
                  <a:cubicBezTo>
                    <a:pt x="45854" y="110137"/>
                    <a:pt x="22339" y="99231"/>
                    <a:pt x="22339" y="58397"/>
                  </a:cubicBezTo>
                  <a:close/>
                </a:path>
              </a:pathLst>
            </a:custGeom>
            <a:solidFill>
              <a:srgbClr val="000000"/>
            </a:solidFill>
            <a:ln w="26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AC6498-6527-DFAC-BA47-A6CBCA6711DE}"/>
              </a:ext>
            </a:extLst>
          </p:cNvPr>
          <p:cNvCxnSpPr>
            <a:cxnSpLocks/>
          </p:cNvCxnSpPr>
          <p:nvPr/>
        </p:nvCxnSpPr>
        <p:spPr>
          <a:xfrm flipV="1">
            <a:off x="8405769" y="1912690"/>
            <a:ext cx="1589520" cy="763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DB43D6B-6496-9E8A-B0E1-07AC668261F3}"/>
              </a:ext>
            </a:extLst>
          </p:cNvPr>
          <p:cNvSpPr/>
          <p:nvPr/>
        </p:nvSpPr>
        <p:spPr>
          <a:xfrm>
            <a:off x="6869976" y="6182907"/>
            <a:ext cx="260611" cy="252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5ECBEA-ED59-221D-1280-9224C822ED54}"/>
              </a:ext>
            </a:extLst>
          </p:cNvPr>
          <p:cNvCxnSpPr>
            <a:cxnSpLocks/>
            <a:stCxn id="26" idx="7"/>
          </p:cNvCxnSpPr>
          <p:nvPr/>
        </p:nvCxnSpPr>
        <p:spPr>
          <a:xfrm flipV="1">
            <a:off x="7092421" y="5041783"/>
            <a:ext cx="3183589" cy="1178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E901C89-6CDA-9618-2E1A-8DEBBE72264E}"/>
              </a:ext>
            </a:extLst>
          </p:cNvPr>
          <p:cNvSpPr/>
          <p:nvPr/>
        </p:nvSpPr>
        <p:spPr>
          <a:xfrm>
            <a:off x="2774902" y="3841773"/>
            <a:ext cx="537852" cy="461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 descr="\documentclass{article}&#10;\usepackage{amsmath}&#10;\pagestyle{empty}&#10;\begin{document}&#10;&#10;&#10;$q^2/\epsilon^2\ll1$&#10;&#10;\end{document}" title="IguanaTex Shape Display">
            <a:extLst>
              <a:ext uri="{FF2B5EF4-FFF2-40B4-BE49-F238E27FC236}">
                <a16:creationId xmlns:a16="http://schemas.microsoft.com/office/drawing/2014/main" id="{854AAFD4-E44F-364E-7918-2127738BDB3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40875" y="403927"/>
            <a:ext cx="1296341" cy="312378"/>
            <a:chOff x="2798525" y="2931192"/>
            <a:chExt cx="1296341" cy="31237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CF16CE-8864-A40E-F9E9-C1A80154CB2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98525" y="3042989"/>
              <a:ext cx="126563" cy="184349"/>
            </a:xfrm>
            <a:custGeom>
              <a:avLst/>
              <a:gdLst>
                <a:gd name="connsiteX0" fmla="*/ 126640 w 126563"/>
                <a:gd name="connsiteY0" fmla="*/ 3251 h 184349"/>
                <a:gd name="connsiteX1" fmla="*/ 123568 w 126563"/>
                <a:gd name="connsiteY1" fmla="*/ 353 h 184349"/>
                <a:gd name="connsiteX2" fmla="*/ 102679 w 126563"/>
                <a:gd name="connsiteY2" fmla="*/ 20353 h 184349"/>
                <a:gd name="connsiteX3" fmla="*/ 74110 w 126563"/>
                <a:gd name="connsiteY3" fmla="*/ 63 h 184349"/>
                <a:gd name="connsiteX4" fmla="*/ 77 w 126563"/>
                <a:gd name="connsiteY4" fmla="*/ 84991 h 184349"/>
                <a:gd name="connsiteX5" fmla="*/ 40626 w 126563"/>
                <a:gd name="connsiteY5" fmla="*/ 131369 h 184349"/>
                <a:gd name="connsiteX6" fmla="*/ 76875 w 126563"/>
                <a:gd name="connsiteY6" fmla="*/ 113977 h 184349"/>
                <a:gd name="connsiteX7" fmla="*/ 63051 w 126563"/>
                <a:gd name="connsiteY7" fmla="*/ 165862 h 184349"/>
                <a:gd name="connsiteX8" fmla="*/ 40933 w 126563"/>
                <a:gd name="connsiteY8" fmla="*/ 175427 h 184349"/>
                <a:gd name="connsiteX9" fmla="*/ 33868 w 126563"/>
                <a:gd name="connsiteY9" fmla="*/ 181224 h 184349"/>
                <a:gd name="connsiteX10" fmla="*/ 37861 w 126563"/>
                <a:gd name="connsiteY10" fmla="*/ 184413 h 184349"/>
                <a:gd name="connsiteX11" fmla="*/ 68581 w 126563"/>
                <a:gd name="connsiteY11" fmla="*/ 183543 h 184349"/>
                <a:gd name="connsiteX12" fmla="*/ 100221 w 126563"/>
                <a:gd name="connsiteY12" fmla="*/ 184413 h 184349"/>
                <a:gd name="connsiteX13" fmla="*/ 105751 w 126563"/>
                <a:gd name="connsiteY13" fmla="*/ 178616 h 184349"/>
                <a:gd name="connsiteX14" fmla="*/ 97764 w 126563"/>
                <a:gd name="connsiteY14" fmla="*/ 175427 h 184349"/>
                <a:gd name="connsiteX15" fmla="*/ 83019 w 126563"/>
                <a:gd name="connsiteY15" fmla="*/ 170789 h 184349"/>
                <a:gd name="connsiteX16" fmla="*/ 84247 w 126563"/>
                <a:gd name="connsiteY16" fmla="*/ 164413 h 184349"/>
                <a:gd name="connsiteX17" fmla="*/ 126640 w 126563"/>
                <a:gd name="connsiteY17" fmla="*/ 3251 h 184349"/>
                <a:gd name="connsiteX18" fmla="*/ 41548 w 126563"/>
                <a:gd name="connsiteY18" fmla="*/ 124992 h 184349"/>
                <a:gd name="connsiteX19" fmla="*/ 21887 w 126563"/>
                <a:gd name="connsiteY19" fmla="*/ 97745 h 184349"/>
                <a:gd name="connsiteX20" fmla="*/ 36018 w 126563"/>
                <a:gd name="connsiteY20" fmla="*/ 40063 h 184349"/>
                <a:gd name="connsiteX21" fmla="*/ 74110 w 126563"/>
                <a:gd name="connsiteY21" fmla="*/ 6440 h 184349"/>
                <a:gd name="connsiteX22" fmla="*/ 98378 w 126563"/>
                <a:gd name="connsiteY22" fmla="*/ 31947 h 184349"/>
                <a:gd name="connsiteX23" fmla="*/ 80561 w 126563"/>
                <a:gd name="connsiteY23" fmla="*/ 98325 h 184349"/>
                <a:gd name="connsiteX24" fmla="*/ 41548 w 126563"/>
                <a:gd name="connsiteY24" fmla="*/ 124992 h 1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563" h="184349">
                  <a:moveTo>
                    <a:pt x="126640" y="3251"/>
                  </a:moveTo>
                  <a:cubicBezTo>
                    <a:pt x="126640" y="2092"/>
                    <a:pt x="125718" y="353"/>
                    <a:pt x="123568" y="353"/>
                  </a:cubicBezTo>
                  <a:cubicBezTo>
                    <a:pt x="120189" y="353"/>
                    <a:pt x="107901" y="11947"/>
                    <a:pt x="102679" y="20353"/>
                  </a:cubicBezTo>
                  <a:cubicBezTo>
                    <a:pt x="95921" y="4701"/>
                    <a:pt x="83940" y="63"/>
                    <a:pt x="74110" y="63"/>
                  </a:cubicBezTo>
                  <a:cubicBezTo>
                    <a:pt x="37861" y="63"/>
                    <a:pt x="77" y="42962"/>
                    <a:pt x="77" y="84991"/>
                  </a:cubicBezTo>
                  <a:cubicBezTo>
                    <a:pt x="77" y="113397"/>
                    <a:pt x="18201" y="131369"/>
                    <a:pt x="40626" y="131369"/>
                  </a:cubicBezTo>
                  <a:cubicBezTo>
                    <a:pt x="53835" y="131369"/>
                    <a:pt x="65816" y="124412"/>
                    <a:pt x="76875" y="113977"/>
                  </a:cubicBezTo>
                  <a:cubicBezTo>
                    <a:pt x="74110" y="124122"/>
                    <a:pt x="63973" y="163253"/>
                    <a:pt x="63051" y="165862"/>
                  </a:cubicBezTo>
                  <a:cubicBezTo>
                    <a:pt x="60594" y="173978"/>
                    <a:pt x="58136" y="175137"/>
                    <a:pt x="40933" y="175427"/>
                  </a:cubicBezTo>
                  <a:cubicBezTo>
                    <a:pt x="36940" y="175427"/>
                    <a:pt x="33868" y="175427"/>
                    <a:pt x="33868" y="181224"/>
                  </a:cubicBezTo>
                  <a:cubicBezTo>
                    <a:pt x="33868" y="181514"/>
                    <a:pt x="33868" y="184413"/>
                    <a:pt x="37861" y="184413"/>
                  </a:cubicBezTo>
                  <a:cubicBezTo>
                    <a:pt x="47692" y="184413"/>
                    <a:pt x="58443" y="183543"/>
                    <a:pt x="68581" y="183543"/>
                  </a:cubicBezTo>
                  <a:cubicBezTo>
                    <a:pt x="79025" y="183543"/>
                    <a:pt x="90084" y="184413"/>
                    <a:pt x="100221" y="184413"/>
                  </a:cubicBezTo>
                  <a:cubicBezTo>
                    <a:pt x="101757" y="184413"/>
                    <a:pt x="105751" y="184413"/>
                    <a:pt x="105751" y="178616"/>
                  </a:cubicBezTo>
                  <a:cubicBezTo>
                    <a:pt x="105751" y="175427"/>
                    <a:pt x="102679" y="175427"/>
                    <a:pt x="97764" y="175427"/>
                  </a:cubicBezTo>
                  <a:cubicBezTo>
                    <a:pt x="83019" y="175427"/>
                    <a:pt x="83019" y="173398"/>
                    <a:pt x="83019" y="170789"/>
                  </a:cubicBezTo>
                  <a:cubicBezTo>
                    <a:pt x="83019" y="168760"/>
                    <a:pt x="83633" y="167021"/>
                    <a:pt x="84247" y="164413"/>
                  </a:cubicBezTo>
                  <a:lnTo>
                    <a:pt x="126640" y="3251"/>
                  </a:lnTo>
                  <a:close/>
                  <a:moveTo>
                    <a:pt x="41548" y="124992"/>
                  </a:moveTo>
                  <a:cubicBezTo>
                    <a:pt x="23116" y="124992"/>
                    <a:pt x="21887" y="102673"/>
                    <a:pt x="21887" y="97745"/>
                  </a:cubicBezTo>
                  <a:cubicBezTo>
                    <a:pt x="21887" y="83832"/>
                    <a:pt x="30796" y="52237"/>
                    <a:pt x="36018" y="40063"/>
                  </a:cubicBezTo>
                  <a:cubicBezTo>
                    <a:pt x="45541" y="18614"/>
                    <a:pt x="61515" y="6440"/>
                    <a:pt x="74110" y="6440"/>
                  </a:cubicBezTo>
                  <a:cubicBezTo>
                    <a:pt x="94078" y="6440"/>
                    <a:pt x="98378" y="29918"/>
                    <a:pt x="98378" y="31947"/>
                  </a:cubicBezTo>
                  <a:cubicBezTo>
                    <a:pt x="98378" y="33686"/>
                    <a:pt x="81483" y="97165"/>
                    <a:pt x="80561" y="98325"/>
                  </a:cubicBezTo>
                  <a:cubicBezTo>
                    <a:pt x="75953" y="106441"/>
                    <a:pt x="58750" y="124992"/>
                    <a:pt x="41548" y="124992"/>
                  </a:cubicBez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57E017-C06D-46AB-ACA2-91BE8FF2A23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47941" y="2931192"/>
              <a:ext cx="95045" cy="134726"/>
            </a:xfrm>
            <a:custGeom>
              <a:avLst/>
              <a:gdLst>
                <a:gd name="connsiteX0" fmla="*/ 95127 w 95045"/>
                <a:gd name="connsiteY0" fmla="*/ 97857 h 134726"/>
                <a:gd name="connsiteX1" fmla="*/ 87816 w 95045"/>
                <a:gd name="connsiteY1" fmla="*/ 97857 h 134726"/>
                <a:gd name="connsiteX2" fmla="*/ 82225 w 95045"/>
                <a:gd name="connsiteY2" fmla="*/ 116321 h 134726"/>
                <a:gd name="connsiteX3" fmla="*/ 60936 w 95045"/>
                <a:gd name="connsiteY3" fmla="*/ 117539 h 134726"/>
                <a:gd name="connsiteX4" fmla="*/ 21370 w 95045"/>
                <a:gd name="connsiteY4" fmla="*/ 117539 h 134726"/>
                <a:gd name="connsiteX5" fmla="*/ 64377 w 95045"/>
                <a:gd name="connsiteY5" fmla="*/ 83451 h 134726"/>
                <a:gd name="connsiteX6" fmla="*/ 95127 w 95045"/>
                <a:gd name="connsiteY6" fmla="*/ 39625 h 134726"/>
                <a:gd name="connsiteX7" fmla="*/ 44809 w 95045"/>
                <a:gd name="connsiteY7" fmla="*/ 59 h 134726"/>
                <a:gd name="connsiteX8" fmla="*/ 82 w 95045"/>
                <a:gd name="connsiteY8" fmla="*/ 36378 h 134726"/>
                <a:gd name="connsiteX9" fmla="*/ 11478 w 95045"/>
                <a:gd name="connsiteY9" fmla="*/ 47741 h 134726"/>
                <a:gd name="connsiteX10" fmla="*/ 22875 w 95045"/>
                <a:gd name="connsiteY10" fmla="*/ 36987 h 134726"/>
                <a:gd name="connsiteX11" fmla="*/ 10188 w 95045"/>
                <a:gd name="connsiteY11" fmla="*/ 26233 h 134726"/>
                <a:gd name="connsiteX12" fmla="*/ 41583 w 95045"/>
                <a:gd name="connsiteY12" fmla="*/ 7364 h 134726"/>
                <a:gd name="connsiteX13" fmla="*/ 74268 w 95045"/>
                <a:gd name="connsiteY13" fmla="*/ 39625 h 134726"/>
                <a:gd name="connsiteX14" fmla="*/ 54055 w 95045"/>
                <a:gd name="connsiteY14" fmla="*/ 78582 h 134726"/>
                <a:gd name="connsiteX15" fmla="*/ 2232 w 95045"/>
                <a:gd name="connsiteY15" fmla="*/ 126872 h 134726"/>
                <a:gd name="connsiteX16" fmla="*/ 82 w 95045"/>
                <a:gd name="connsiteY16" fmla="*/ 134785 h 134726"/>
                <a:gd name="connsiteX17" fmla="*/ 88676 w 95045"/>
                <a:gd name="connsiteY17" fmla="*/ 134785 h 134726"/>
                <a:gd name="connsiteX18" fmla="*/ 95127 w 95045"/>
                <a:gd name="connsiteY18" fmla="*/ 97857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045" h="134726">
                  <a:moveTo>
                    <a:pt x="95127" y="97857"/>
                  </a:moveTo>
                  <a:lnTo>
                    <a:pt x="87816" y="97857"/>
                  </a:lnTo>
                  <a:cubicBezTo>
                    <a:pt x="87171" y="102321"/>
                    <a:pt x="85020" y="114292"/>
                    <a:pt x="82225" y="116321"/>
                  </a:cubicBezTo>
                  <a:cubicBezTo>
                    <a:pt x="80504" y="117539"/>
                    <a:pt x="63947" y="117539"/>
                    <a:pt x="60936" y="117539"/>
                  </a:cubicBezTo>
                  <a:lnTo>
                    <a:pt x="21370" y="117539"/>
                  </a:lnTo>
                  <a:cubicBezTo>
                    <a:pt x="43949" y="98669"/>
                    <a:pt x="51475" y="92988"/>
                    <a:pt x="64377" y="83451"/>
                  </a:cubicBezTo>
                  <a:cubicBezTo>
                    <a:pt x="80289" y="71480"/>
                    <a:pt x="95127" y="58900"/>
                    <a:pt x="95127" y="39625"/>
                  </a:cubicBezTo>
                  <a:cubicBezTo>
                    <a:pt x="95127" y="15074"/>
                    <a:pt x="72333" y="59"/>
                    <a:pt x="44809" y="59"/>
                  </a:cubicBezTo>
                  <a:cubicBezTo>
                    <a:pt x="18144" y="59"/>
                    <a:pt x="82" y="17712"/>
                    <a:pt x="82" y="36378"/>
                  </a:cubicBezTo>
                  <a:cubicBezTo>
                    <a:pt x="82" y="46726"/>
                    <a:pt x="9328" y="47741"/>
                    <a:pt x="11478" y="47741"/>
                  </a:cubicBezTo>
                  <a:cubicBezTo>
                    <a:pt x="16639" y="47741"/>
                    <a:pt x="22875" y="44292"/>
                    <a:pt x="22875" y="36987"/>
                  </a:cubicBezTo>
                  <a:cubicBezTo>
                    <a:pt x="22875" y="33335"/>
                    <a:pt x="21370" y="26233"/>
                    <a:pt x="10188" y="26233"/>
                  </a:cubicBezTo>
                  <a:cubicBezTo>
                    <a:pt x="16854" y="11827"/>
                    <a:pt x="31477" y="7364"/>
                    <a:pt x="41583" y="7364"/>
                  </a:cubicBezTo>
                  <a:cubicBezTo>
                    <a:pt x="63087" y="7364"/>
                    <a:pt x="74268" y="23190"/>
                    <a:pt x="74268" y="39625"/>
                  </a:cubicBezTo>
                  <a:cubicBezTo>
                    <a:pt x="74268" y="57277"/>
                    <a:pt x="60936" y="71277"/>
                    <a:pt x="54055" y="78582"/>
                  </a:cubicBezTo>
                  <a:lnTo>
                    <a:pt x="2232" y="126872"/>
                  </a:lnTo>
                  <a:cubicBezTo>
                    <a:pt x="82" y="128698"/>
                    <a:pt x="82" y="129104"/>
                    <a:pt x="82" y="134785"/>
                  </a:cubicBezTo>
                  <a:lnTo>
                    <a:pt x="88676" y="134785"/>
                  </a:lnTo>
                  <a:lnTo>
                    <a:pt x="95127" y="97857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732AC8-5C5C-F715-99DB-5D678D805A3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89100" y="2953712"/>
              <a:ext cx="119497" cy="289858"/>
            </a:xfrm>
            <a:custGeom>
              <a:avLst/>
              <a:gdLst>
                <a:gd name="connsiteX0" fmla="*/ 118048 w 119497"/>
                <a:gd name="connsiteY0" fmla="*/ 11077 h 289858"/>
                <a:gd name="connsiteX1" fmla="*/ 119584 w 119497"/>
                <a:gd name="connsiteY1" fmla="*/ 5860 h 289858"/>
                <a:gd name="connsiteX2" fmla="*/ 113440 w 119497"/>
                <a:gd name="connsiteY2" fmla="*/ 63 h 289858"/>
                <a:gd name="connsiteX3" fmla="*/ 108218 w 119497"/>
                <a:gd name="connsiteY3" fmla="*/ 2671 h 289858"/>
                <a:gd name="connsiteX4" fmla="*/ 1622 w 119497"/>
                <a:gd name="connsiteY4" fmla="*/ 278907 h 289858"/>
                <a:gd name="connsiteX5" fmla="*/ 86 w 119497"/>
                <a:gd name="connsiteY5" fmla="*/ 284124 h 289858"/>
                <a:gd name="connsiteX6" fmla="*/ 6230 w 119497"/>
                <a:gd name="connsiteY6" fmla="*/ 289921 h 289858"/>
                <a:gd name="connsiteX7" fmla="*/ 12988 w 119497"/>
                <a:gd name="connsiteY7" fmla="*/ 282965 h 289858"/>
                <a:gd name="connsiteX8" fmla="*/ 118048 w 119497"/>
                <a:gd name="connsiteY8" fmla="*/ 11077 h 2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97" h="289858">
                  <a:moveTo>
                    <a:pt x="118048" y="11077"/>
                  </a:moveTo>
                  <a:cubicBezTo>
                    <a:pt x="119584" y="7309"/>
                    <a:pt x="119584" y="6150"/>
                    <a:pt x="119584" y="5860"/>
                  </a:cubicBezTo>
                  <a:cubicBezTo>
                    <a:pt x="119584" y="2671"/>
                    <a:pt x="116819" y="63"/>
                    <a:pt x="113440" y="63"/>
                  </a:cubicBezTo>
                  <a:cubicBezTo>
                    <a:pt x="111290" y="63"/>
                    <a:pt x="109139" y="932"/>
                    <a:pt x="108218" y="2671"/>
                  </a:cubicBezTo>
                  <a:lnTo>
                    <a:pt x="1622" y="278907"/>
                  </a:lnTo>
                  <a:cubicBezTo>
                    <a:pt x="86" y="282675"/>
                    <a:pt x="86" y="283834"/>
                    <a:pt x="86" y="284124"/>
                  </a:cubicBezTo>
                  <a:cubicBezTo>
                    <a:pt x="86" y="287313"/>
                    <a:pt x="2851" y="289921"/>
                    <a:pt x="6230" y="289921"/>
                  </a:cubicBezTo>
                  <a:cubicBezTo>
                    <a:pt x="10223" y="289921"/>
                    <a:pt x="11145" y="287892"/>
                    <a:pt x="12988" y="282965"/>
                  </a:cubicBezTo>
                  <a:lnTo>
                    <a:pt x="118048" y="11077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387066-5EDE-EAD5-B5AF-AA6E2B9C7A4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40239" y="3046177"/>
              <a:ext cx="101066" cy="128117"/>
            </a:xfrm>
            <a:custGeom>
              <a:avLst/>
              <a:gdLst>
                <a:gd name="connsiteX0" fmla="*/ 77196 w 101066"/>
                <a:gd name="connsiteY0" fmla="*/ 59484 h 128117"/>
                <a:gd name="connsiteX1" fmla="*/ 87641 w 101066"/>
                <a:gd name="connsiteY1" fmla="*/ 54556 h 128117"/>
                <a:gd name="connsiteX2" fmla="*/ 78732 w 101066"/>
                <a:gd name="connsiteY2" fmla="*/ 50498 h 128117"/>
                <a:gd name="connsiteX3" fmla="*/ 28967 w 101066"/>
                <a:gd name="connsiteY3" fmla="*/ 50498 h 128117"/>
                <a:gd name="connsiteX4" fmla="*/ 81497 w 101066"/>
                <a:gd name="connsiteY4" fmla="*/ 9048 h 128117"/>
                <a:gd name="connsiteX5" fmla="*/ 91020 w 101066"/>
                <a:gd name="connsiteY5" fmla="*/ 9048 h 128117"/>
                <a:gd name="connsiteX6" fmla="*/ 101157 w 101066"/>
                <a:gd name="connsiteY6" fmla="*/ 4121 h 128117"/>
                <a:gd name="connsiteX7" fmla="*/ 91941 w 101066"/>
                <a:gd name="connsiteY7" fmla="*/ 63 h 128117"/>
                <a:gd name="connsiteX8" fmla="*/ 81190 w 101066"/>
                <a:gd name="connsiteY8" fmla="*/ 63 h 128117"/>
                <a:gd name="connsiteX9" fmla="*/ 91 w 101066"/>
                <a:gd name="connsiteY9" fmla="*/ 73397 h 128117"/>
                <a:gd name="connsiteX10" fmla="*/ 55693 w 101066"/>
                <a:gd name="connsiteY10" fmla="*/ 128180 h 128117"/>
                <a:gd name="connsiteX11" fmla="*/ 95628 w 101066"/>
                <a:gd name="connsiteY11" fmla="*/ 113397 h 128117"/>
                <a:gd name="connsiteX12" fmla="*/ 92556 w 101066"/>
                <a:gd name="connsiteY12" fmla="*/ 109339 h 128117"/>
                <a:gd name="connsiteX13" fmla="*/ 88562 w 101066"/>
                <a:gd name="connsiteY13" fmla="*/ 111079 h 128117"/>
                <a:gd name="connsiteX14" fmla="*/ 56307 w 101066"/>
                <a:gd name="connsiteY14" fmla="*/ 121803 h 128117"/>
                <a:gd name="connsiteX15" fmla="*/ 23130 w 101066"/>
                <a:gd name="connsiteY15" fmla="*/ 84122 h 128117"/>
                <a:gd name="connsiteX16" fmla="*/ 26509 w 101066"/>
                <a:gd name="connsiteY16" fmla="*/ 59484 h 128117"/>
                <a:gd name="connsiteX17" fmla="*/ 77196 w 101066"/>
                <a:gd name="connsiteY17" fmla="*/ 59484 h 12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66" h="128117">
                  <a:moveTo>
                    <a:pt x="77196" y="59484"/>
                  </a:moveTo>
                  <a:cubicBezTo>
                    <a:pt x="82111" y="59484"/>
                    <a:pt x="87641" y="59484"/>
                    <a:pt x="87641" y="54556"/>
                  </a:cubicBezTo>
                  <a:cubicBezTo>
                    <a:pt x="87641" y="50498"/>
                    <a:pt x="83954" y="50498"/>
                    <a:pt x="78732" y="50498"/>
                  </a:cubicBezTo>
                  <a:lnTo>
                    <a:pt x="28967" y="50498"/>
                  </a:lnTo>
                  <a:cubicBezTo>
                    <a:pt x="36340" y="25860"/>
                    <a:pt x="53542" y="9048"/>
                    <a:pt x="81497" y="9048"/>
                  </a:cubicBezTo>
                  <a:lnTo>
                    <a:pt x="91020" y="9048"/>
                  </a:lnTo>
                  <a:cubicBezTo>
                    <a:pt x="96242" y="9048"/>
                    <a:pt x="101157" y="9048"/>
                    <a:pt x="101157" y="4121"/>
                  </a:cubicBezTo>
                  <a:cubicBezTo>
                    <a:pt x="101157" y="63"/>
                    <a:pt x="97164" y="63"/>
                    <a:pt x="91941" y="63"/>
                  </a:cubicBezTo>
                  <a:lnTo>
                    <a:pt x="81190" y="63"/>
                  </a:lnTo>
                  <a:cubicBezTo>
                    <a:pt x="41255" y="63"/>
                    <a:pt x="91" y="29049"/>
                    <a:pt x="91" y="73397"/>
                  </a:cubicBezTo>
                  <a:cubicBezTo>
                    <a:pt x="91" y="105281"/>
                    <a:pt x="23130" y="128180"/>
                    <a:pt x="55693" y="128180"/>
                  </a:cubicBezTo>
                  <a:cubicBezTo>
                    <a:pt x="75660" y="128180"/>
                    <a:pt x="95628" y="116586"/>
                    <a:pt x="95628" y="113397"/>
                  </a:cubicBezTo>
                  <a:cubicBezTo>
                    <a:pt x="95628" y="112528"/>
                    <a:pt x="95321" y="109339"/>
                    <a:pt x="92556" y="109339"/>
                  </a:cubicBezTo>
                  <a:cubicBezTo>
                    <a:pt x="91941" y="109339"/>
                    <a:pt x="91327" y="109339"/>
                    <a:pt x="88562" y="111079"/>
                  </a:cubicBezTo>
                  <a:cubicBezTo>
                    <a:pt x="79039" y="116876"/>
                    <a:pt x="67673" y="121803"/>
                    <a:pt x="56307" y="121803"/>
                  </a:cubicBezTo>
                  <a:cubicBezTo>
                    <a:pt x="38490" y="121803"/>
                    <a:pt x="23130" y="109629"/>
                    <a:pt x="23130" y="84122"/>
                  </a:cubicBezTo>
                  <a:cubicBezTo>
                    <a:pt x="23130" y="73977"/>
                    <a:pt x="25588" y="62962"/>
                    <a:pt x="26509" y="59484"/>
                  </a:cubicBezTo>
                  <a:lnTo>
                    <a:pt x="77196" y="59484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A58E1C-55BC-7B8C-779B-9CDA9E163AE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364039" y="2931192"/>
              <a:ext cx="95045" cy="134726"/>
            </a:xfrm>
            <a:custGeom>
              <a:avLst/>
              <a:gdLst>
                <a:gd name="connsiteX0" fmla="*/ 95140 w 95045"/>
                <a:gd name="connsiteY0" fmla="*/ 97857 h 134726"/>
                <a:gd name="connsiteX1" fmla="*/ 87829 w 95045"/>
                <a:gd name="connsiteY1" fmla="*/ 97857 h 134726"/>
                <a:gd name="connsiteX2" fmla="*/ 82238 w 95045"/>
                <a:gd name="connsiteY2" fmla="*/ 116321 h 134726"/>
                <a:gd name="connsiteX3" fmla="*/ 60950 w 95045"/>
                <a:gd name="connsiteY3" fmla="*/ 117539 h 134726"/>
                <a:gd name="connsiteX4" fmla="*/ 21383 w 95045"/>
                <a:gd name="connsiteY4" fmla="*/ 117539 h 134726"/>
                <a:gd name="connsiteX5" fmla="*/ 64390 w 95045"/>
                <a:gd name="connsiteY5" fmla="*/ 83451 h 134726"/>
                <a:gd name="connsiteX6" fmla="*/ 95140 w 95045"/>
                <a:gd name="connsiteY6" fmla="*/ 39625 h 134726"/>
                <a:gd name="connsiteX7" fmla="*/ 44822 w 95045"/>
                <a:gd name="connsiteY7" fmla="*/ 59 h 134726"/>
                <a:gd name="connsiteX8" fmla="*/ 95 w 95045"/>
                <a:gd name="connsiteY8" fmla="*/ 36378 h 134726"/>
                <a:gd name="connsiteX9" fmla="*/ 11492 w 95045"/>
                <a:gd name="connsiteY9" fmla="*/ 47741 h 134726"/>
                <a:gd name="connsiteX10" fmla="*/ 22889 w 95045"/>
                <a:gd name="connsiteY10" fmla="*/ 36987 h 134726"/>
                <a:gd name="connsiteX11" fmla="*/ 10202 w 95045"/>
                <a:gd name="connsiteY11" fmla="*/ 26233 h 134726"/>
                <a:gd name="connsiteX12" fmla="*/ 41597 w 95045"/>
                <a:gd name="connsiteY12" fmla="*/ 7364 h 134726"/>
                <a:gd name="connsiteX13" fmla="*/ 74282 w 95045"/>
                <a:gd name="connsiteY13" fmla="*/ 39625 h 134726"/>
                <a:gd name="connsiteX14" fmla="*/ 54069 w 95045"/>
                <a:gd name="connsiteY14" fmla="*/ 78582 h 134726"/>
                <a:gd name="connsiteX15" fmla="*/ 2245 w 95045"/>
                <a:gd name="connsiteY15" fmla="*/ 126872 h 134726"/>
                <a:gd name="connsiteX16" fmla="*/ 95 w 95045"/>
                <a:gd name="connsiteY16" fmla="*/ 134785 h 134726"/>
                <a:gd name="connsiteX17" fmla="*/ 88689 w 95045"/>
                <a:gd name="connsiteY17" fmla="*/ 134785 h 134726"/>
                <a:gd name="connsiteX18" fmla="*/ 95140 w 95045"/>
                <a:gd name="connsiteY18" fmla="*/ 97857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045" h="134726">
                  <a:moveTo>
                    <a:pt x="95140" y="97857"/>
                  </a:moveTo>
                  <a:lnTo>
                    <a:pt x="87829" y="97857"/>
                  </a:lnTo>
                  <a:cubicBezTo>
                    <a:pt x="87184" y="102321"/>
                    <a:pt x="85034" y="114292"/>
                    <a:pt x="82238" y="116321"/>
                  </a:cubicBezTo>
                  <a:cubicBezTo>
                    <a:pt x="80518" y="117539"/>
                    <a:pt x="63960" y="117539"/>
                    <a:pt x="60950" y="117539"/>
                  </a:cubicBezTo>
                  <a:lnTo>
                    <a:pt x="21383" y="117539"/>
                  </a:lnTo>
                  <a:cubicBezTo>
                    <a:pt x="43962" y="98669"/>
                    <a:pt x="51488" y="92988"/>
                    <a:pt x="64390" y="83451"/>
                  </a:cubicBezTo>
                  <a:cubicBezTo>
                    <a:pt x="80303" y="71480"/>
                    <a:pt x="95140" y="58900"/>
                    <a:pt x="95140" y="39625"/>
                  </a:cubicBezTo>
                  <a:cubicBezTo>
                    <a:pt x="95140" y="15074"/>
                    <a:pt x="72347" y="59"/>
                    <a:pt x="44822" y="59"/>
                  </a:cubicBezTo>
                  <a:cubicBezTo>
                    <a:pt x="18158" y="59"/>
                    <a:pt x="95" y="17712"/>
                    <a:pt x="95" y="36378"/>
                  </a:cubicBezTo>
                  <a:cubicBezTo>
                    <a:pt x="95" y="46726"/>
                    <a:pt x="9342" y="47741"/>
                    <a:pt x="11492" y="47741"/>
                  </a:cubicBezTo>
                  <a:cubicBezTo>
                    <a:pt x="16653" y="47741"/>
                    <a:pt x="22889" y="44292"/>
                    <a:pt x="22889" y="36987"/>
                  </a:cubicBezTo>
                  <a:cubicBezTo>
                    <a:pt x="22889" y="33335"/>
                    <a:pt x="21383" y="26233"/>
                    <a:pt x="10202" y="26233"/>
                  </a:cubicBezTo>
                  <a:cubicBezTo>
                    <a:pt x="16868" y="11827"/>
                    <a:pt x="31490" y="7364"/>
                    <a:pt x="41597" y="7364"/>
                  </a:cubicBezTo>
                  <a:cubicBezTo>
                    <a:pt x="63100" y="7364"/>
                    <a:pt x="74282" y="23190"/>
                    <a:pt x="74282" y="39625"/>
                  </a:cubicBezTo>
                  <a:cubicBezTo>
                    <a:pt x="74282" y="57277"/>
                    <a:pt x="60950" y="71277"/>
                    <a:pt x="54069" y="78582"/>
                  </a:cubicBezTo>
                  <a:lnTo>
                    <a:pt x="2245" y="126872"/>
                  </a:lnTo>
                  <a:cubicBezTo>
                    <a:pt x="95" y="128698"/>
                    <a:pt x="95" y="129104"/>
                    <a:pt x="95" y="134785"/>
                  </a:cubicBezTo>
                  <a:lnTo>
                    <a:pt x="88689" y="134785"/>
                  </a:lnTo>
                  <a:lnTo>
                    <a:pt x="95140" y="97857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DB18F3-3402-1650-E385-484770C945B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590527" y="3007046"/>
              <a:ext cx="273093" cy="183190"/>
            </a:xfrm>
            <a:custGeom>
              <a:avLst/>
              <a:gdLst>
                <a:gd name="connsiteX0" fmla="*/ 173359 w 273093"/>
                <a:gd name="connsiteY0" fmla="*/ 12237 h 183190"/>
                <a:gd name="connsiteX1" fmla="*/ 179503 w 273093"/>
                <a:gd name="connsiteY1" fmla="*/ 5860 h 183190"/>
                <a:gd name="connsiteX2" fmla="*/ 173359 w 273093"/>
                <a:gd name="connsiteY2" fmla="*/ 63 h 183190"/>
                <a:gd name="connsiteX3" fmla="*/ 167829 w 273093"/>
                <a:gd name="connsiteY3" fmla="*/ 1802 h 183190"/>
                <a:gd name="connsiteX4" fmla="*/ 5939 w 273093"/>
                <a:gd name="connsiteY4" fmla="*/ 85281 h 183190"/>
                <a:gd name="connsiteX5" fmla="*/ 102 w 273093"/>
                <a:gd name="connsiteY5" fmla="*/ 91658 h 183190"/>
                <a:gd name="connsiteX6" fmla="*/ 5939 w 273093"/>
                <a:gd name="connsiteY6" fmla="*/ 98035 h 183190"/>
                <a:gd name="connsiteX7" fmla="*/ 167522 w 273093"/>
                <a:gd name="connsiteY7" fmla="*/ 181224 h 183190"/>
                <a:gd name="connsiteX8" fmla="*/ 173359 w 273093"/>
                <a:gd name="connsiteY8" fmla="*/ 183253 h 183190"/>
                <a:gd name="connsiteX9" fmla="*/ 179503 w 273093"/>
                <a:gd name="connsiteY9" fmla="*/ 177456 h 183190"/>
                <a:gd name="connsiteX10" fmla="*/ 173359 w 273093"/>
                <a:gd name="connsiteY10" fmla="*/ 171079 h 183190"/>
                <a:gd name="connsiteX11" fmla="*/ 19148 w 273093"/>
                <a:gd name="connsiteY11" fmla="*/ 91658 h 183190"/>
                <a:gd name="connsiteX12" fmla="*/ 173359 w 273093"/>
                <a:gd name="connsiteY12" fmla="*/ 12237 h 183190"/>
                <a:gd name="connsiteX13" fmla="*/ 267052 w 273093"/>
                <a:gd name="connsiteY13" fmla="*/ 12237 h 183190"/>
                <a:gd name="connsiteX14" fmla="*/ 273196 w 273093"/>
                <a:gd name="connsiteY14" fmla="*/ 5860 h 183190"/>
                <a:gd name="connsiteX15" fmla="*/ 267052 w 273093"/>
                <a:gd name="connsiteY15" fmla="*/ 63 h 183190"/>
                <a:gd name="connsiteX16" fmla="*/ 261523 w 273093"/>
                <a:gd name="connsiteY16" fmla="*/ 1802 h 183190"/>
                <a:gd name="connsiteX17" fmla="*/ 99633 w 273093"/>
                <a:gd name="connsiteY17" fmla="*/ 85281 h 183190"/>
                <a:gd name="connsiteX18" fmla="*/ 93796 w 273093"/>
                <a:gd name="connsiteY18" fmla="*/ 91658 h 183190"/>
                <a:gd name="connsiteX19" fmla="*/ 99633 w 273093"/>
                <a:gd name="connsiteY19" fmla="*/ 98035 h 183190"/>
                <a:gd name="connsiteX20" fmla="*/ 261216 w 273093"/>
                <a:gd name="connsiteY20" fmla="*/ 181224 h 183190"/>
                <a:gd name="connsiteX21" fmla="*/ 267052 w 273093"/>
                <a:gd name="connsiteY21" fmla="*/ 183253 h 183190"/>
                <a:gd name="connsiteX22" fmla="*/ 273196 w 273093"/>
                <a:gd name="connsiteY22" fmla="*/ 177456 h 183190"/>
                <a:gd name="connsiteX23" fmla="*/ 267052 w 273093"/>
                <a:gd name="connsiteY23" fmla="*/ 171079 h 183190"/>
                <a:gd name="connsiteX24" fmla="*/ 112842 w 273093"/>
                <a:gd name="connsiteY24" fmla="*/ 91658 h 183190"/>
                <a:gd name="connsiteX25" fmla="*/ 267052 w 273093"/>
                <a:gd name="connsiteY25" fmla="*/ 12237 h 1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3093" h="183190">
                  <a:moveTo>
                    <a:pt x="173359" y="12237"/>
                  </a:moveTo>
                  <a:cubicBezTo>
                    <a:pt x="177045" y="10208"/>
                    <a:pt x="179503" y="9048"/>
                    <a:pt x="179503" y="5860"/>
                  </a:cubicBezTo>
                  <a:cubicBezTo>
                    <a:pt x="179503" y="1802"/>
                    <a:pt x="176123" y="63"/>
                    <a:pt x="173359" y="63"/>
                  </a:cubicBezTo>
                  <a:cubicBezTo>
                    <a:pt x="171208" y="63"/>
                    <a:pt x="169058" y="1222"/>
                    <a:pt x="167829" y="1802"/>
                  </a:cubicBezTo>
                  <a:lnTo>
                    <a:pt x="5939" y="85281"/>
                  </a:lnTo>
                  <a:cubicBezTo>
                    <a:pt x="2253" y="87310"/>
                    <a:pt x="102" y="88180"/>
                    <a:pt x="102" y="91658"/>
                  </a:cubicBezTo>
                  <a:cubicBezTo>
                    <a:pt x="102" y="95136"/>
                    <a:pt x="2253" y="96006"/>
                    <a:pt x="5939" y="98035"/>
                  </a:cubicBezTo>
                  <a:lnTo>
                    <a:pt x="167522" y="181224"/>
                  </a:lnTo>
                  <a:cubicBezTo>
                    <a:pt x="171208" y="183253"/>
                    <a:pt x="172130" y="183253"/>
                    <a:pt x="173359" y="183253"/>
                  </a:cubicBezTo>
                  <a:cubicBezTo>
                    <a:pt x="177352" y="183253"/>
                    <a:pt x="179503" y="180355"/>
                    <a:pt x="179503" y="177456"/>
                  </a:cubicBezTo>
                  <a:cubicBezTo>
                    <a:pt x="179503" y="174268"/>
                    <a:pt x="177045" y="173108"/>
                    <a:pt x="173359" y="171079"/>
                  </a:cubicBezTo>
                  <a:lnTo>
                    <a:pt x="19148" y="91658"/>
                  </a:lnTo>
                  <a:lnTo>
                    <a:pt x="173359" y="12237"/>
                  </a:lnTo>
                  <a:close/>
                  <a:moveTo>
                    <a:pt x="267052" y="12237"/>
                  </a:moveTo>
                  <a:cubicBezTo>
                    <a:pt x="270739" y="10208"/>
                    <a:pt x="273196" y="9048"/>
                    <a:pt x="273196" y="5860"/>
                  </a:cubicBezTo>
                  <a:cubicBezTo>
                    <a:pt x="273196" y="1802"/>
                    <a:pt x="269817" y="63"/>
                    <a:pt x="267052" y="63"/>
                  </a:cubicBezTo>
                  <a:cubicBezTo>
                    <a:pt x="264902" y="63"/>
                    <a:pt x="262752" y="1222"/>
                    <a:pt x="261523" y="1802"/>
                  </a:cubicBezTo>
                  <a:lnTo>
                    <a:pt x="99633" y="85281"/>
                  </a:lnTo>
                  <a:cubicBezTo>
                    <a:pt x="95946" y="87310"/>
                    <a:pt x="93796" y="88180"/>
                    <a:pt x="93796" y="91658"/>
                  </a:cubicBezTo>
                  <a:cubicBezTo>
                    <a:pt x="93796" y="95136"/>
                    <a:pt x="95946" y="96006"/>
                    <a:pt x="99633" y="98035"/>
                  </a:cubicBezTo>
                  <a:lnTo>
                    <a:pt x="261216" y="181224"/>
                  </a:lnTo>
                  <a:cubicBezTo>
                    <a:pt x="264902" y="183253"/>
                    <a:pt x="265824" y="183253"/>
                    <a:pt x="267052" y="183253"/>
                  </a:cubicBezTo>
                  <a:cubicBezTo>
                    <a:pt x="271046" y="183253"/>
                    <a:pt x="273196" y="180355"/>
                    <a:pt x="273196" y="177456"/>
                  </a:cubicBezTo>
                  <a:cubicBezTo>
                    <a:pt x="273196" y="174268"/>
                    <a:pt x="270739" y="173108"/>
                    <a:pt x="267052" y="171079"/>
                  </a:cubicBezTo>
                  <a:lnTo>
                    <a:pt x="112842" y="91658"/>
                  </a:lnTo>
                  <a:lnTo>
                    <a:pt x="267052" y="12237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F6BED3-4177-AB77-940F-5C7A242275F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93493" y="2978060"/>
              <a:ext cx="101373" cy="193045"/>
            </a:xfrm>
            <a:custGeom>
              <a:avLst/>
              <a:gdLst>
                <a:gd name="connsiteX0" fmla="*/ 63089 w 101373"/>
                <a:gd name="connsiteY0" fmla="*/ 7599 h 193045"/>
                <a:gd name="connsiteX1" fmla="*/ 56024 w 101373"/>
                <a:gd name="connsiteY1" fmla="*/ 63 h 193045"/>
                <a:gd name="connsiteX2" fmla="*/ 115 w 101373"/>
                <a:gd name="connsiteY2" fmla="*/ 18614 h 193045"/>
                <a:gd name="connsiteX3" fmla="*/ 115 w 101373"/>
                <a:gd name="connsiteY3" fmla="*/ 27599 h 193045"/>
                <a:gd name="connsiteX4" fmla="*/ 40357 w 101373"/>
                <a:gd name="connsiteY4" fmla="*/ 20063 h 193045"/>
                <a:gd name="connsiteX5" fmla="*/ 40357 w 101373"/>
                <a:gd name="connsiteY5" fmla="*/ 170210 h 193045"/>
                <a:gd name="connsiteX6" fmla="*/ 11788 w 101373"/>
                <a:gd name="connsiteY6" fmla="*/ 184123 h 193045"/>
                <a:gd name="connsiteX7" fmla="*/ 1958 w 101373"/>
                <a:gd name="connsiteY7" fmla="*/ 184123 h 193045"/>
                <a:gd name="connsiteX8" fmla="*/ 1958 w 101373"/>
                <a:gd name="connsiteY8" fmla="*/ 193109 h 193045"/>
                <a:gd name="connsiteX9" fmla="*/ 51723 w 101373"/>
                <a:gd name="connsiteY9" fmla="*/ 192239 h 193045"/>
                <a:gd name="connsiteX10" fmla="*/ 101488 w 101373"/>
                <a:gd name="connsiteY10" fmla="*/ 193109 h 193045"/>
                <a:gd name="connsiteX11" fmla="*/ 101488 w 101373"/>
                <a:gd name="connsiteY11" fmla="*/ 184123 h 193045"/>
                <a:gd name="connsiteX12" fmla="*/ 91658 w 101373"/>
                <a:gd name="connsiteY12" fmla="*/ 184123 h 193045"/>
                <a:gd name="connsiteX13" fmla="*/ 63089 w 101373"/>
                <a:gd name="connsiteY13" fmla="*/ 170210 h 193045"/>
                <a:gd name="connsiteX14" fmla="*/ 63089 w 101373"/>
                <a:gd name="connsiteY14" fmla="*/ 7599 h 19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73" h="193045">
                  <a:moveTo>
                    <a:pt x="63089" y="7599"/>
                  </a:moveTo>
                  <a:cubicBezTo>
                    <a:pt x="63089" y="642"/>
                    <a:pt x="63089" y="63"/>
                    <a:pt x="56024" y="63"/>
                  </a:cubicBezTo>
                  <a:cubicBezTo>
                    <a:pt x="36978" y="18614"/>
                    <a:pt x="9945" y="18614"/>
                    <a:pt x="115" y="18614"/>
                  </a:cubicBezTo>
                  <a:lnTo>
                    <a:pt x="115" y="27599"/>
                  </a:lnTo>
                  <a:cubicBezTo>
                    <a:pt x="6259" y="27599"/>
                    <a:pt x="24383" y="27599"/>
                    <a:pt x="40357" y="20063"/>
                  </a:cubicBezTo>
                  <a:lnTo>
                    <a:pt x="40357" y="170210"/>
                  </a:lnTo>
                  <a:cubicBezTo>
                    <a:pt x="40357" y="180645"/>
                    <a:pt x="39436" y="184123"/>
                    <a:pt x="11788" y="184123"/>
                  </a:cubicBezTo>
                  <a:lnTo>
                    <a:pt x="1958" y="184123"/>
                  </a:lnTo>
                  <a:lnTo>
                    <a:pt x="1958" y="193109"/>
                  </a:lnTo>
                  <a:cubicBezTo>
                    <a:pt x="12710" y="192239"/>
                    <a:pt x="39436" y="192239"/>
                    <a:pt x="51723" y="192239"/>
                  </a:cubicBezTo>
                  <a:cubicBezTo>
                    <a:pt x="64011" y="192239"/>
                    <a:pt x="90737" y="192239"/>
                    <a:pt x="101488" y="193109"/>
                  </a:cubicBezTo>
                  <a:lnTo>
                    <a:pt x="101488" y="184123"/>
                  </a:lnTo>
                  <a:lnTo>
                    <a:pt x="91658" y="184123"/>
                  </a:lnTo>
                  <a:cubicBezTo>
                    <a:pt x="64011" y="184123"/>
                    <a:pt x="63089" y="180934"/>
                    <a:pt x="63089" y="170210"/>
                  </a:cubicBezTo>
                  <a:lnTo>
                    <a:pt x="63089" y="7599"/>
                  </a:lnTo>
                  <a:close/>
                </a:path>
              </a:pathLst>
            </a:custGeom>
            <a:solidFill>
              <a:srgbClr val="000000"/>
            </a:solidFill>
            <a:ln w="30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8BCD56-B903-F283-B764-7121B746B4EE}"/>
              </a:ext>
            </a:extLst>
          </p:cNvPr>
          <p:cNvSpPr txBox="1"/>
          <p:nvPr/>
        </p:nvSpPr>
        <p:spPr>
          <a:xfrm>
            <a:off x="0" y="-387"/>
            <a:ext cx="29780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/>
              <a:t>Regime non-</a:t>
            </a:r>
            <a:r>
              <a:rPr lang="en-GB" sz="1900" b="1" dirty="0" err="1"/>
              <a:t>relativistico</a:t>
            </a:r>
            <a:endParaRPr lang="en-GB" sz="19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90333F-7678-F85F-46DB-B7DFB9D1A032}"/>
              </a:ext>
            </a:extLst>
          </p:cNvPr>
          <p:cNvSpPr txBox="1"/>
          <p:nvPr/>
        </p:nvSpPr>
        <p:spPr>
          <a:xfrm>
            <a:off x="-3224" y="1202197"/>
            <a:ext cx="262345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err="1"/>
              <a:t>Soppressione</a:t>
            </a:r>
            <a:r>
              <a:rPr lang="en-GB" sz="1900" dirty="0"/>
              <a:t> del </a:t>
            </a:r>
            <a:r>
              <a:rPr lang="en-GB" sz="1900" dirty="0" err="1"/>
              <a:t>tasso</a:t>
            </a:r>
            <a:r>
              <a:rPr lang="en-GB" sz="1900" dirty="0"/>
              <a:t> di </a:t>
            </a:r>
            <a:r>
              <a:rPr lang="en-GB" sz="1900" dirty="0" err="1"/>
              <a:t>interazione</a:t>
            </a:r>
            <a:r>
              <a:rPr lang="en-GB" sz="1900" dirty="0"/>
              <a:t> e </a:t>
            </a:r>
            <a:r>
              <a:rPr lang="en-GB" sz="1900" dirty="0" err="1"/>
              <a:t>progressiva</a:t>
            </a:r>
            <a:r>
              <a:rPr lang="en-GB" sz="1900" dirty="0"/>
              <a:t> </a:t>
            </a:r>
            <a:r>
              <a:rPr lang="en-GB" sz="1900" dirty="0" err="1"/>
              <a:t>diminuzione</a:t>
            </a:r>
            <a:r>
              <a:rPr lang="en-GB" sz="1900" dirty="0"/>
              <a:t> del </a:t>
            </a:r>
            <a:r>
              <a:rPr lang="en-GB" sz="1900" dirty="0" err="1"/>
              <a:t>contributo</a:t>
            </a:r>
            <a:r>
              <a:rPr lang="en-GB" sz="1900" dirty="0"/>
              <a:t> </a:t>
            </a:r>
            <a:r>
              <a:rPr lang="en-GB" sz="1900" dirty="0" err="1"/>
              <a:t>dei</a:t>
            </a:r>
            <a:r>
              <a:rPr lang="en-GB" sz="1900" dirty="0"/>
              <a:t> termini </a:t>
            </a:r>
            <a:r>
              <a:rPr lang="en-GB" sz="1900" dirty="0" err="1"/>
              <a:t>collisionali</a:t>
            </a:r>
            <a:endParaRPr lang="en-GB" sz="1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717185-8E66-282E-1758-16E5E3FC4266}"/>
              </a:ext>
            </a:extLst>
          </p:cNvPr>
          <p:cNvSpPr txBox="1"/>
          <p:nvPr/>
        </p:nvSpPr>
        <p:spPr>
          <a:xfrm>
            <a:off x="2301" y="3270528"/>
            <a:ext cx="26831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/>
              <a:t>Il regime di tight-coupling termina prima rispetto al </a:t>
            </a:r>
            <a:r>
              <a:rPr lang="en-GB" sz="1900" dirty="0" err="1"/>
              <a:t>caso</a:t>
            </a:r>
            <a:r>
              <a:rPr lang="en-GB" sz="1900" dirty="0"/>
              <a:t> massless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0BC41-FB79-7D9C-193E-CBD25E1E246A}"/>
              </a:ext>
            </a:extLst>
          </p:cNvPr>
          <p:cNvSpPr txBox="1"/>
          <p:nvPr/>
        </p:nvSpPr>
        <p:spPr>
          <a:xfrm>
            <a:off x="0" y="4693460"/>
            <a:ext cx="268313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/>
              <a:t>La </a:t>
            </a:r>
            <a:r>
              <a:rPr lang="en-GB" sz="1900" dirty="0" err="1"/>
              <a:t>durata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</a:t>
            </a:r>
            <a:r>
              <a:rPr lang="en-GB" sz="1900" dirty="0" err="1"/>
              <a:t>fase</a:t>
            </a:r>
            <a:r>
              <a:rPr lang="en-GB" sz="1900" dirty="0"/>
              <a:t> di </a:t>
            </a:r>
            <a:r>
              <a:rPr lang="en-GB" sz="1900" dirty="0" err="1"/>
              <a:t>smorzamento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</a:t>
            </a:r>
            <a:r>
              <a:rPr lang="en-GB" sz="1900" dirty="0" err="1"/>
              <a:t>crescita</a:t>
            </a:r>
            <a:r>
              <a:rPr lang="en-GB" sz="1900" dirty="0"/>
              <a:t> </a:t>
            </a:r>
            <a:r>
              <a:rPr lang="en-GB" sz="1900" dirty="0" err="1"/>
              <a:t>delle</a:t>
            </a:r>
            <a:r>
              <a:rPr lang="en-GB" sz="1900" dirty="0"/>
              <a:t> </a:t>
            </a:r>
            <a:r>
              <a:rPr lang="en-GB" sz="1900" dirty="0" err="1"/>
              <a:t>perturbazioni</a:t>
            </a:r>
            <a:r>
              <a:rPr lang="en-GB" sz="1900" dirty="0"/>
              <a:t> è </a:t>
            </a:r>
            <a:r>
              <a:rPr lang="en-GB" sz="1900" dirty="0" err="1"/>
              <a:t>minore</a:t>
            </a:r>
            <a:r>
              <a:rPr lang="en-GB" sz="1900" dirty="0"/>
              <a:t>, </a:t>
            </a:r>
            <a:r>
              <a:rPr lang="en-GB" sz="1900" dirty="0" err="1"/>
              <a:t>dunque</a:t>
            </a:r>
            <a:r>
              <a:rPr lang="en-GB" sz="1900" dirty="0"/>
              <a:t> la </a:t>
            </a:r>
            <a:r>
              <a:rPr lang="en-GB" sz="1900" dirty="0" err="1"/>
              <a:t>soppressione</a:t>
            </a:r>
            <a:r>
              <a:rPr lang="en-GB" sz="1900" dirty="0"/>
              <a:t> di </a:t>
            </a:r>
            <a:r>
              <a:rPr lang="en-GB" sz="1900" dirty="0" err="1"/>
              <a:t>potenza</a:t>
            </a:r>
            <a:r>
              <a:rPr lang="en-GB" sz="1900" dirty="0"/>
              <a:t> </a:t>
            </a:r>
            <a:r>
              <a:rPr lang="en-GB" sz="1900" dirty="0" err="1"/>
              <a:t>su</a:t>
            </a:r>
            <a:r>
              <a:rPr lang="en-GB" sz="1900" dirty="0"/>
              <a:t> </a:t>
            </a:r>
            <a:r>
              <a:rPr lang="en-GB" sz="1900" dirty="0" err="1"/>
              <a:t>piccole</a:t>
            </a:r>
            <a:r>
              <a:rPr lang="en-GB" sz="1900" dirty="0"/>
              <a:t> scale è </a:t>
            </a:r>
            <a:r>
              <a:rPr lang="en-GB" sz="1900" dirty="0" err="1"/>
              <a:t>inferiore</a:t>
            </a:r>
            <a:endParaRPr lang="en-GB" sz="1900" dirty="0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2F4EC01-C91D-B0C2-C5D8-6A8A8F3DACA9}"/>
              </a:ext>
            </a:extLst>
          </p:cNvPr>
          <p:cNvSpPr/>
          <p:nvPr/>
        </p:nvSpPr>
        <p:spPr>
          <a:xfrm>
            <a:off x="1308503" y="802787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D20B783C-A6AE-B343-9125-C7ECE5EB4895}"/>
              </a:ext>
            </a:extLst>
          </p:cNvPr>
          <p:cNvSpPr/>
          <p:nvPr/>
        </p:nvSpPr>
        <p:spPr>
          <a:xfrm>
            <a:off x="1308503" y="2820934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8E723E0-9690-5C6D-06BB-27962FDCF93E}"/>
              </a:ext>
            </a:extLst>
          </p:cNvPr>
          <p:cNvSpPr/>
          <p:nvPr/>
        </p:nvSpPr>
        <p:spPr>
          <a:xfrm>
            <a:off x="1308502" y="4275635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099D09-15D7-D230-E316-14525FE74D4B}"/>
              </a:ext>
            </a:extLst>
          </p:cNvPr>
          <p:cNvSpPr txBox="1"/>
          <p:nvPr/>
        </p:nvSpPr>
        <p:spPr>
          <a:xfrm>
            <a:off x="7340502" y="6528529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A7FE0-732F-C0A3-262F-C4150729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69F7-BDE8-3E5E-323B-6A8490663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9D1EA42B-7257-BC9B-63CE-A064C324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756864"/>
            <a:ext cx="7697274" cy="5344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E58FC-2FF8-5574-7393-48F0C56498AB}"/>
              </a:ext>
            </a:extLst>
          </p:cNvPr>
          <p:cNvSpPr txBox="1"/>
          <p:nvPr/>
        </p:nvSpPr>
        <p:spPr>
          <a:xfrm>
            <a:off x="9811360" y="4072585"/>
            <a:ext cx="25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Dark acoustic oscillations (DAO)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A85C7E-E41D-BBFC-0AF8-C7EF86E115B2}"/>
              </a:ext>
            </a:extLst>
          </p:cNvPr>
          <p:cNvCxnSpPr>
            <a:cxnSpLocks/>
          </p:cNvCxnSpPr>
          <p:nvPr/>
        </p:nvCxnSpPr>
        <p:spPr>
          <a:xfrm flipV="1">
            <a:off x="9269835" y="4311941"/>
            <a:ext cx="897622" cy="1015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850BB7D-BCF0-2FD0-2F31-D425A4DA636E}"/>
              </a:ext>
            </a:extLst>
          </p:cNvPr>
          <p:cNvSpPr/>
          <p:nvPr/>
        </p:nvSpPr>
        <p:spPr>
          <a:xfrm>
            <a:off x="5326403" y="5411120"/>
            <a:ext cx="260611" cy="252870"/>
          </a:xfrm>
          <a:prstGeom prst="ellips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88D85-7551-DD02-8FDB-7865F5956B65}"/>
              </a:ext>
            </a:extLst>
          </p:cNvPr>
          <p:cNvSpPr/>
          <p:nvPr/>
        </p:nvSpPr>
        <p:spPr>
          <a:xfrm>
            <a:off x="6213446" y="5411120"/>
            <a:ext cx="260611" cy="25287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65174-4D20-5C85-0431-ECC3FD2A1070}"/>
              </a:ext>
            </a:extLst>
          </p:cNvPr>
          <p:cNvSpPr/>
          <p:nvPr/>
        </p:nvSpPr>
        <p:spPr>
          <a:xfrm>
            <a:off x="6970183" y="5411120"/>
            <a:ext cx="260611" cy="252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7E3BC4-34A1-154D-BD12-DC247212D6FC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5456708" y="4387442"/>
            <a:ext cx="1" cy="102367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98B638-4A23-A4B9-0B67-BC965F8DA3BC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5587014" y="4311941"/>
            <a:ext cx="756738" cy="109917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CD9A59-D92C-739F-6A7A-5A5579E71762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5746459" y="4211273"/>
            <a:ext cx="1354030" cy="11998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22B8505-3D47-38AA-0137-8C26F31BB658}"/>
              </a:ext>
            </a:extLst>
          </p:cNvPr>
          <p:cNvSpPr txBox="1"/>
          <p:nvPr/>
        </p:nvSpPr>
        <p:spPr>
          <a:xfrm>
            <a:off x="3035588" y="3573682"/>
            <a:ext cx="336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Cut-off </a:t>
            </a:r>
            <a:r>
              <a:rPr lang="en-GB" sz="2200" dirty="0" err="1"/>
              <a:t>dipendente</a:t>
            </a:r>
            <a:r>
              <a:rPr lang="en-GB" sz="2200" dirty="0"/>
              <a:t> </a:t>
            </a:r>
            <a:r>
              <a:rPr lang="en-GB" sz="2200" dirty="0" err="1"/>
              <a:t>dall’interazione</a:t>
            </a:r>
            <a:endParaRPr lang="en-GB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5A4BD0-27E4-A360-1EEB-A8B7DEE9C176}"/>
              </a:ext>
            </a:extLst>
          </p:cNvPr>
          <p:cNvSpPr txBox="1"/>
          <p:nvPr/>
        </p:nvSpPr>
        <p:spPr>
          <a:xfrm>
            <a:off x="-16778" y="439184"/>
            <a:ext cx="27348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err="1"/>
              <a:t>L’interazione</a:t>
            </a:r>
            <a:r>
              <a:rPr lang="en-GB" sz="1900" dirty="0"/>
              <a:t> non ha </a:t>
            </a:r>
            <a:r>
              <a:rPr lang="en-GB" sz="1900" dirty="0" err="1"/>
              <a:t>effetto</a:t>
            </a:r>
            <a:r>
              <a:rPr lang="en-GB" sz="1900" dirty="0"/>
              <a:t> </a:t>
            </a:r>
            <a:r>
              <a:rPr lang="en-GB" sz="1900" dirty="0" err="1"/>
              <a:t>sull’evoluzione</a:t>
            </a:r>
            <a:r>
              <a:rPr lang="en-GB" sz="1900" dirty="0"/>
              <a:t> </a:t>
            </a:r>
            <a:r>
              <a:rPr lang="en-GB" sz="1900" dirty="0" err="1"/>
              <a:t>lineare</a:t>
            </a:r>
            <a:r>
              <a:rPr lang="en-GB" sz="1900" dirty="0"/>
              <a:t> </a:t>
            </a:r>
            <a:r>
              <a:rPr lang="en-GB" sz="1900" dirty="0" err="1"/>
              <a:t>dei</a:t>
            </a:r>
            <a:r>
              <a:rPr lang="en-GB" sz="1900" dirty="0"/>
              <a:t> </a:t>
            </a:r>
            <a:r>
              <a:rPr lang="en-GB" sz="1900" dirty="0" err="1"/>
              <a:t>modi</a:t>
            </a:r>
            <a:r>
              <a:rPr lang="en-GB" sz="1900" dirty="0"/>
              <a:t> di Fourier a </a:t>
            </a:r>
            <a:r>
              <a:rPr lang="en-GB" sz="1900" dirty="0" err="1"/>
              <a:t>piccoli</a:t>
            </a:r>
            <a:r>
              <a:rPr lang="en-GB" sz="1900" dirty="0"/>
              <a:t> 𝑘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6FAA36-EB5F-4B9F-B586-BC22BA1EE4B4}"/>
              </a:ext>
            </a:extLst>
          </p:cNvPr>
          <p:cNvCxnSpPr/>
          <p:nvPr/>
        </p:nvCxnSpPr>
        <p:spPr>
          <a:xfrm flipH="1" flipV="1">
            <a:off x="2441196" y="756864"/>
            <a:ext cx="746621" cy="375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E0E4AD8-661A-2326-8BBB-21A9B55A930C}"/>
              </a:ext>
            </a:extLst>
          </p:cNvPr>
          <p:cNvSpPr txBox="1"/>
          <p:nvPr/>
        </p:nvSpPr>
        <p:spPr>
          <a:xfrm>
            <a:off x="7614619" y="5758850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552735-B8C4-D060-AE9B-4182DDFC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67CEF-8734-9E43-DF0B-C3114554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7704282B-4D0E-FA73-9EFC-3D7093F80A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10" y="742575"/>
            <a:ext cx="7735380" cy="537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0D92C-5394-FD00-5E3B-8DCC0BA42F4A}"/>
              </a:ext>
            </a:extLst>
          </p:cNvPr>
          <p:cNvSpPr txBox="1"/>
          <p:nvPr/>
        </p:nvSpPr>
        <p:spPr>
          <a:xfrm>
            <a:off x="0" y="2300036"/>
            <a:ext cx="2228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Le scale a cui </a:t>
            </a:r>
            <a:r>
              <a:rPr lang="en-GB" sz="2000" dirty="0" err="1"/>
              <a:t>avvengono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cut-off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leggermente</a:t>
            </a:r>
            <a:r>
              <a:rPr lang="en-GB" sz="2000" dirty="0"/>
              <a:t> </a:t>
            </a:r>
            <a:r>
              <a:rPr lang="en-GB" sz="2000" dirty="0" err="1"/>
              <a:t>spostate</a:t>
            </a:r>
            <a:r>
              <a:rPr lang="en-GB" sz="2000" dirty="0"/>
              <a:t> verso </a:t>
            </a:r>
            <a:r>
              <a:rPr lang="en-GB" sz="2000" dirty="0" err="1"/>
              <a:t>valori</a:t>
            </a:r>
            <a:r>
              <a:rPr lang="en-GB" sz="2000" dirty="0"/>
              <a:t> </a:t>
            </a:r>
            <a:r>
              <a:rPr lang="en-GB" sz="2000" dirty="0" err="1"/>
              <a:t>maggiori</a:t>
            </a:r>
            <a:r>
              <a:rPr lang="en-GB" sz="2000" dirty="0"/>
              <a:t> di 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F5109-8B67-129D-1D10-C02E84C00DF3}"/>
              </a:ext>
            </a:extLst>
          </p:cNvPr>
          <p:cNvSpPr txBox="1"/>
          <p:nvPr/>
        </p:nvSpPr>
        <p:spPr>
          <a:xfrm>
            <a:off x="-1" y="4517864"/>
            <a:ext cx="222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Questo</a:t>
            </a:r>
            <a:r>
              <a:rPr lang="en-GB" sz="2000" dirty="0"/>
              <a:t> </a:t>
            </a:r>
            <a:r>
              <a:rPr lang="en-GB" sz="2000" dirty="0" err="1"/>
              <a:t>spostamento</a:t>
            </a:r>
            <a:r>
              <a:rPr lang="en-GB" sz="2000" dirty="0"/>
              <a:t> è </a:t>
            </a:r>
            <a:r>
              <a:rPr lang="en-GB" sz="2000" dirty="0" err="1"/>
              <a:t>dovuto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 </a:t>
            </a:r>
            <a:r>
              <a:rPr lang="en-GB" sz="2000" dirty="0" err="1"/>
              <a:t>minore</a:t>
            </a:r>
            <a:r>
              <a:rPr lang="en-GB" sz="2000" dirty="0"/>
              <a:t> </a:t>
            </a:r>
            <a:r>
              <a:rPr lang="en-GB" sz="2000" dirty="0" err="1"/>
              <a:t>durata</a:t>
            </a:r>
            <a:r>
              <a:rPr lang="en-GB" sz="2000" dirty="0"/>
              <a:t> del regime di tight-coupling rispetto al </a:t>
            </a:r>
            <a:r>
              <a:rPr lang="en-GB" sz="2000" dirty="0" err="1"/>
              <a:t>caso</a:t>
            </a:r>
            <a:r>
              <a:rPr lang="en-GB" sz="2000" dirty="0"/>
              <a:t> massless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86BC2-B0DE-B9AC-EE06-9099646F6552}"/>
              </a:ext>
            </a:extLst>
          </p:cNvPr>
          <p:cNvSpPr txBox="1"/>
          <p:nvPr/>
        </p:nvSpPr>
        <p:spPr>
          <a:xfrm>
            <a:off x="0" y="103827"/>
            <a:ext cx="2642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Leggera</a:t>
            </a:r>
            <a:r>
              <a:rPr lang="en-GB" sz="2000" dirty="0"/>
              <a:t> </a:t>
            </a:r>
            <a:r>
              <a:rPr lang="en-GB" sz="2000" dirty="0" err="1"/>
              <a:t>soppressione</a:t>
            </a:r>
            <a:r>
              <a:rPr lang="en-GB" sz="2000" dirty="0"/>
              <a:t> di </a:t>
            </a:r>
            <a:r>
              <a:rPr lang="en-GB" sz="2000" dirty="0" err="1"/>
              <a:t>potenza</a:t>
            </a:r>
            <a:r>
              <a:rPr lang="en-GB" sz="2000" dirty="0"/>
              <a:t> </a:t>
            </a:r>
            <a:r>
              <a:rPr lang="en-GB" sz="2000" dirty="0" err="1"/>
              <a:t>visibile</a:t>
            </a:r>
            <a:r>
              <a:rPr lang="en-GB" sz="2000" dirty="0"/>
              <a:t> a </a:t>
            </a:r>
            <a:r>
              <a:rPr lang="en-GB" sz="2000" dirty="0" err="1"/>
              <a:t>partire</a:t>
            </a:r>
            <a:r>
              <a:rPr lang="en-GB" sz="2000" dirty="0"/>
              <a:t> da</a:t>
            </a:r>
          </a:p>
        </p:txBody>
      </p:sp>
      <p:grpSp>
        <p:nvGrpSpPr>
          <p:cNvPr id="9" name="Group 8" descr="\documentclass{article}&#10;\usepackage{amsmath}&#10;\pagestyle{empty}&#10;\begin{document}&#10;&#10;$k\approx5\times10^{-3}\,h/\mathrm{Mpc}$&#10;&#10;&#10;\end{document}" title="IguanaTex Shape Display">
            <a:extLst>
              <a:ext uri="{FF2B5EF4-FFF2-40B4-BE49-F238E27FC236}">
                <a16:creationId xmlns:a16="http://schemas.microsoft.com/office/drawing/2014/main" id="{2C517157-59C5-BD7E-B1C1-37DC57D235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3542" y="1129777"/>
            <a:ext cx="2235447" cy="260314"/>
            <a:chOff x="4513561" y="3861829"/>
            <a:chExt cx="2235447" cy="26031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05A37C-54FA-BABF-BA38-685A907ADF5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513561" y="3894122"/>
              <a:ext cx="115283" cy="170291"/>
            </a:xfrm>
            <a:custGeom>
              <a:avLst/>
              <a:gdLst>
                <a:gd name="connsiteX0" fmla="*/ 59118 w 115283"/>
                <a:gd name="connsiteY0" fmla="*/ 2720 h 170291"/>
                <a:gd name="connsiteX1" fmla="*/ 55810 w 115283"/>
                <a:gd name="connsiteY1" fmla="*/ 63 h 170291"/>
                <a:gd name="connsiteX2" fmla="*/ 24762 w 115283"/>
                <a:gd name="connsiteY2" fmla="*/ 2478 h 170291"/>
                <a:gd name="connsiteX3" fmla="*/ 19927 w 115283"/>
                <a:gd name="connsiteY3" fmla="*/ 7309 h 170291"/>
                <a:gd name="connsiteX4" fmla="*/ 26035 w 115283"/>
                <a:gd name="connsiteY4" fmla="*/ 10208 h 170291"/>
                <a:gd name="connsiteX5" fmla="*/ 38759 w 115283"/>
                <a:gd name="connsiteY5" fmla="*/ 14314 h 170291"/>
                <a:gd name="connsiteX6" fmla="*/ 37996 w 115283"/>
                <a:gd name="connsiteY6" fmla="*/ 19145 h 170291"/>
                <a:gd name="connsiteX7" fmla="*/ 1095 w 115283"/>
                <a:gd name="connsiteY7" fmla="*/ 158277 h 170291"/>
                <a:gd name="connsiteX8" fmla="*/ 77 w 115283"/>
                <a:gd name="connsiteY8" fmla="*/ 163591 h 170291"/>
                <a:gd name="connsiteX9" fmla="*/ 7457 w 115283"/>
                <a:gd name="connsiteY9" fmla="*/ 170355 h 170291"/>
                <a:gd name="connsiteX10" fmla="*/ 16110 w 115283"/>
                <a:gd name="connsiteY10" fmla="*/ 165282 h 170291"/>
                <a:gd name="connsiteX11" fmla="*/ 30361 w 115283"/>
                <a:gd name="connsiteY11" fmla="*/ 112383 h 170291"/>
                <a:gd name="connsiteX12" fmla="*/ 59882 w 115283"/>
                <a:gd name="connsiteY12" fmla="*/ 132915 h 170291"/>
                <a:gd name="connsiteX13" fmla="*/ 59118 w 115283"/>
                <a:gd name="connsiteY13" fmla="*/ 137987 h 170291"/>
                <a:gd name="connsiteX14" fmla="*/ 58100 w 115283"/>
                <a:gd name="connsiteY14" fmla="*/ 146441 h 170291"/>
                <a:gd name="connsiteX15" fmla="*/ 81513 w 115283"/>
                <a:gd name="connsiteY15" fmla="*/ 170355 h 170291"/>
                <a:gd name="connsiteX16" fmla="*/ 101618 w 115283"/>
                <a:gd name="connsiteY16" fmla="*/ 157553 h 170291"/>
                <a:gd name="connsiteX17" fmla="*/ 110779 w 115283"/>
                <a:gd name="connsiteY17" fmla="*/ 133156 h 170291"/>
                <a:gd name="connsiteX18" fmla="*/ 107726 w 115283"/>
                <a:gd name="connsiteY18" fmla="*/ 130741 h 170291"/>
                <a:gd name="connsiteX19" fmla="*/ 104163 w 115283"/>
                <a:gd name="connsiteY19" fmla="*/ 135089 h 170291"/>
                <a:gd name="connsiteX20" fmla="*/ 82022 w 115283"/>
                <a:gd name="connsiteY20" fmla="*/ 165041 h 170291"/>
                <a:gd name="connsiteX21" fmla="*/ 73878 w 115283"/>
                <a:gd name="connsiteY21" fmla="*/ 153688 h 170291"/>
                <a:gd name="connsiteX22" fmla="*/ 75914 w 115283"/>
                <a:gd name="connsiteY22" fmla="*/ 140161 h 170291"/>
                <a:gd name="connsiteX23" fmla="*/ 76932 w 115283"/>
                <a:gd name="connsiteY23" fmla="*/ 132673 h 170291"/>
                <a:gd name="connsiteX24" fmla="*/ 39268 w 115283"/>
                <a:gd name="connsiteY24" fmla="*/ 107310 h 170291"/>
                <a:gd name="connsiteX25" fmla="*/ 61154 w 115283"/>
                <a:gd name="connsiteY25" fmla="*/ 89436 h 170291"/>
                <a:gd name="connsiteX26" fmla="*/ 97546 w 115283"/>
                <a:gd name="connsiteY26" fmla="*/ 66247 h 170291"/>
                <a:gd name="connsiteX27" fmla="*/ 99836 w 115283"/>
                <a:gd name="connsiteY27" fmla="*/ 66489 h 170291"/>
                <a:gd name="connsiteX28" fmla="*/ 105181 w 115283"/>
                <a:gd name="connsiteY28" fmla="*/ 68421 h 170291"/>
                <a:gd name="connsiteX29" fmla="*/ 106199 w 115283"/>
                <a:gd name="connsiteY29" fmla="*/ 69387 h 170291"/>
                <a:gd name="connsiteX30" fmla="*/ 91693 w 115283"/>
                <a:gd name="connsiteY30" fmla="*/ 82431 h 170291"/>
                <a:gd name="connsiteX31" fmla="*/ 101363 w 115283"/>
                <a:gd name="connsiteY31" fmla="*/ 90885 h 170291"/>
                <a:gd name="connsiteX32" fmla="*/ 115360 w 115283"/>
                <a:gd name="connsiteY32" fmla="*/ 76151 h 170291"/>
                <a:gd name="connsiteX33" fmla="*/ 98055 w 115283"/>
                <a:gd name="connsiteY33" fmla="*/ 60933 h 170291"/>
                <a:gd name="connsiteX34" fmla="*/ 60900 w 115283"/>
                <a:gd name="connsiteY34" fmla="*/ 82189 h 170291"/>
                <a:gd name="connsiteX35" fmla="*/ 32651 w 115283"/>
                <a:gd name="connsiteY35" fmla="*/ 104653 h 170291"/>
                <a:gd name="connsiteX36" fmla="*/ 59118 w 115283"/>
                <a:gd name="connsiteY36" fmla="*/ 2720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283" h="170291">
                  <a:moveTo>
                    <a:pt x="59118" y="2720"/>
                  </a:moveTo>
                  <a:cubicBezTo>
                    <a:pt x="59118" y="2478"/>
                    <a:pt x="59118" y="63"/>
                    <a:pt x="55810" y="63"/>
                  </a:cubicBezTo>
                  <a:cubicBezTo>
                    <a:pt x="49957" y="63"/>
                    <a:pt x="31379" y="1995"/>
                    <a:pt x="24762" y="2478"/>
                  </a:cubicBezTo>
                  <a:cubicBezTo>
                    <a:pt x="22726" y="2720"/>
                    <a:pt x="19927" y="2961"/>
                    <a:pt x="19927" y="7309"/>
                  </a:cubicBezTo>
                  <a:cubicBezTo>
                    <a:pt x="19927" y="10208"/>
                    <a:pt x="22217" y="10208"/>
                    <a:pt x="26035" y="10208"/>
                  </a:cubicBezTo>
                  <a:cubicBezTo>
                    <a:pt x="38250" y="10208"/>
                    <a:pt x="38759" y="11899"/>
                    <a:pt x="38759" y="14314"/>
                  </a:cubicBezTo>
                  <a:lnTo>
                    <a:pt x="37996" y="19145"/>
                  </a:lnTo>
                  <a:lnTo>
                    <a:pt x="1095" y="158277"/>
                  </a:lnTo>
                  <a:cubicBezTo>
                    <a:pt x="77" y="161659"/>
                    <a:pt x="77" y="162142"/>
                    <a:pt x="77" y="163591"/>
                  </a:cubicBezTo>
                  <a:cubicBezTo>
                    <a:pt x="77" y="169147"/>
                    <a:pt x="5166" y="170355"/>
                    <a:pt x="7457" y="170355"/>
                  </a:cubicBezTo>
                  <a:cubicBezTo>
                    <a:pt x="10765" y="170355"/>
                    <a:pt x="14583" y="168181"/>
                    <a:pt x="16110" y="165282"/>
                  </a:cubicBezTo>
                  <a:cubicBezTo>
                    <a:pt x="17382" y="163108"/>
                    <a:pt x="28834" y="118422"/>
                    <a:pt x="30361" y="112383"/>
                  </a:cubicBezTo>
                  <a:cubicBezTo>
                    <a:pt x="39014" y="113108"/>
                    <a:pt x="59882" y="116972"/>
                    <a:pt x="59882" y="132915"/>
                  </a:cubicBezTo>
                  <a:cubicBezTo>
                    <a:pt x="59882" y="134605"/>
                    <a:pt x="59882" y="135572"/>
                    <a:pt x="59118" y="137987"/>
                  </a:cubicBezTo>
                  <a:cubicBezTo>
                    <a:pt x="58609" y="140886"/>
                    <a:pt x="58100" y="143784"/>
                    <a:pt x="58100" y="146441"/>
                  </a:cubicBezTo>
                  <a:cubicBezTo>
                    <a:pt x="58100" y="160693"/>
                    <a:pt x="68280" y="170355"/>
                    <a:pt x="81513" y="170355"/>
                  </a:cubicBezTo>
                  <a:cubicBezTo>
                    <a:pt x="89148" y="170355"/>
                    <a:pt x="96019" y="166490"/>
                    <a:pt x="101618" y="157553"/>
                  </a:cubicBezTo>
                  <a:cubicBezTo>
                    <a:pt x="107980" y="146924"/>
                    <a:pt x="110779" y="133639"/>
                    <a:pt x="110779" y="133156"/>
                  </a:cubicBezTo>
                  <a:cubicBezTo>
                    <a:pt x="110779" y="130741"/>
                    <a:pt x="108489" y="130741"/>
                    <a:pt x="107726" y="130741"/>
                  </a:cubicBezTo>
                  <a:cubicBezTo>
                    <a:pt x="105181" y="130741"/>
                    <a:pt x="104926" y="131707"/>
                    <a:pt x="104163" y="135089"/>
                  </a:cubicBezTo>
                  <a:cubicBezTo>
                    <a:pt x="99073" y="152722"/>
                    <a:pt x="93220" y="165041"/>
                    <a:pt x="82022" y="165041"/>
                  </a:cubicBezTo>
                  <a:cubicBezTo>
                    <a:pt x="77187" y="165041"/>
                    <a:pt x="73878" y="162384"/>
                    <a:pt x="73878" y="153688"/>
                  </a:cubicBezTo>
                  <a:cubicBezTo>
                    <a:pt x="73878" y="149581"/>
                    <a:pt x="74896" y="144026"/>
                    <a:pt x="75914" y="140161"/>
                  </a:cubicBezTo>
                  <a:cubicBezTo>
                    <a:pt x="76932" y="136055"/>
                    <a:pt x="76932" y="135089"/>
                    <a:pt x="76932" y="132673"/>
                  </a:cubicBezTo>
                  <a:cubicBezTo>
                    <a:pt x="76932" y="116972"/>
                    <a:pt x="60900" y="109967"/>
                    <a:pt x="39268" y="107310"/>
                  </a:cubicBezTo>
                  <a:cubicBezTo>
                    <a:pt x="47157" y="102963"/>
                    <a:pt x="55301" y="95233"/>
                    <a:pt x="61154" y="89436"/>
                  </a:cubicBezTo>
                  <a:cubicBezTo>
                    <a:pt x="73370" y="76634"/>
                    <a:pt x="85076" y="66247"/>
                    <a:pt x="97546" y="66247"/>
                  </a:cubicBezTo>
                  <a:cubicBezTo>
                    <a:pt x="99073" y="66247"/>
                    <a:pt x="99327" y="66247"/>
                    <a:pt x="99836" y="66489"/>
                  </a:cubicBezTo>
                  <a:cubicBezTo>
                    <a:pt x="102890" y="66972"/>
                    <a:pt x="103145" y="66972"/>
                    <a:pt x="105181" y="68421"/>
                  </a:cubicBezTo>
                  <a:cubicBezTo>
                    <a:pt x="105690" y="68663"/>
                    <a:pt x="105690" y="68904"/>
                    <a:pt x="106199" y="69387"/>
                  </a:cubicBezTo>
                  <a:cubicBezTo>
                    <a:pt x="93983" y="70112"/>
                    <a:pt x="91693" y="79532"/>
                    <a:pt x="91693" y="82431"/>
                  </a:cubicBezTo>
                  <a:cubicBezTo>
                    <a:pt x="91693" y="86296"/>
                    <a:pt x="94492" y="90885"/>
                    <a:pt x="101363" y="90885"/>
                  </a:cubicBezTo>
                  <a:cubicBezTo>
                    <a:pt x="107980" y="90885"/>
                    <a:pt x="115360" y="85571"/>
                    <a:pt x="115360" y="76151"/>
                  </a:cubicBezTo>
                  <a:cubicBezTo>
                    <a:pt x="115360" y="68904"/>
                    <a:pt x="109507" y="60933"/>
                    <a:pt x="98055" y="60933"/>
                  </a:cubicBezTo>
                  <a:cubicBezTo>
                    <a:pt x="90929" y="60933"/>
                    <a:pt x="79223" y="62865"/>
                    <a:pt x="60900" y="82189"/>
                  </a:cubicBezTo>
                  <a:cubicBezTo>
                    <a:pt x="52247" y="91368"/>
                    <a:pt x="42322" y="101030"/>
                    <a:pt x="32651" y="104653"/>
                  </a:cubicBezTo>
                  <a:lnTo>
                    <a:pt x="59118" y="272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B2224B-FF79-165E-94B3-1568C1CD493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24750" y="3945089"/>
              <a:ext cx="169744" cy="103141"/>
            </a:xfrm>
            <a:custGeom>
              <a:avLst/>
              <a:gdLst>
                <a:gd name="connsiteX0" fmla="*/ 169829 w 169744"/>
                <a:gd name="connsiteY0" fmla="*/ 7551 h 103141"/>
                <a:gd name="connsiteX1" fmla="*/ 166266 w 169744"/>
                <a:gd name="connsiteY1" fmla="*/ 304 h 103141"/>
                <a:gd name="connsiteX2" fmla="*/ 162703 w 169744"/>
                <a:gd name="connsiteY2" fmla="*/ 6826 h 103141"/>
                <a:gd name="connsiteX3" fmla="*/ 127329 w 169744"/>
                <a:gd name="connsiteY3" fmla="*/ 33396 h 103141"/>
                <a:gd name="connsiteX4" fmla="*/ 86611 w 169744"/>
                <a:gd name="connsiteY4" fmla="*/ 17454 h 103141"/>
                <a:gd name="connsiteX5" fmla="*/ 42585 w 169744"/>
                <a:gd name="connsiteY5" fmla="*/ 63 h 103141"/>
                <a:gd name="connsiteX6" fmla="*/ 85 w 169744"/>
                <a:gd name="connsiteY6" fmla="*/ 39435 h 103141"/>
                <a:gd name="connsiteX7" fmla="*/ 3648 w 169744"/>
                <a:gd name="connsiteY7" fmla="*/ 46682 h 103141"/>
                <a:gd name="connsiteX8" fmla="*/ 7211 w 169744"/>
                <a:gd name="connsiteY8" fmla="*/ 41126 h 103141"/>
                <a:gd name="connsiteX9" fmla="*/ 42585 w 169744"/>
                <a:gd name="connsiteY9" fmla="*/ 13589 h 103141"/>
                <a:gd name="connsiteX10" fmla="*/ 83303 w 169744"/>
                <a:gd name="connsiteY10" fmla="*/ 29532 h 103141"/>
                <a:gd name="connsiteX11" fmla="*/ 127329 w 169744"/>
                <a:gd name="connsiteY11" fmla="*/ 46923 h 103141"/>
                <a:gd name="connsiteX12" fmla="*/ 169829 w 169744"/>
                <a:gd name="connsiteY12" fmla="*/ 7551 h 103141"/>
                <a:gd name="connsiteX13" fmla="*/ 169829 w 169744"/>
                <a:gd name="connsiteY13" fmla="*/ 64073 h 103141"/>
                <a:gd name="connsiteX14" fmla="*/ 166266 w 169744"/>
                <a:gd name="connsiteY14" fmla="*/ 56585 h 103141"/>
                <a:gd name="connsiteX15" fmla="*/ 162703 w 169744"/>
                <a:gd name="connsiteY15" fmla="*/ 63107 h 103141"/>
                <a:gd name="connsiteX16" fmla="*/ 127329 w 169744"/>
                <a:gd name="connsiteY16" fmla="*/ 89677 h 103141"/>
                <a:gd name="connsiteX17" fmla="*/ 86611 w 169744"/>
                <a:gd name="connsiteY17" fmla="*/ 73735 h 103141"/>
                <a:gd name="connsiteX18" fmla="*/ 42585 w 169744"/>
                <a:gd name="connsiteY18" fmla="*/ 56344 h 103141"/>
                <a:gd name="connsiteX19" fmla="*/ 85 w 169744"/>
                <a:gd name="connsiteY19" fmla="*/ 95716 h 103141"/>
                <a:gd name="connsiteX20" fmla="*/ 3648 w 169744"/>
                <a:gd name="connsiteY20" fmla="*/ 102963 h 103141"/>
                <a:gd name="connsiteX21" fmla="*/ 7211 w 169744"/>
                <a:gd name="connsiteY21" fmla="*/ 97407 h 103141"/>
                <a:gd name="connsiteX22" fmla="*/ 42585 w 169744"/>
                <a:gd name="connsiteY22" fmla="*/ 69870 h 103141"/>
                <a:gd name="connsiteX23" fmla="*/ 83303 w 169744"/>
                <a:gd name="connsiteY23" fmla="*/ 85813 h 103141"/>
                <a:gd name="connsiteX24" fmla="*/ 127329 w 169744"/>
                <a:gd name="connsiteY24" fmla="*/ 103204 h 103141"/>
                <a:gd name="connsiteX25" fmla="*/ 169829 w 169744"/>
                <a:gd name="connsiteY25" fmla="*/ 64073 h 10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9744" h="103141">
                  <a:moveTo>
                    <a:pt x="169829" y="7551"/>
                  </a:moveTo>
                  <a:cubicBezTo>
                    <a:pt x="169829" y="2478"/>
                    <a:pt x="168048" y="304"/>
                    <a:pt x="166266" y="304"/>
                  </a:cubicBezTo>
                  <a:cubicBezTo>
                    <a:pt x="165248" y="304"/>
                    <a:pt x="162958" y="1270"/>
                    <a:pt x="162703" y="6826"/>
                  </a:cubicBezTo>
                  <a:cubicBezTo>
                    <a:pt x="161685" y="23493"/>
                    <a:pt x="143871" y="33396"/>
                    <a:pt x="127329" y="33396"/>
                  </a:cubicBezTo>
                  <a:cubicBezTo>
                    <a:pt x="112569" y="33396"/>
                    <a:pt x="99845" y="25908"/>
                    <a:pt x="86611" y="17454"/>
                  </a:cubicBezTo>
                  <a:cubicBezTo>
                    <a:pt x="72869" y="8759"/>
                    <a:pt x="59126" y="63"/>
                    <a:pt x="42585" y="63"/>
                  </a:cubicBezTo>
                  <a:cubicBezTo>
                    <a:pt x="18917" y="63"/>
                    <a:pt x="85" y="17213"/>
                    <a:pt x="85" y="39435"/>
                  </a:cubicBezTo>
                  <a:cubicBezTo>
                    <a:pt x="85" y="44749"/>
                    <a:pt x="2121" y="46682"/>
                    <a:pt x="3648" y="46682"/>
                  </a:cubicBezTo>
                  <a:cubicBezTo>
                    <a:pt x="6193" y="46682"/>
                    <a:pt x="7211" y="42092"/>
                    <a:pt x="7211" y="41126"/>
                  </a:cubicBezTo>
                  <a:cubicBezTo>
                    <a:pt x="8483" y="20836"/>
                    <a:pt x="29351" y="13589"/>
                    <a:pt x="42585" y="13589"/>
                  </a:cubicBezTo>
                  <a:cubicBezTo>
                    <a:pt x="57345" y="13589"/>
                    <a:pt x="70069" y="21078"/>
                    <a:pt x="83303" y="29532"/>
                  </a:cubicBezTo>
                  <a:cubicBezTo>
                    <a:pt x="97045" y="38227"/>
                    <a:pt x="110788" y="46923"/>
                    <a:pt x="127329" y="46923"/>
                  </a:cubicBezTo>
                  <a:cubicBezTo>
                    <a:pt x="150997" y="46923"/>
                    <a:pt x="169829" y="29773"/>
                    <a:pt x="169829" y="7551"/>
                  </a:cubicBezTo>
                  <a:close/>
                  <a:moveTo>
                    <a:pt x="169829" y="64073"/>
                  </a:moveTo>
                  <a:cubicBezTo>
                    <a:pt x="169829" y="57068"/>
                    <a:pt x="166775" y="56585"/>
                    <a:pt x="166266" y="56585"/>
                  </a:cubicBezTo>
                  <a:cubicBezTo>
                    <a:pt x="165248" y="56585"/>
                    <a:pt x="162958" y="57793"/>
                    <a:pt x="162703" y="63107"/>
                  </a:cubicBezTo>
                  <a:cubicBezTo>
                    <a:pt x="161685" y="79774"/>
                    <a:pt x="143871" y="89677"/>
                    <a:pt x="127329" y="89677"/>
                  </a:cubicBezTo>
                  <a:cubicBezTo>
                    <a:pt x="112569" y="89677"/>
                    <a:pt x="99845" y="82189"/>
                    <a:pt x="86611" y="73735"/>
                  </a:cubicBezTo>
                  <a:cubicBezTo>
                    <a:pt x="72869" y="65039"/>
                    <a:pt x="59126" y="56344"/>
                    <a:pt x="42585" y="56344"/>
                  </a:cubicBezTo>
                  <a:cubicBezTo>
                    <a:pt x="18917" y="56344"/>
                    <a:pt x="85" y="73494"/>
                    <a:pt x="85" y="95716"/>
                  </a:cubicBezTo>
                  <a:cubicBezTo>
                    <a:pt x="85" y="101030"/>
                    <a:pt x="2121" y="102963"/>
                    <a:pt x="3648" y="102963"/>
                  </a:cubicBezTo>
                  <a:cubicBezTo>
                    <a:pt x="6193" y="102963"/>
                    <a:pt x="7211" y="98373"/>
                    <a:pt x="7211" y="97407"/>
                  </a:cubicBezTo>
                  <a:cubicBezTo>
                    <a:pt x="8483" y="77117"/>
                    <a:pt x="29351" y="69870"/>
                    <a:pt x="42585" y="69870"/>
                  </a:cubicBezTo>
                  <a:cubicBezTo>
                    <a:pt x="57345" y="69870"/>
                    <a:pt x="70069" y="77358"/>
                    <a:pt x="83303" y="85813"/>
                  </a:cubicBezTo>
                  <a:cubicBezTo>
                    <a:pt x="97045" y="94508"/>
                    <a:pt x="110788" y="103204"/>
                    <a:pt x="127329" y="103204"/>
                  </a:cubicBezTo>
                  <a:cubicBezTo>
                    <a:pt x="151506" y="103204"/>
                    <a:pt x="169829" y="85329"/>
                    <a:pt x="169829" y="64073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01302B-259E-34CE-5A56-FCBF4138868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92103" y="3900885"/>
              <a:ext cx="101541" cy="166185"/>
            </a:xfrm>
            <a:custGeom>
              <a:avLst/>
              <a:gdLst>
                <a:gd name="connsiteX0" fmla="*/ 101637 w 101541"/>
                <a:gd name="connsiteY0" fmla="*/ 112383 h 166185"/>
                <a:gd name="connsiteX1" fmla="*/ 53284 w 101541"/>
                <a:gd name="connsiteY1" fmla="*/ 59484 h 166185"/>
                <a:gd name="connsiteX2" fmla="*/ 20964 w 101541"/>
                <a:gd name="connsiteY2" fmla="*/ 71803 h 166185"/>
                <a:gd name="connsiteX3" fmla="*/ 20964 w 101541"/>
                <a:gd name="connsiteY3" fmla="*/ 24701 h 166185"/>
                <a:gd name="connsiteX4" fmla="*/ 42595 w 101541"/>
                <a:gd name="connsiteY4" fmla="*/ 27841 h 166185"/>
                <a:gd name="connsiteX5" fmla="*/ 91711 w 101541"/>
                <a:gd name="connsiteY5" fmla="*/ 2720 h 166185"/>
                <a:gd name="connsiteX6" fmla="*/ 89167 w 101541"/>
                <a:gd name="connsiteY6" fmla="*/ 63 h 166185"/>
                <a:gd name="connsiteX7" fmla="*/ 87131 w 101541"/>
                <a:gd name="connsiteY7" fmla="*/ 787 h 166185"/>
                <a:gd name="connsiteX8" fmla="*/ 52520 w 101541"/>
                <a:gd name="connsiteY8" fmla="*/ 7792 h 166185"/>
                <a:gd name="connsiteX9" fmla="*/ 18673 w 101541"/>
                <a:gd name="connsiteY9" fmla="*/ 1029 h 166185"/>
                <a:gd name="connsiteX10" fmla="*/ 15619 w 101541"/>
                <a:gd name="connsiteY10" fmla="*/ 304 h 166185"/>
                <a:gd name="connsiteX11" fmla="*/ 13074 w 101541"/>
                <a:gd name="connsiteY11" fmla="*/ 6101 h 166185"/>
                <a:gd name="connsiteX12" fmla="*/ 13074 w 101541"/>
                <a:gd name="connsiteY12" fmla="*/ 77600 h 166185"/>
                <a:gd name="connsiteX13" fmla="*/ 16637 w 101541"/>
                <a:gd name="connsiteY13" fmla="*/ 83880 h 166185"/>
                <a:gd name="connsiteX14" fmla="*/ 19946 w 101541"/>
                <a:gd name="connsiteY14" fmla="*/ 81706 h 166185"/>
                <a:gd name="connsiteX15" fmla="*/ 52775 w 101541"/>
                <a:gd name="connsiteY15" fmla="*/ 64798 h 166185"/>
                <a:gd name="connsiteX16" fmla="*/ 74406 w 101541"/>
                <a:gd name="connsiteY16" fmla="*/ 80257 h 166185"/>
                <a:gd name="connsiteX17" fmla="*/ 78987 w 101541"/>
                <a:gd name="connsiteY17" fmla="*/ 110692 h 166185"/>
                <a:gd name="connsiteX18" fmla="*/ 72879 w 101541"/>
                <a:gd name="connsiteY18" fmla="*/ 143784 h 166185"/>
                <a:gd name="connsiteX19" fmla="*/ 45649 w 101541"/>
                <a:gd name="connsiteY19" fmla="*/ 159485 h 166185"/>
                <a:gd name="connsiteX20" fmla="*/ 8239 w 101541"/>
                <a:gd name="connsiteY20" fmla="*/ 132431 h 166185"/>
                <a:gd name="connsiteX21" fmla="*/ 12565 w 101541"/>
                <a:gd name="connsiteY21" fmla="*/ 132915 h 166185"/>
                <a:gd name="connsiteX22" fmla="*/ 25290 w 101541"/>
                <a:gd name="connsiteY22" fmla="*/ 121079 h 166185"/>
                <a:gd name="connsiteX23" fmla="*/ 12565 w 101541"/>
                <a:gd name="connsiteY23" fmla="*/ 109243 h 166185"/>
                <a:gd name="connsiteX24" fmla="*/ 95 w 101541"/>
                <a:gd name="connsiteY24" fmla="*/ 122045 h 166185"/>
                <a:gd name="connsiteX25" fmla="*/ 46158 w 101541"/>
                <a:gd name="connsiteY25" fmla="*/ 166248 h 166185"/>
                <a:gd name="connsiteX26" fmla="*/ 101637 w 101541"/>
                <a:gd name="connsiteY26" fmla="*/ 112383 h 16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541" h="166185">
                  <a:moveTo>
                    <a:pt x="101637" y="112383"/>
                  </a:moveTo>
                  <a:cubicBezTo>
                    <a:pt x="101637" y="83639"/>
                    <a:pt x="80768" y="59484"/>
                    <a:pt x="53284" y="59484"/>
                  </a:cubicBezTo>
                  <a:cubicBezTo>
                    <a:pt x="41068" y="59484"/>
                    <a:pt x="30125" y="63349"/>
                    <a:pt x="20964" y="71803"/>
                  </a:cubicBezTo>
                  <a:lnTo>
                    <a:pt x="20964" y="24701"/>
                  </a:lnTo>
                  <a:cubicBezTo>
                    <a:pt x="26053" y="26150"/>
                    <a:pt x="34451" y="27841"/>
                    <a:pt x="42595" y="27841"/>
                  </a:cubicBezTo>
                  <a:cubicBezTo>
                    <a:pt x="73897" y="27841"/>
                    <a:pt x="91711" y="5860"/>
                    <a:pt x="91711" y="2720"/>
                  </a:cubicBezTo>
                  <a:cubicBezTo>
                    <a:pt x="91711" y="1270"/>
                    <a:pt x="90948" y="63"/>
                    <a:pt x="89167" y="63"/>
                  </a:cubicBezTo>
                  <a:cubicBezTo>
                    <a:pt x="88912" y="63"/>
                    <a:pt x="88403" y="63"/>
                    <a:pt x="87131" y="787"/>
                  </a:cubicBezTo>
                  <a:cubicBezTo>
                    <a:pt x="82041" y="2961"/>
                    <a:pt x="69571" y="7792"/>
                    <a:pt x="52520" y="7792"/>
                  </a:cubicBezTo>
                  <a:cubicBezTo>
                    <a:pt x="42341" y="7792"/>
                    <a:pt x="30634" y="6101"/>
                    <a:pt x="18673" y="1029"/>
                  </a:cubicBezTo>
                  <a:cubicBezTo>
                    <a:pt x="16637" y="304"/>
                    <a:pt x="16128" y="304"/>
                    <a:pt x="15619" y="304"/>
                  </a:cubicBezTo>
                  <a:cubicBezTo>
                    <a:pt x="13074" y="304"/>
                    <a:pt x="13074" y="2237"/>
                    <a:pt x="13074" y="6101"/>
                  </a:cubicBezTo>
                  <a:lnTo>
                    <a:pt x="13074" y="77600"/>
                  </a:lnTo>
                  <a:cubicBezTo>
                    <a:pt x="13074" y="81948"/>
                    <a:pt x="13074" y="83880"/>
                    <a:pt x="16637" y="83880"/>
                  </a:cubicBezTo>
                  <a:cubicBezTo>
                    <a:pt x="18419" y="83880"/>
                    <a:pt x="18928" y="83156"/>
                    <a:pt x="19946" y="81706"/>
                  </a:cubicBezTo>
                  <a:cubicBezTo>
                    <a:pt x="22745" y="77841"/>
                    <a:pt x="32161" y="64798"/>
                    <a:pt x="52775" y="64798"/>
                  </a:cubicBezTo>
                  <a:cubicBezTo>
                    <a:pt x="66008" y="64798"/>
                    <a:pt x="72370" y="75909"/>
                    <a:pt x="74406" y="80257"/>
                  </a:cubicBezTo>
                  <a:cubicBezTo>
                    <a:pt x="78478" y="89194"/>
                    <a:pt x="78987" y="98615"/>
                    <a:pt x="78987" y="110692"/>
                  </a:cubicBezTo>
                  <a:cubicBezTo>
                    <a:pt x="78987" y="119146"/>
                    <a:pt x="78987" y="133639"/>
                    <a:pt x="72879" y="143784"/>
                  </a:cubicBezTo>
                  <a:cubicBezTo>
                    <a:pt x="66772" y="153205"/>
                    <a:pt x="57355" y="159485"/>
                    <a:pt x="45649" y="159485"/>
                  </a:cubicBezTo>
                  <a:cubicBezTo>
                    <a:pt x="27071" y="159485"/>
                    <a:pt x="12565" y="146683"/>
                    <a:pt x="8239" y="132431"/>
                  </a:cubicBezTo>
                  <a:cubicBezTo>
                    <a:pt x="9003" y="132673"/>
                    <a:pt x="9766" y="132915"/>
                    <a:pt x="12565" y="132915"/>
                  </a:cubicBezTo>
                  <a:cubicBezTo>
                    <a:pt x="20964" y="132915"/>
                    <a:pt x="25290" y="126876"/>
                    <a:pt x="25290" y="121079"/>
                  </a:cubicBezTo>
                  <a:cubicBezTo>
                    <a:pt x="25290" y="115281"/>
                    <a:pt x="20964" y="109243"/>
                    <a:pt x="12565" y="109243"/>
                  </a:cubicBezTo>
                  <a:cubicBezTo>
                    <a:pt x="9003" y="109243"/>
                    <a:pt x="95" y="110934"/>
                    <a:pt x="95" y="122045"/>
                  </a:cubicBezTo>
                  <a:cubicBezTo>
                    <a:pt x="95" y="142818"/>
                    <a:pt x="17655" y="166248"/>
                    <a:pt x="46158" y="166248"/>
                  </a:cubicBezTo>
                  <a:cubicBezTo>
                    <a:pt x="75679" y="166248"/>
                    <a:pt x="101637" y="143060"/>
                    <a:pt x="101637" y="112383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184DBD-814A-D634-B709-40796AB4614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00585" y="3943156"/>
              <a:ext cx="122918" cy="116426"/>
            </a:xfrm>
            <a:custGeom>
              <a:avLst/>
              <a:gdLst>
                <a:gd name="connsiteX0" fmla="*/ 61689 w 122918"/>
                <a:gd name="connsiteY0" fmla="*/ 51513 h 116426"/>
                <a:gd name="connsiteX1" fmla="*/ 10791 w 122918"/>
                <a:gd name="connsiteY1" fmla="*/ 3444 h 116426"/>
                <a:gd name="connsiteX2" fmla="*/ 5192 w 122918"/>
                <a:gd name="connsiteY2" fmla="*/ 63 h 116426"/>
                <a:gd name="connsiteX3" fmla="*/ 103 w 122918"/>
                <a:gd name="connsiteY3" fmla="*/ 4894 h 116426"/>
                <a:gd name="connsiteX4" fmla="*/ 3411 w 122918"/>
                <a:gd name="connsiteY4" fmla="*/ 9725 h 116426"/>
                <a:gd name="connsiteX5" fmla="*/ 54309 w 122918"/>
                <a:gd name="connsiteY5" fmla="*/ 58276 h 116426"/>
                <a:gd name="connsiteX6" fmla="*/ 3411 w 122918"/>
                <a:gd name="connsiteY6" fmla="*/ 106827 h 116426"/>
                <a:gd name="connsiteX7" fmla="*/ 103 w 122918"/>
                <a:gd name="connsiteY7" fmla="*/ 111658 h 116426"/>
                <a:gd name="connsiteX8" fmla="*/ 5192 w 122918"/>
                <a:gd name="connsiteY8" fmla="*/ 116489 h 116426"/>
                <a:gd name="connsiteX9" fmla="*/ 10791 w 122918"/>
                <a:gd name="connsiteY9" fmla="*/ 113108 h 116426"/>
                <a:gd name="connsiteX10" fmla="*/ 61434 w 122918"/>
                <a:gd name="connsiteY10" fmla="*/ 65039 h 116426"/>
                <a:gd name="connsiteX11" fmla="*/ 114114 w 122918"/>
                <a:gd name="connsiteY11" fmla="*/ 115040 h 116426"/>
                <a:gd name="connsiteX12" fmla="*/ 117931 w 122918"/>
                <a:gd name="connsiteY12" fmla="*/ 116489 h 116426"/>
                <a:gd name="connsiteX13" fmla="*/ 123021 w 122918"/>
                <a:gd name="connsiteY13" fmla="*/ 111658 h 116426"/>
                <a:gd name="connsiteX14" fmla="*/ 122257 w 122918"/>
                <a:gd name="connsiteY14" fmla="*/ 109001 h 116426"/>
                <a:gd name="connsiteX15" fmla="*/ 68815 w 122918"/>
                <a:gd name="connsiteY15" fmla="*/ 58276 h 116426"/>
                <a:gd name="connsiteX16" fmla="*/ 115386 w 122918"/>
                <a:gd name="connsiteY16" fmla="*/ 14073 h 116426"/>
                <a:gd name="connsiteX17" fmla="*/ 121748 w 122918"/>
                <a:gd name="connsiteY17" fmla="*/ 8034 h 116426"/>
                <a:gd name="connsiteX18" fmla="*/ 123021 w 122918"/>
                <a:gd name="connsiteY18" fmla="*/ 4894 h 116426"/>
                <a:gd name="connsiteX19" fmla="*/ 117931 w 122918"/>
                <a:gd name="connsiteY19" fmla="*/ 63 h 116426"/>
                <a:gd name="connsiteX20" fmla="*/ 112078 w 122918"/>
                <a:gd name="connsiteY20" fmla="*/ 3686 h 116426"/>
                <a:gd name="connsiteX21" fmla="*/ 61689 w 122918"/>
                <a:gd name="connsiteY21" fmla="*/ 51513 h 1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918" h="116426">
                  <a:moveTo>
                    <a:pt x="61689" y="51513"/>
                  </a:moveTo>
                  <a:lnTo>
                    <a:pt x="10791" y="3444"/>
                  </a:lnTo>
                  <a:cubicBezTo>
                    <a:pt x="7737" y="546"/>
                    <a:pt x="7228" y="63"/>
                    <a:pt x="5192" y="63"/>
                  </a:cubicBezTo>
                  <a:cubicBezTo>
                    <a:pt x="2648" y="63"/>
                    <a:pt x="103" y="2237"/>
                    <a:pt x="103" y="4894"/>
                  </a:cubicBezTo>
                  <a:cubicBezTo>
                    <a:pt x="103" y="6585"/>
                    <a:pt x="612" y="7068"/>
                    <a:pt x="3411" y="9725"/>
                  </a:cubicBezTo>
                  <a:lnTo>
                    <a:pt x="54309" y="58276"/>
                  </a:lnTo>
                  <a:lnTo>
                    <a:pt x="3411" y="106827"/>
                  </a:lnTo>
                  <a:cubicBezTo>
                    <a:pt x="612" y="109484"/>
                    <a:pt x="103" y="109967"/>
                    <a:pt x="103" y="111658"/>
                  </a:cubicBezTo>
                  <a:cubicBezTo>
                    <a:pt x="103" y="114315"/>
                    <a:pt x="2648" y="116489"/>
                    <a:pt x="5192" y="116489"/>
                  </a:cubicBezTo>
                  <a:cubicBezTo>
                    <a:pt x="7228" y="116489"/>
                    <a:pt x="7737" y="116006"/>
                    <a:pt x="10791" y="113108"/>
                  </a:cubicBezTo>
                  <a:lnTo>
                    <a:pt x="61434" y="65039"/>
                  </a:lnTo>
                  <a:lnTo>
                    <a:pt x="114114" y="115040"/>
                  </a:lnTo>
                  <a:cubicBezTo>
                    <a:pt x="114623" y="115282"/>
                    <a:pt x="116404" y="116489"/>
                    <a:pt x="117931" y="116489"/>
                  </a:cubicBezTo>
                  <a:cubicBezTo>
                    <a:pt x="120985" y="116489"/>
                    <a:pt x="123021" y="114315"/>
                    <a:pt x="123021" y="111658"/>
                  </a:cubicBezTo>
                  <a:cubicBezTo>
                    <a:pt x="123021" y="111175"/>
                    <a:pt x="123021" y="110209"/>
                    <a:pt x="122257" y="109001"/>
                  </a:cubicBezTo>
                  <a:cubicBezTo>
                    <a:pt x="122003" y="108518"/>
                    <a:pt x="81539" y="70595"/>
                    <a:pt x="68815" y="58276"/>
                  </a:cubicBezTo>
                  <a:lnTo>
                    <a:pt x="115386" y="14073"/>
                  </a:lnTo>
                  <a:cubicBezTo>
                    <a:pt x="116659" y="12623"/>
                    <a:pt x="120476" y="9483"/>
                    <a:pt x="121748" y="8034"/>
                  </a:cubicBezTo>
                  <a:cubicBezTo>
                    <a:pt x="122003" y="7551"/>
                    <a:pt x="123021" y="6585"/>
                    <a:pt x="123021" y="4894"/>
                  </a:cubicBezTo>
                  <a:cubicBezTo>
                    <a:pt x="123021" y="2237"/>
                    <a:pt x="120985" y="63"/>
                    <a:pt x="117931" y="63"/>
                  </a:cubicBezTo>
                  <a:cubicBezTo>
                    <a:pt x="115895" y="63"/>
                    <a:pt x="114877" y="1029"/>
                    <a:pt x="112078" y="3686"/>
                  </a:cubicBezTo>
                  <a:lnTo>
                    <a:pt x="61689" y="51513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981C5D-18DA-AE9C-04D3-8D85CE1E91F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40313" y="3900885"/>
              <a:ext cx="83981" cy="160871"/>
            </a:xfrm>
            <a:custGeom>
              <a:avLst/>
              <a:gdLst>
                <a:gd name="connsiteX0" fmla="*/ 52283 w 83981"/>
                <a:gd name="connsiteY0" fmla="*/ 6343 h 160871"/>
                <a:gd name="connsiteX1" fmla="*/ 46430 w 83981"/>
                <a:gd name="connsiteY1" fmla="*/ 63 h 160871"/>
                <a:gd name="connsiteX2" fmla="*/ 113 w 83981"/>
                <a:gd name="connsiteY2" fmla="*/ 15522 h 160871"/>
                <a:gd name="connsiteX3" fmla="*/ 113 w 83981"/>
                <a:gd name="connsiteY3" fmla="*/ 23010 h 160871"/>
                <a:gd name="connsiteX4" fmla="*/ 33451 w 83981"/>
                <a:gd name="connsiteY4" fmla="*/ 16730 h 160871"/>
                <a:gd name="connsiteX5" fmla="*/ 33451 w 83981"/>
                <a:gd name="connsiteY5" fmla="*/ 141852 h 160871"/>
                <a:gd name="connsiteX6" fmla="*/ 9783 w 83981"/>
                <a:gd name="connsiteY6" fmla="*/ 153446 h 160871"/>
                <a:gd name="connsiteX7" fmla="*/ 1640 w 83981"/>
                <a:gd name="connsiteY7" fmla="*/ 153446 h 160871"/>
                <a:gd name="connsiteX8" fmla="*/ 1640 w 83981"/>
                <a:gd name="connsiteY8" fmla="*/ 160934 h 160871"/>
                <a:gd name="connsiteX9" fmla="*/ 42867 w 83981"/>
                <a:gd name="connsiteY9" fmla="*/ 160210 h 160871"/>
                <a:gd name="connsiteX10" fmla="*/ 84094 w 83981"/>
                <a:gd name="connsiteY10" fmla="*/ 160934 h 160871"/>
                <a:gd name="connsiteX11" fmla="*/ 84094 w 83981"/>
                <a:gd name="connsiteY11" fmla="*/ 153446 h 160871"/>
                <a:gd name="connsiteX12" fmla="*/ 75950 w 83981"/>
                <a:gd name="connsiteY12" fmla="*/ 153446 h 160871"/>
                <a:gd name="connsiteX13" fmla="*/ 52283 w 83981"/>
                <a:gd name="connsiteY13" fmla="*/ 141852 h 160871"/>
                <a:gd name="connsiteX14" fmla="*/ 52283 w 83981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981" h="160871">
                  <a:moveTo>
                    <a:pt x="52283" y="6343"/>
                  </a:moveTo>
                  <a:cubicBezTo>
                    <a:pt x="52283" y="546"/>
                    <a:pt x="52283" y="63"/>
                    <a:pt x="46430" y="63"/>
                  </a:cubicBezTo>
                  <a:cubicBezTo>
                    <a:pt x="30651" y="15522"/>
                    <a:pt x="8256" y="15522"/>
                    <a:pt x="113" y="15522"/>
                  </a:cubicBezTo>
                  <a:lnTo>
                    <a:pt x="113" y="23010"/>
                  </a:lnTo>
                  <a:cubicBezTo>
                    <a:pt x="5202" y="23010"/>
                    <a:pt x="20217" y="23010"/>
                    <a:pt x="33451" y="16730"/>
                  </a:cubicBezTo>
                  <a:lnTo>
                    <a:pt x="33451" y="141852"/>
                  </a:lnTo>
                  <a:cubicBezTo>
                    <a:pt x="33451" y="150548"/>
                    <a:pt x="32687" y="153446"/>
                    <a:pt x="9783" y="153446"/>
                  </a:cubicBezTo>
                  <a:lnTo>
                    <a:pt x="1640" y="153446"/>
                  </a:lnTo>
                  <a:lnTo>
                    <a:pt x="1640" y="160934"/>
                  </a:lnTo>
                  <a:cubicBezTo>
                    <a:pt x="10547" y="160210"/>
                    <a:pt x="32687" y="160210"/>
                    <a:pt x="42867" y="160210"/>
                  </a:cubicBezTo>
                  <a:cubicBezTo>
                    <a:pt x="53046" y="160210"/>
                    <a:pt x="75187" y="160210"/>
                    <a:pt x="84094" y="160934"/>
                  </a:cubicBezTo>
                  <a:lnTo>
                    <a:pt x="84094" y="153446"/>
                  </a:lnTo>
                  <a:lnTo>
                    <a:pt x="75950" y="153446"/>
                  </a:lnTo>
                  <a:cubicBezTo>
                    <a:pt x="53046" y="153446"/>
                    <a:pt x="52283" y="150789"/>
                    <a:pt x="52283" y="141852"/>
                  </a:cubicBezTo>
                  <a:lnTo>
                    <a:pt x="52283" y="6343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4E4143-FC1B-4872-AF8A-FBDAFC2DE7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54833" y="3900885"/>
              <a:ext cx="107139" cy="166185"/>
            </a:xfrm>
            <a:custGeom>
              <a:avLst/>
              <a:gdLst>
                <a:gd name="connsiteX0" fmla="*/ 107257 w 107139"/>
                <a:gd name="connsiteY0" fmla="*/ 83639 h 166185"/>
                <a:gd name="connsiteX1" fmla="*/ 97078 w 107139"/>
                <a:gd name="connsiteY1" fmla="*/ 27116 h 166185"/>
                <a:gd name="connsiteX2" fmla="*/ 53815 w 107139"/>
                <a:gd name="connsiteY2" fmla="*/ 63 h 166185"/>
                <a:gd name="connsiteX3" fmla="*/ 9534 w 107139"/>
                <a:gd name="connsiteY3" fmla="*/ 28807 h 166185"/>
                <a:gd name="connsiteX4" fmla="*/ 118 w 107139"/>
                <a:gd name="connsiteY4" fmla="*/ 83639 h 166185"/>
                <a:gd name="connsiteX5" fmla="*/ 11570 w 107139"/>
                <a:gd name="connsiteY5" fmla="*/ 141852 h 166185"/>
                <a:gd name="connsiteX6" fmla="*/ 53560 w 107139"/>
                <a:gd name="connsiteY6" fmla="*/ 166248 h 166185"/>
                <a:gd name="connsiteX7" fmla="*/ 97841 w 107139"/>
                <a:gd name="connsiteY7" fmla="*/ 138229 h 166185"/>
                <a:gd name="connsiteX8" fmla="*/ 107257 w 107139"/>
                <a:gd name="connsiteY8" fmla="*/ 83639 h 166185"/>
                <a:gd name="connsiteX9" fmla="*/ 53560 w 107139"/>
                <a:gd name="connsiteY9" fmla="*/ 160934 h 166185"/>
                <a:gd name="connsiteX10" fmla="*/ 24040 w 107139"/>
                <a:gd name="connsiteY10" fmla="*/ 131707 h 166185"/>
                <a:gd name="connsiteX11" fmla="*/ 21240 w 107139"/>
                <a:gd name="connsiteY11" fmla="*/ 80740 h 166185"/>
                <a:gd name="connsiteX12" fmla="*/ 23276 w 107139"/>
                <a:gd name="connsiteY12" fmla="*/ 36295 h 166185"/>
                <a:gd name="connsiteX13" fmla="*/ 53560 w 107139"/>
                <a:gd name="connsiteY13" fmla="*/ 5377 h 166185"/>
                <a:gd name="connsiteX14" fmla="*/ 83590 w 107139"/>
                <a:gd name="connsiteY14" fmla="*/ 33638 h 166185"/>
                <a:gd name="connsiteX15" fmla="*/ 86135 w 107139"/>
                <a:gd name="connsiteY15" fmla="*/ 80740 h 166185"/>
                <a:gd name="connsiteX16" fmla="*/ 83335 w 107139"/>
                <a:gd name="connsiteY16" fmla="*/ 130741 h 166185"/>
                <a:gd name="connsiteX17" fmla="*/ 53560 w 107139"/>
                <a:gd name="connsiteY17" fmla="*/ 160934 h 16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39" h="166185">
                  <a:moveTo>
                    <a:pt x="107257" y="83639"/>
                  </a:moveTo>
                  <a:cubicBezTo>
                    <a:pt x="107257" y="64315"/>
                    <a:pt x="105985" y="44991"/>
                    <a:pt x="97078" y="27116"/>
                  </a:cubicBezTo>
                  <a:cubicBezTo>
                    <a:pt x="85371" y="3928"/>
                    <a:pt x="64503" y="63"/>
                    <a:pt x="53815" y="63"/>
                  </a:cubicBezTo>
                  <a:cubicBezTo>
                    <a:pt x="38545" y="63"/>
                    <a:pt x="19968" y="6343"/>
                    <a:pt x="9534" y="28807"/>
                  </a:cubicBezTo>
                  <a:cubicBezTo>
                    <a:pt x="1390" y="45474"/>
                    <a:pt x="118" y="64315"/>
                    <a:pt x="118" y="83639"/>
                  </a:cubicBezTo>
                  <a:cubicBezTo>
                    <a:pt x="118" y="101755"/>
                    <a:pt x="1136" y="123494"/>
                    <a:pt x="11570" y="141852"/>
                  </a:cubicBezTo>
                  <a:cubicBezTo>
                    <a:pt x="22513" y="161417"/>
                    <a:pt x="41090" y="166248"/>
                    <a:pt x="53560" y="166248"/>
                  </a:cubicBezTo>
                  <a:cubicBezTo>
                    <a:pt x="67303" y="166248"/>
                    <a:pt x="86644" y="161176"/>
                    <a:pt x="97841" y="138229"/>
                  </a:cubicBezTo>
                  <a:cubicBezTo>
                    <a:pt x="105985" y="121562"/>
                    <a:pt x="107257" y="102721"/>
                    <a:pt x="107257" y="83639"/>
                  </a:cubicBezTo>
                  <a:close/>
                  <a:moveTo>
                    <a:pt x="53560" y="160934"/>
                  </a:moveTo>
                  <a:cubicBezTo>
                    <a:pt x="43635" y="160934"/>
                    <a:pt x="28620" y="154896"/>
                    <a:pt x="24040" y="131707"/>
                  </a:cubicBezTo>
                  <a:cubicBezTo>
                    <a:pt x="21240" y="117214"/>
                    <a:pt x="21240" y="94991"/>
                    <a:pt x="21240" y="80740"/>
                  </a:cubicBezTo>
                  <a:cubicBezTo>
                    <a:pt x="21240" y="65281"/>
                    <a:pt x="21240" y="49339"/>
                    <a:pt x="23276" y="36295"/>
                  </a:cubicBezTo>
                  <a:cubicBezTo>
                    <a:pt x="28111" y="7551"/>
                    <a:pt x="47198" y="5377"/>
                    <a:pt x="53560" y="5377"/>
                  </a:cubicBezTo>
                  <a:cubicBezTo>
                    <a:pt x="61958" y="5377"/>
                    <a:pt x="78755" y="9725"/>
                    <a:pt x="83590" y="33638"/>
                  </a:cubicBezTo>
                  <a:cubicBezTo>
                    <a:pt x="86135" y="47165"/>
                    <a:pt x="86135" y="65522"/>
                    <a:pt x="86135" y="80740"/>
                  </a:cubicBezTo>
                  <a:cubicBezTo>
                    <a:pt x="86135" y="98856"/>
                    <a:pt x="86135" y="115282"/>
                    <a:pt x="83335" y="130741"/>
                  </a:cubicBezTo>
                  <a:cubicBezTo>
                    <a:pt x="79518" y="153688"/>
                    <a:pt x="65012" y="160934"/>
                    <a:pt x="53560" y="160934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17F3C7-663C-CDFD-EA4C-35B4D41595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91393" y="3927602"/>
              <a:ext cx="120424" cy="8285"/>
            </a:xfrm>
            <a:custGeom>
              <a:avLst/>
              <a:gdLst>
                <a:gd name="connsiteX0" fmla="*/ 113421 w 120424"/>
                <a:gd name="connsiteY0" fmla="*/ 8344 h 8285"/>
                <a:gd name="connsiteX1" fmla="*/ 120547 w 120424"/>
                <a:gd name="connsiteY1" fmla="*/ 4286 h 8285"/>
                <a:gd name="connsiteX2" fmla="*/ 113421 w 120424"/>
                <a:gd name="connsiteY2" fmla="*/ 59 h 8285"/>
                <a:gd name="connsiteX3" fmla="*/ 7248 w 120424"/>
                <a:gd name="connsiteY3" fmla="*/ 59 h 8285"/>
                <a:gd name="connsiteX4" fmla="*/ 123 w 120424"/>
                <a:gd name="connsiteY4" fmla="*/ 4117 h 8285"/>
                <a:gd name="connsiteX5" fmla="*/ 7248 w 120424"/>
                <a:gd name="connsiteY5" fmla="*/ 8344 h 8285"/>
                <a:gd name="connsiteX6" fmla="*/ 113421 w 120424"/>
                <a:gd name="connsiteY6" fmla="*/ 8344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24" h="8285">
                  <a:moveTo>
                    <a:pt x="113421" y="8344"/>
                  </a:moveTo>
                  <a:cubicBezTo>
                    <a:pt x="116271" y="8344"/>
                    <a:pt x="120547" y="8344"/>
                    <a:pt x="120547" y="4286"/>
                  </a:cubicBezTo>
                  <a:cubicBezTo>
                    <a:pt x="120547" y="59"/>
                    <a:pt x="116449" y="59"/>
                    <a:pt x="113421" y="59"/>
                  </a:cubicBezTo>
                  <a:lnTo>
                    <a:pt x="7248" y="59"/>
                  </a:lnTo>
                  <a:cubicBezTo>
                    <a:pt x="4398" y="59"/>
                    <a:pt x="123" y="59"/>
                    <a:pt x="123" y="4117"/>
                  </a:cubicBezTo>
                  <a:cubicBezTo>
                    <a:pt x="123" y="8344"/>
                    <a:pt x="4220" y="8344"/>
                    <a:pt x="7248" y="8344"/>
                  </a:cubicBezTo>
                  <a:lnTo>
                    <a:pt x="113421" y="8344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8C5A85-4AB5-CD0C-9997-31DA54EED01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40829" y="3861829"/>
              <a:ext cx="81945" cy="115653"/>
            </a:xfrm>
            <a:custGeom>
              <a:avLst/>
              <a:gdLst>
                <a:gd name="connsiteX0" fmla="*/ 39142 w 81945"/>
                <a:gd name="connsiteY0" fmla="*/ 55857 h 115653"/>
                <a:gd name="connsiteX1" fmla="*/ 63013 w 81945"/>
                <a:gd name="connsiteY1" fmla="*/ 83079 h 115653"/>
                <a:gd name="connsiteX2" fmla="*/ 39855 w 81945"/>
                <a:gd name="connsiteY2" fmla="*/ 110302 h 115653"/>
                <a:gd name="connsiteX3" fmla="*/ 9570 w 81945"/>
                <a:gd name="connsiteY3" fmla="*/ 98466 h 115653"/>
                <a:gd name="connsiteX4" fmla="*/ 19903 w 81945"/>
                <a:gd name="connsiteY4" fmla="*/ 88997 h 115653"/>
                <a:gd name="connsiteX5" fmla="*/ 10105 w 81945"/>
                <a:gd name="connsiteY5" fmla="*/ 79698 h 115653"/>
                <a:gd name="connsiteX6" fmla="*/ 129 w 81945"/>
                <a:gd name="connsiteY6" fmla="*/ 89505 h 115653"/>
                <a:gd name="connsiteX7" fmla="*/ 40211 w 81945"/>
                <a:gd name="connsiteY7" fmla="*/ 115713 h 115653"/>
                <a:gd name="connsiteX8" fmla="*/ 82074 w 81945"/>
                <a:gd name="connsiteY8" fmla="*/ 83079 h 115653"/>
                <a:gd name="connsiteX9" fmla="*/ 51078 w 81945"/>
                <a:gd name="connsiteY9" fmla="*/ 52813 h 115653"/>
                <a:gd name="connsiteX10" fmla="*/ 76552 w 81945"/>
                <a:gd name="connsiteY10" fmla="*/ 23393 h 115653"/>
                <a:gd name="connsiteX11" fmla="*/ 40567 w 81945"/>
                <a:gd name="connsiteY11" fmla="*/ 59 h 115653"/>
                <a:gd name="connsiteX12" fmla="*/ 5651 w 81945"/>
                <a:gd name="connsiteY12" fmla="*/ 22716 h 115653"/>
                <a:gd name="connsiteX13" fmla="*/ 14915 w 81945"/>
                <a:gd name="connsiteY13" fmla="*/ 31678 h 115653"/>
                <a:gd name="connsiteX14" fmla="*/ 24000 w 81945"/>
                <a:gd name="connsiteY14" fmla="*/ 23055 h 115653"/>
                <a:gd name="connsiteX15" fmla="*/ 14915 w 81945"/>
                <a:gd name="connsiteY15" fmla="*/ 14262 h 115653"/>
                <a:gd name="connsiteX16" fmla="*/ 40033 w 81945"/>
                <a:gd name="connsiteY16" fmla="*/ 4963 h 115653"/>
                <a:gd name="connsiteX17" fmla="*/ 59272 w 81945"/>
                <a:gd name="connsiteY17" fmla="*/ 23393 h 115653"/>
                <a:gd name="connsiteX18" fmla="*/ 52146 w 81945"/>
                <a:gd name="connsiteY18" fmla="*/ 43514 h 115653"/>
                <a:gd name="connsiteX19" fmla="*/ 32373 w 81945"/>
                <a:gd name="connsiteY19" fmla="*/ 50784 h 115653"/>
                <a:gd name="connsiteX20" fmla="*/ 26672 w 81945"/>
                <a:gd name="connsiteY20" fmla="*/ 51292 h 115653"/>
                <a:gd name="connsiteX21" fmla="*/ 24891 w 81945"/>
                <a:gd name="connsiteY21" fmla="*/ 53490 h 115653"/>
                <a:gd name="connsiteX22" fmla="*/ 29522 w 81945"/>
                <a:gd name="connsiteY22" fmla="*/ 55857 h 115653"/>
                <a:gd name="connsiteX23" fmla="*/ 39142 w 81945"/>
                <a:gd name="connsiteY23" fmla="*/ 55857 h 1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945" h="115653">
                  <a:moveTo>
                    <a:pt x="39142" y="55857"/>
                  </a:moveTo>
                  <a:cubicBezTo>
                    <a:pt x="53037" y="55857"/>
                    <a:pt x="63013" y="64987"/>
                    <a:pt x="63013" y="83079"/>
                  </a:cubicBezTo>
                  <a:cubicBezTo>
                    <a:pt x="63013" y="104046"/>
                    <a:pt x="50187" y="110302"/>
                    <a:pt x="39855" y="110302"/>
                  </a:cubicBezTo>
                  <a:cubicBezTo>
                    <a:pt x="32729" y="110302"/>
                    <a:pt x="17052" y="108442"/>
                    <a:pt x="9570" y="98466"/>
                  </a:cubicBezTo>
                  <a:cubicBezTo>
                    <a:pt x="17943" y="98128"/>
                    <a:pt x="19903" y="92548"/>
                    <a:pt x="19903" y="88997"/>
                  </a:cubicBezTo>
                  <a:cubicBezTo>
                    <a:pt x="19903" y="83587"/>
                    <a:pt x="15627" y="79698"/>
                    <a:pt x="10105" y="79698"/>
                  </a:cubicBezTo>
                  <a:cubicBezTo>
                    <a:pt x="5117" y="79698"/>
                    <a:pt x="129" y="82572"/>
                    <a:pt x="129" y="89505"/>
                  </a:cubicBezTo>
                  <a:cubicBezTo>
                    <a:pt x="129" y="105399"/>
                    <a:pt x="18656" y="115713"/>
                    <a:pt x="40211" y="115713"/>
                  </a:cubicBezTo>
                  <a:cubicBezTo>
                    <a:pt x="64973" y="115713"/>
                    <a:pt x="82074" y="99988"/>
                    <a:pt x="82074" y="83079"/>
                  </a:cubicBezTo>
                  <a:cubicBezTo>
                    <a:pt x="82074" y="69891"/>
                    <a:pt x="70673" y="56702"/>
                    <a:pt x="51078" y="52813"/>
                  </a:cubicBezTo>
                  <a:cubicBezTo>
                    <a:pt x="69782" y="46388"/>
                    <a:pt x="76552" y="33707"/>
                    <a:pt x="76552" y="23393"/>
                  </a:cubicBezTo>
                  <a:cubicBezTo>
                    <a:pt x="76552" y="10035"/>
                    <a:pt x="60341" y="59"/>
                    <a:pt x="40567" y="59"/>
                  </a:cubicBezTo>
                  <a:cubicBezTo>
                    <a:pt x="20793" y="59"/>
                    <a:pt x="5651" y="9190"/>
                    <a:pt x="5651" y="22716"/>
                  </a:cubicBezTo>
                  <a:cubicBezTo>
                    <a:pt x="5651" y="28465"/>
                    <a:pt x="9570" y="31678"/>
                    <a:pt x="14915" y="31678"/>
                  </a:cubicBezTo>
                  <a:cubicBezTo>
                    <a:pt x="20437" y="31678"/>
                    <a:pt x="24000" y="27789"/>
                    <a:pt x="24000" y="23055"/>
                  </a:cubicBezTo>
                  <a:cubicBezTo>
                    <a:pt x="24000" y="18151"/>
                    <a:pt x="20437" y="14600"/>
                    <a:pt x="14915" y="14262"/>
                  </a:cubicBezTo>
                  <a:cubicBezTo>
                    <a:pt x="21150" y="6823"/>
                    <a:pt x="33441" y="4963"/>
                    <a:pt x="40033" y="4963"/>
                  </a:cubicBezTo>
                  <a:cubicBezTo>
                    <a:pt x="48049" y="4963"/>
                    <a:pt x="59272" y="8682"/>
                    <a:pt x="59272" y="23393"/>
                  </a:cubicBezTo>
                  <a:cubicBezTo>
                    <a:pt x="59272" y="30494"/>
                    <a:pt x="56778" y="38272"/>
                    <a:pt x="52146" y="43514"/>
                  </a:cubicBezTo>
                  <a:cubicBezTo>
                    <a:pt x="46268" y="49939"/>
                    <a:pt x="41280" y="50277"/>
                    <a:pt x="32373" y="50784"/>
                  </a:cubicBezTo>
                  <a:cubicBezTo>
                    <a:pt x="27919" y="51123"/>
                    <a:pt x="27563" y="51123"/>
                    <a:pt x="26672" y="51292"/>
                  </a:cubicBezTo>
                  <a:cubicBezTo>
                    <a:pt x="26316" y="51292"/>
                    <a:pt x="24891" y="51630"/>
                    <a:pt x="24891" y="53490"/>
                  </a:cubicBezTo>
                  <a:cubicBezTo>
                    <a:pt x="24891" y="55857"/>
                    <a:pt x="26494" y="55857"/>
                    <a:pt x="29522" y="55857"/>
                  </a:cubicBezTo>
                  <a:lnTo>
                    <a:pt x="39142" y="5585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FC796E-D224-0888-CE7E-0D83F05C013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01787" y="3894122"/>
              <a:ext cx="124954" cy="170291"/>
            </a:xfrm>
            <a:custGeom>
              <a:avLst/>
              <a:gdLst>
                <a:gd name="connsiteX0" fmla="*/ 59176 w 124954"/>
                <a:gd name="connsiteY0" fmla="*/ 2720 h 170291"/>
                <a:gd name="connsiteX1" fmla="*/ 55868 w 124954"/>
                <a:gd name="connsiteY1" fmla="*/ 63 h 170291"/>
                <a:gd name="connsiteX2" fmla="*/ 24820 w 124954"/>
                <a:gd name="connsiteY2" fmla="*/ 2478 h 170291"/>
                <a:gd name="connsiteX3" fmla="*/ 19985 w 124954"/>
                <a:gd name="connsiteY3" fmla="*/ 7309 h 170291"/>
                <a:gd name="connsiteX4" fmla="*/ 26093 w 124954"/>
                <a:gd name="connsiteY4" fmla="*/ 10208 h 170291"/>
                <a:gd name="connsiteX5" fmla="*/ 38817 w 124954"/>
                <a:gd name="connsiteY5" fmla="*/ 14314 h 170291"/>
                <a:gd name="connsiteX6" fmla="*/ 38054 w 124954"/>
                <a:gd name="connsiteY6" fmla="*/ 19145 h 170291"/>
                <a:gd name="connsiteX7" fmla="*/ 1153 w 124954"/>
                <a:gd name="connsiteY7" fmla="*/ 158277 h 170291"/>
                <a:gd name="connsiteX8" fmla="*/ 135 w 124954"/>
                <a:gd name="connsiteY8" fmla="*/ 163591 h 170291"/>
                <a:gd name="connsiteX9" fmla="*/ 7515 w 124954"/>
                <a:gd name="connsiteY9" fmla="*/ 170355 h 170291"/>
                <a:gd name="connsiteX10" fmla="*/ 16931 w 124954"/>
                <a:gd name="connsiteY10" fmla="*/ 164074 h 170291"/>
                <a:gd name="connsiteX11" fmla="*/ 21767 w 124954"/>
                <a:gd name="connsiteY11" fmla="*/ 145717 h 170291"/>
                <a:gd name="connsiteX12" fmla="*/ 27365 w 124954"/>
                <a:gd name="connsiteY12" fmla="*/ 123977 h 170291"/>
                <a:gd name="connsiteX13" fmla="*/ 31692 w 124954"/>
                <a:gd name="connsiteY13" fmla="*/ 107793 h 170291"/>
                <a:gd name="connsiteX14" fmla="*/ 34491 w 124954"/>
                <a:gd name="connsiteY14" fmla="*/ 96924 h 170291"/>
                <a:gd name="connsiteX15" fmla="*/ 51796 w 124954"/>
                <a:gd name="connsiteY15" fmla="*/ 74701 h 170291"/>
                <a:gd name="connsiteX16" fmla="*/ 76227 w 124954"/>
                <a:gd name="connsiteY16" fmla="*/ 66247 h 170291"/>
                <a:gd name="connsiteX17" fmla="*/ 89970 w 124954"/>
                <a:gd name="connsiteY17" fmla="*/ 83156 h 170291"/>
                <a:gd name="connsiteX18" fmla="*/ 74191 w 124954"/>
                <a:gd name="connsiteY18" fmla="*/ 137262 h 170291"/>
                <a:gd name="connsiteX19" fmla="*/ 70883 w 124954"/>
                <a:gd name="connsiteY19" fmla="*/ 150548 h 170291"/>
                <a:gd name="connsiteX20" fmla="*/ 91751 w 124954"/>
                <a:gd name="connsiteY20" fmla="*/ 170355 h 170291"/>
                <a:gd name="connsiteX21" fmla="*/ 125089 w 124954"/>
                <a:gd name="connsiteY21" fmla="*/ 133156 h 170291"/>
                <a:gd name="connsiteX22" fmla="*/ 122035 w 124954"/>
                <a:gd name="connsiteY22" fmla="*/ 130741 h 170291"/>
                <a:gd name="connsiteX23" fmla="*/ 118218 w 124954"/>
                <a:gd name="connsiteY23" fmla="*/ 135089 h 170291"/>
                <a:gd name="connsiteX24" fmla="*/ 92260 w 124954"/>
                <a:gd name="connsiteY24" fmla="*/ 165041 h 170291"/>
                <a:gd name="connsiteX25" fmla="*/ 86152 w 124954"/>
                <a:gd name="connsiteY25" fmla="*/ 157069 h 170291"/>
                <a:gd name="connsiteX26" fmla="*/ 90733 w 124954"/>
                <a:gd name="connsiteY26" fmla="*/ 139919 h 170291"/>
                <a:gd name="connsiteX27" fmla="*/ 106257 w 124954"/>
                <a:gd name="connsiteY27" fmla="*/ 86779 h 170291"/>
                <a:gd name="connsiteX28" fmla="*/ 76991 w 124954"/>
                <a:gd name="connsiteY28" fmla="*/ 60933 h 170291"/>
                <a:gd name="connsiteX29" fmla="*/ 39326 w 124954"/>
                <a:gd name="connsiteY29" fmla="*/ 79532 h 170291"/>
                <a:gd name="connsiteX30" fmla="*/ 59176 w 124954"/>
                <a:gd name="connsiteY30" fmla="*/ 2720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954" h="170291">
                  <a:moveTo>
                    <a:pt x="59176" y="2720"/>
                  </a:moveTo>
                  <a:cubicBezTo>
                    <a:pt x="59176" y="2478"/>
                    <a:pt x="59176" y="63"/>
                    <a:pt x="55868" y="63"/>
                  </a:cubicBezTo>
                  <a:cubicBezTo>
                    <a:pt x="50015" y="63"/>
                    <a:pt x="31437" y="1995"/>
                    <a:pt x="24820" y="2478"/>
                  </a:cubicBezTo>
                  <a:cubicBezTo>
                    <a:pt x="22784" y="2720"/>
                    <a:pt x="19985" y="2961"/>
                    <a:pt x="19985" y="7309"/>
                  </a:cubicBezTo>
                  <a:cubicBezTo>
                    <a:pt x="19985" y="10208"/>
                    <a:pt x="22276" y="10208"/>
                    <a:pt x="26093" y="10208"/>
                  </a:cubicBezTo>
                  <a:cubicBezTo>
                    <a:pt x="38308" y="10208"/>
                    <a:pt x="38817" y="11899"/>
                    <a:pt x="38817" y="14314"/>
                  </a:cubicBezTo>
                  <a:lnTo>
                    <a:pt x="38054" y="19145"/>
                  </a:lnTo>
                  <a:lnTo>
                    <a:pt x="1153" y="158277"/>
                  </a:lnTo>
                  <a:cubicBezTo>
                    <a:pt x="135" y="161659"/>
                    <a:pt x="135" y="162142"/>
                    <a:pt x="135" y="163591"/>
                  </a:cubicBezTo>
                  <a:cubicBezTo>
                    <a:pt x="135" y="169147"/>
                    <a:pt x="5225" y="170355"/>
                    <a:pt x="7515" y="170355"/>
                  </a:cubicBezTo>
                  <a:cubicBezTo>
                    <a:pt x="11587" y="170355"/>
                    <a:pt x="15659" y="167456"/>
                    <a:pt x="16931" y="164074"/>
                  </a:cubicBezTo>
                  <a:lnTo>
                    <a:pt x="21767" y="145717"/>
                  </a:lnTo>
                  <a:lnTo>
                    <a:pt x="27365" y="123977"/>
                  </a:lnTo>
                  <a:cubicBezTo>
                    <a:pt x="28892" y="118663"/>
                    <a:pt x="30419" y="113349"/>
                    <a:pt x="31692" y="107793"/>
                  </a:cubicBezTo>
                  <a:cubicBezTo>
                    <a:pt x="32201" y="106344"/>
                    <a:pt x="34236" y="98373"/>
                    <a:pt x="34491" y="96924"/>
                  </a:cubicBezTo>
                  <a:cubicBezTo>
                    <a:pt x="35254" y="94750"/>
                    <a:pt x="43144" y="81223"/>
                    <a:pt x="51796" y="74701"/>
                  </a:cubicBezTo>
                  <a:cubicBezTo>
                    <a:pt x="57395" y="70837"/>
                    <a:pt x="65284" y="66247"/>
                    <a:pt x="76227" y="66247"/>
                  </a:cubicBezTo>
                  <a:cubicBezTo>
                    <a:pt x="87170" y="66247"/>
                    <a:pt x="89970" y="74460"/>
                    <a:pt x="89970" y="83156"/>
                  </a:cubicBezTo>
                  <a:cubicBezTo>
                    <a:pt x="89970" y="96199"/>
                    <a:pt x="80299" y="122528"/>
                    <a:pt x="74191" y="137262"/>
                  </a:cubicBezTo>
                  <a:cubicBezTo>
                    <a:pt x="72155" y="142818"/>
                    <a:pt x="70883" y="145717"/>
                    <a:pt x="70883" y="150548"/>
                  </a:cubicBezTo>
                  <a:cubicBezTo>
                    <a:pt x="70883" y="161900"/>
                    <a:pt x="79790" y="170355"/>
                    <a:pt x="91751" y="170355"/>
                  </a:cubicBezTo>
                  <a:cubicBezTo>
                    <a:pt x="115673" y="170355"/>
                    <a:pt x="125089" y="135089"/>
                    <a:pt x="125089" y="133156"/>
                  </a:cubicBezTo>
                  <a:cubicBezTo>
                    <a:pt x="125089" y="130741"/>
                    <a:pt x="122799" y="130741"/>
                    <a:pt x="122035" y="130741"/>
                  </a:cubicBezTo>
                  <a:cubicBezTo>
                    <a:pt x="119490" y="130741"/>
                    <a:pt x="119490" y="131465"/>
                    <a:pt x="118218" y="135089"/>
                  </a:cubicBezTo>
                  <a:cubicBezTo>
                    <a:pt x="114400" y="147891"/>
                    <a:pt x="106257" y="165041"/>
                    <a:pt x="92260" y="165041"/>
                  </a:cubicBezTo>
                  <a:cubicBezTo>
                    <a:pt x="87934" y="165041"/>
                    <a:pt x="86152" y="162625"/>
                    <a:pt x="86152" y="157069"/>
                  </a:cubicBezTo>
                  <a:cubicBezTo>
                    <a:pt x="86152" y="151031"/>
                    <a:pt x="88443" y="145234"/>
                    <a:pt x="90733" y="139919"/>
                  </a:cubicBezTo>
                  <a:cubicBezTo>
                    <a:pt x="94805" y="129533"/>
                    <a:pt x="106257" y="100789"/>
                    <a:pt x="106257" y="86779"/>
                  </a:cubicBezTo>
                  <a:cubicBezTo>
                    <a:pt x="106257" y="71078"/>
                    <a:pt x="96077" y="60933"/>
                    <a:pt x="76991" y="60933"/>
                  </a:cubicBezTo>
                  <a:cubicBezTo>
                    <a:pt x="60958" y="60933"/>
                    <a:pt x="48742" y="68421"/>
                    <a:pt x="39326" y="79532"/>
                  </a:cubicBezTo>
                  <a:lnTo>
                    <a:pt x="59176" y="272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155249-6ACF-A9FC-75AC-45BDFDD443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48413" y="3880595"/>
              <a:ext cx="98996" cy="241548"/>
            </a:xfrm>
            <a:custGeom>
              <a:avLst/>
              <a:gdLst>
                <a:gd name="connsiteX0" fmla="*/ 97864 w 98996"/>
                <a:gd name="connsiteY0" fmla="*/ 9242 h 241548"/>
                <a:gd name="connsiteX1" fmla="*/ 99137 w 98996"/>
                <a:gd name="connsiteY1" fmla="*/ 4894 h 241548"/>
                <a:gd name="connsiteX2" fmla="*/ 94047 w 98996"/>
                <a:gd name="connsiteY2" fmla="*/ 63 h 241548"/>
                <a:gd name="connsiteX3" fmla="*/ 89721 w 98996"/>
                <a:gd name="connsiteY3" fmla="*/ 2237 h 241548"/>
                <a:gd name="connsiteX4" fmla="*/ 1413 w 98996"/>
                <a:gd name="connsiteY4" fmla="*/ 232433 h 241548"/>
                <a:gd name="connsiteX5" fmla="*/ 141 w 98996"/>
                <a:gd name="connsiteY5" fmla="*/ 236781 h 241548"/>
                <a:gd name="connsiteX6" fmla="*/ 5230 w 98996"/>
                <a:gd name="connsiteY6" fmla="*/ 241612 h 241548"/>
                <a:gd name="connsiteX7" fmla="*/ 10829 w 98996"/>
                <a:gd name="connsiteY7" fmla="*/ 235814 h 241548"/>
                <a:gd name="connsiteX8" fmla="*/ 97864 w 98996"/>
                <a:gd name="connsiteY8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96" h="241548">
                  <a:moveTo>
                    <a:pt x="97864" y="9242"/>
                  </a:moveTo>
                  <a:cubicBezTo>
                    <a:pt x="99137" y="6101"/>
                    <a:pt x="99137" y="5135"/>
                    <a:pt x="99137" y="4894"/>
                  </a:cubicBezTo>
                  <a:cubicBezTo>
                    <a:pt x="99137" y="2237"/>
                    <a:pt x="96846" y="63"/>
                    <a:pt x="94047" y="63"/>
                  </a:cubicBezTo>
                  <a:cubicBezTo>
                    <a:pt x="92266" y="63"/>
                    <a:pt x="90484" y="787"/>
                    <a:pt x="89721" y="2237"/>
                  </a:cubicBezTo>
                  <a:lnTo>
                    <a:pt x="1413" y="232433"/>
                  </a:lnTo>
                  <a:cubicBezTo>
                    <a:pt x="141" y="235573"/>
                    <a:pt x="141" y="236539"/>
                    <a:pt x="141" y="236781"/>
                  </a:cubicBezTo>
                  <a:cubicBezTo>
                    <a:pt x="141" y="239438"/>
                    <a:pt x="2431" y="241612"/>
                    <a:pt x="5230" y="241612"/>
                  </a:cubicBezTo>
                  <a:cubicBezTo>
                    <a:pt x="8539" y="241612"/>
                    <a:pt x="9302" y="239921"/>
                    <a:pt x="10829" y="235814"/>
                  </a:cubicBezTo>
                  <a:lnTo>
                    <a:pt x="97864" y="924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96FE98-6467-5E2A-3E57-13119C79E37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71077" y="3896779"/>
              <a:ext cx="214279" cy="164977"/>
            </a:xfrm>
            <a:custGeom>
              <a:avLst/>
              <a:gdLst>
                <a:gd name="connsiteX0" fmla="*/ 52061 w 214279"/>
                <a:gd name="connsiteY0" fmla="*/ 5377 h 164977"/>
                <a:gd name="connsiteX1" fmla="*/ 43154 w 214279"/>
                <a:gd name="connsiteY1" fmla="*/ 63 h 164977"/>
                <a:gd name="connsiteX2" fmla="*/ 146 w 214279"/>
                <a:gd name="connsiteY2" fmla="*/ 63 h 164977"/>
                <a:gd name="connsiteX3" fmla="*/ 146 w 214279"/>
                <a:gd name="connsiteY3" fmla="*/ 7551 h 164977"/>
                <a:gd name="connsiteX4" fmla="*/ 6253 w 214279"/>
                <a:gd name="connsiteY4" fmla="*/ 7551 h 164977"/>
                <a:gd name="connsiteX5" fmla="*/ 26358 w 214279"/>
                <a:gd name="connsiteY5" fmla="*/ 18904 h 164977"/>
                <a:gd name="connsiteX6" fmla="*/ 26358 w 214279"/>
                <a:gd name="connsiteY6" fmla="*/ 139678 h 164977"/>
                <a:gd name="connsiteX7" fmla="*/ 146 w 214279"/>
                <a:gd name="connsiteY7" fmla="*/ 157553 h 164977"/>
                <a:gd name="connsiteX8" fmla="*/ 146 w 214279"/>
                <a:gd name="connsiteY8" fmla="*/ 165041 h 164977"/>
                <a:gd name="connsiteX9" fmla="*/ 29921 w 214279"/>
                <a:gd name="connsiteY9" fmla="*/ 164316 h 164977"/>
                <a:gd name="connsiteX10" fmla="*/ 59696 w 214279"/>
                <a:gd name="connsiteY10" fmla="*/ 165041 h 164977"/>
                <a:gd name="connsiteX11" fmla="*/ 59696 w 214279"/>
                <a:gd name="connsiteY11" fmla="*/ 157553 h 164977"/>
                <a:gd name="connsiteX12" fmla="*/ 33484 w 214279"/>
                <a:gd name="connsiteY12" fmla="*/ 139678 h 164977"/>
                <a:gd name="connsiteX13" fmla="*/ 33484 w 214279"/>
                <a:gd name="connsiteY13" fmla="*/ 9483 h 164977"/>
                <a:gd name="connsiteX14" fmla="*/ 33738 w 214279"/>
                <a:gd name="connsiteY14" fmla="*/ 9483 h 164977"/>
                <a:gd name="connsiteX15" fmla="*/ 95070 w 214279"/>
                <a:gd name="connsiteY15" fmla="*/ 159726 h 164977"/>
                <a:gd name="connsiteX16" fmla="*/ 100160 w 214279"/>
                <a:gd name="connsiteY16" fmla="*/ 165041 h 164977"/>
                <a:gd name="connsiteX17" fmla="*/ 104741 w 214279"/>
                <a:gd name="connsiteY17" fmla="*/ 160451 h 164977"/>
                <a:gd name="connsiteX18" fmla="*/ 167345 w 214279"/>
                <a:gd name="connsiteY18" fmla="*/ 7551 h 164977"/>
                <a:gd name="connsiteX19" fmla="*/ 167599 w 214279"/>
                <a:gd name="connsiteY19" fmla="*/ 7551 h 164977"/>
                <a:gd name="connsiteX20" fmla="*/ 167599 w 214279"/>
                <a:gd name="connsiteY20" fmla="*/ 146200 h 164977"/>
                <a:gd name="connsiteX21" fmla="*/ 147495 w 214279"/>
                <a:gd name="connsiteY21" fmla="*/ 157553 h 164977"/>
                <a:gd name="connsiteX22" fmla="*/ 141387 w 214279"/>
                <a:gd name="connsiteY22" fmla="*/ 157553 h 164977"/>
                <a:gd name="connsiteX23" fmla="*/ 141387 w 214279"/>
                <a:gd name="connsiteY23" fmla="*/ 165041 h 164977"/>
                <a:gd name="connsiteX24" fmla="*/ 178033 w 214279"/>
                <a:gd name="connsiteY24" fmla="*/ 164316 h 164977"/>
                <a:gd name="connsiteX25" fmla="*/ 214425 w 214279"/>
                <a:gd name="connsiteY25" fmla="*/ 165041 h 164977"/>
                <a:gd name="connsiteX26" fmla="*/ 214425 w 214279"/>
                <a:gd name="connsiteY26" fmla="*/ 157553 h 164977"/>
                <a:gd name="connsiteX27" fmla="*/ 208318 w 214279"/>
                <a:gd name="connsiteY27" fmla="*/ 157553 h 164977"/>
                <a:gd name="connsiteX28" fmla="*/ 188213 w 214279"/>
                <a:gd name="connsiteY28" fmla="*/ 146200 h 164977"/>
                <a:gd name="connsiteX29" fmla="*/ 188213 w 214279"/>
                <a:gd name="connsiteY29" fmla="*/ 18904 h 164977"/>
                <a:gd name="connsiteX30" fmla="*/ 208318 w 214279"/>
                <a:gd name="connsiteY30" fmla="*/ 7551 h 164977"/>
                <a:gd name="connsiteX31" fmla="*/ 214425 w 214279"/>
                <a:gd name="connsiteY31" fmla="*/ 7551 h 164977"/>
                <a:gd name="connsiteX32" fmla="*/ 214425 w 214279"/>
                <a:gd name="connsiteY32" fmla="*/ 63 h 164977"/>
                <a:gd name="connsiteX33" fmla="*/ 171417 w 214279"/>
                <a:gd name="connsiteY33" fmla="*/ 63 h 164977"/>
                <a:gd name="connsiteX34" fmla="*/ 163019 w 214279"/>
                <a:gd name="connsiteY34" fmla="*/ 4652 h 164977"/>
                <a:gd name="connsiteX35" fmla="*/ 107285 w 214279"/>
                <a:gd name="connsiteY35" fmla="*/ 140644 h 164977"/>
                <a:gd name="connsiteX36" fmla="*/ 52061 w 214279"/>
                <a:gd name="connsiteY36" fmla="*/ 5377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4279" h="164977">
                  <a:moveTo>
                    <a:pt x="52061" y="5377"/>
                  </a:moveTo>
                  <a:cubicBezTo>
                    <a:pt x="49771" y="63"/>
                    <a:pt x="49008" y="63"/>
                    <a:pt x="43154" y="63"/>
                  </a:cubicBezTo>
                  <a:lnTo>
                    <a:pt x="146" y="63"/>
                  </a:lnTo>
                  <a:lnTo>
                    <a:pt x="146" y="7551"/>
                  </a:lnTo>
                  <a:lnTo>
                    <a:pt x="6253" y="7551"/>
                  </a:lnTo>
                  <a:cubicBezTo>
                    <a:pt x="25849" y="7551"/>
                    <a:pt x="26358" y="10208"/>
                    <a:pt x="26358" y="18904"/>
                  </a:cubicBezTo>
                  <a:lnTo>
                    <a:pt x="26358" y="139678"/>
                  </a:lnTo>
                  <a:cubicBezTo>
                    <a:pt x="26358" y="146200"/>
                    <a:pt x="26358" y="157553"/>
                    <a:pt x="146" y="157553"/>
                  </a:cubicBezTo>
                  <a:lnTo>
                    <a:pt x="146" y="165041"/>
                  </a:lnTo>
                  <a:cubicBezTo>
                    <a:pt x="9053" y="164799"/>
                    <a:pt x="21523" y="164316"/>
                    <a:pt x="29921" y="164316"/>
                  </a:cubicBezTo>
                  <a:cubicBezTo>
                    <a:pt x="38319" y="164316"/>
                    <a:pt x="50789" y="164799"/>
                    <a:pt x="59696" y="165041"/>
                  </a:cubicBezTo>
                  <a:lnTo>
                    <a:pt x="59696" y="157553"/>
                  </a:lnTo>
                  <a:cubicBezTo>
                    <a:pt x="33484" y="157553"/>
                    <a:pt x="33484" y="146200"/>
                    <a:pt x="33484" y="139678"/>
                  </a:cubicBezTo>
                  <a:lnTo>
                    <a:pt x="33484" y="9483"/>
                  </a:lnTo>
                  <a:lnTo>
                    <a:pt x="33738" y="9483"/>
                  </a:lnTo>
                  <a:lnTo>
                    <a:pt x="95070" y="159726"/>
                  </a:lnTo>
                  <a:cubicBezTo>
                    <a:pt x="96342" y="162867"/>
                    <a:pt x="97615" y="165041"/>
                    <a:pt x="100160" y="165041"/>
                  </a:cubicBezTo>
                  <a:cubicBezTo>
                    <a:pt x="102959" y="165041"/>
                    <a:pt x="103723" y="163108"/>
                    <a:pt x="104741" y="160451"/>
                  </a:cubicBezTo>
                  <a:lnTo>
                    <a:pt x="167345" y="7551"/>
                  </a:lnTo>
                  <a:lnTo>
                    <a:pt x="167599" y="7551"/>
                  </a:lnTo>
                  <a:lnTo>
                    <a:pt x="167599" y="146200"/>
                  </a:lnTo>
                  <a:cubicBezTo>
                    <a:pt x="167599" y="154896"/>
                    <a:pt x="167090" y="157553"/>
                    <a:pt x="147495" y="157553"/>
                  </a:cubicBezTo>
                  <a:lnTo>
                    <a:pt x="141387" y="157553"/>
                  </a:lnTo>
                  <a:lnTo>
                    <a:pt x="141387" y="165041"/>
                  </a:lnTo>
                  <a:cubicBezTo>
                    <a:pt x="150803" y="164316"/>
                    <a:pt x="168108" y="164316"/>
                    <a:pt x="178033" y="164316"/>
                  </a:cubicBezTo>
                  <a:cubicBezTo>
                    <a:pt x="187958" y="164316"/>
                    <a:pt x="205009" y="164316"/>
                    <a:pt x="214425" y="165041"/>
                  </a:cubicBezTo>
                  <a:lnTo>
                    <a:pt x="214425" y="157553"/>
                  </a:lnTo>
                  <a:lnTo>
                    <a:pt x="208318" y="157553"/>
                  </a:lnTo>
                  <a:cubicBezTo>
                    <a:pt x="188722" y="157553"/>
                    <a:pt x="188213" y="154896"/>
                    <a:pt x="188213" y="146200"/>
                  </a:cubicBezTo>
                  <a:lnTo>
                    <a:pt x="188213" y="18904"/>
                  </a:lnTo>
                  <a:cubicBezTo>
                    <a:pt x="188213" y="10208"/>
                    <a:pt x="188722" y="7551"/>
                    <a:pt x="208318" y="7551"/>
                  </a:cubicBezTo>
                  <a:lnTo>
                    <a:pt x="214425" y="7551"/>
                  </a:lnTo>
                  <a:lnTo>
                    <a:pt x="214425" y="63"/>
                  </a:lnTo>
                  <a:lnTo>
                    <a:pt x="171417" y="63"/>
                  </a:lnTo>
                  <a:cubicBezTo>
                    <a:pt x="164800" y="63"/>
                    <a:pt x="164800" y="304"/>
                    <a:pt x="163019" y="4652"/>
                  </a:cubicBezTo>
                  <a:lnTo>
                    <a:pt x="107285" y="140644"/>
                  </a:lnTo>
                  <a:lnTo>
                    <a:pt x="52061" y="537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C65AB7-571C-C997-B3BD-6372D0BEDC0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02069" y="3954992"/>
              <a:ext cx="125462" cy="153624"/>
            </a:xfrm>
            <a:custGeom>
              <a:avLst/>
              <a:gdLst>
                <a:gd name="connsiteX0" fmla="*/ 36801 w 125462"/>
                <a:gd name="connsiteY0" fmla="*/ 16005 h 153624"/>
                <a:gd name="connsiteX1" fmla="*/ 36801 w 125462"/>
                <a:gd name="connsiteY1" fmla="*/ 63 h 153624"/>
                <a:gd name="connsiteX2" fmla="*/ 155 w 125462"/>
                <a:gd name="connsiteY2" fmla="*/ 2720 h 153624"/>
                <a:gd name="connsiteX3" fmla="*/ 155 w 125462"/>
                <a:gd name="connsiteY3" fmla="*/ 10208 h 153624"/>
                <a:gd name="connsiteX4" fmla="*/ 20005 w 125462"/>
                <a:gd name="connsiteY4" fmla="*/ 22285 h 153624"/>
                <a:gd name="connsiteX5" fmla="*/ 20005 w 125462"/>
                <a:gd name="connsiteY5" fmla="*/ 135330 h 153624"/>
                <a:gd name="connsiteX6" fmla="*/ 155 w 125462"/>
                <a:gd name="connsiteY6" fmla="*/ 146200 h 153624"/>
                <a:gd name="connsiteX7" fmla="*/ 155 w 125462"/>
                <a:gd name="connsiteY7" fmla="*/ 153688 h 153624"/>
                <a:gd name="connsiteX8" fmla="*/ 28658 w 125462"/>
                <a:gd name="connsiteY8" fmla="*/ 152963 h 153624"/>
                <a:gd name="connsiteX9" fmla="*/ 57415 w 125462"/>
                <a:gd name="connsiteY9" fmla="*/ 153688 h 153624"/>
                <a:gd name="connsiteX10" fmla="*/ 57415 w 125462"/>
                <a:gd name="connsiteY10" fmla="*/ 146200 h 153624"/>
                <a:gd name="connsiteX11" fmla="*/ 37565 w 125462"/>
                <a:gd name="connsiteY11" fmla="*/ 135330 h 153624"/>
                <a:gd name="connsiteX12" fmla="*/ 37565 w 125462"/>
                <a:gd name="connsiteY12" fmla="*/ 94750 h 153624"/>
                <a:gd name="connsiteX13" fmla="*/ 37565 w 125462"/>
                <a:gd name="connsiteY13" fmla="*/ 92576 h 153624"/>
                <a:gd name="connsiteX14" fmla="*/ 68867 w 125462"/>
                <a:gd name="connsiteY14" fmla="*/ 109484 h 153624"/>
                <a:gd name="connsiteX15" fmla="*/ 125618 w 125462"/>
                <a:gd name="connsiteY15" fmla="*/ 54653 h 153624"/>
                <a:gd name="connsiteX16" fmla="*/ 72430 w 125462"/>
                <a:gd name="connsiteY16" fmla="*/ 63 h 153624"/>
                <a:gd name="connsiteX17" fmla="*/ 36801 w 125462"/>
                <a:gd name="connsiteY17" fmla="*/ 16005 h 153624"/>
                <a:gd name="connsiteX18" fmla="*/ 37565 w 125462"/>
                <a:gd name="connsiteY18" fmla="*/ 79291 h 153624"/>
                <a:gd name="connsiteX19" fmla="*/ 37565 w 125462"/>
                <a:gd name="connsiteY19" fmla="*/ 25425 h 153624"/>
                <a:gd name="connsiteX20" fmla="*/ 70394 w 125462"/>
                <a:gd name="connsiteY20" fmla="*/ 6101 h 153624"/>
                <a:gd name="connsiteX21" fmla="*/ 104495 w 125462"/>
                <a:gd name="connsiteY21" fmla="*/ 54653 h 153624"/>
                <a:gd name="connsiteX22" fmla="*/ 67849 w 125462"/>
                <a:gd name="connsiteY22" fmla="*/ 104170 h 153624"/>
                <a:gd name="connsiteX23" fmla="*/ 41128 w 125462"/>
                <a:gd name="connsiteY23" fmla="*/ 89436 h 153624"/>
                <a:gd name="connsiteX24" fmla="*/ 37565 w 125462"/>
                <a:gd name="connsiteY24" fmla="*/ 79291 h 15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462" h="153624">
                  <a:moveTo>
                    <a:pt x="36801" y="16005"/>
                  </a:moveTo>
                  <a:lnTo>
                    <a:pt x="36801" y="63"/>
                  </a:lnTo>
                  <a:lnTo>
                    <a:pt x="155" y="2720"/>
                  </a:lnTo>
                  <a:lnTo>
                    <a:pt x="155" y="10208"/>
                  </a:lnTo>
                  <a:cubicBezTo>
                    <a:pt x="18224" y="10208"/>
                    <a:pt x="20005" y="11657"/>
                    <a:pt x="20005" y="22285"/>
                  </a:cubicBezTo>
                  <a:lnTo>
                    <a:pt x="20005" y="135330"/>
                  </a:lnTo>
                  <a:cubicBezTo>
                    <a:pt x="20005" y="146200"/>
                    <a:pt x="17206" y="146200"/>
                    <a:pt x="155" y="146200"/>
                  </a:cubicBezTo>
                  <a:lnTo>
                    <a:pt x="155" y="153688"/>
                  </a:lnTo>
                  <a:cubicBezTo>
                    <a:pt x="8807" y="153446"/>
                    <a:pt x="22041" y="152963"/>
                    <a:pt x="28658" y="152963"/>
                  </a:cubicBezTo>
                  <a:cubicBezTo>
                    <a:pt x="35529" y="152963"/>
                    <a:pt x="48508" y="153446"/>
                    <a:pt x="57415" y="153688"/>
                  </a:cubicBezTo>
                  <a:lnTo>
                    <a:pt x="57415" y="146200"/>
                  </a:lnTo>
                  <a:cubicBezTo>
                    <a:pt x="40364" y="146200"/>
                    <a:pt x="37565" y="146200"/>
                    <a:pt x="37565" y="135330"/>
                  </a:cubicBezTo>
                  <a:lnTo>
                    <a:pt x="37565" y="94750"/>
                  </a:lnTo>
                  <a:lnTo>
                    <a:pt x="37565" y="92576"/>
                  </a:lnTo>
                  <a:cubicBezTo>
                    <a:pt x="38837" y="96441"/>
                    <a:pt x="49526" y="109484"/>
                    <a:pt x="68867" y="109484"/>
                  </a:cubicBezTo>
                  <a:cubicBezTo>
                    <a:pt x="99151" y="109484"/>
                    <a:pt x="125618" y="85813"/>
                    <a:pt x="125618" y="54653"/>
                  </a:cubicBezTo>
                  <a:cubicBezTo>
                    <a:pt x="125618" y="23976"/>
                    <a:pt x="100932" y="63"/>
                    <a:pt x="72430" y="63"/>
                  </a:cubicBezTo>
                  <a:cubicBezTo>
                    <a:pt x="52580" y="63"/>
                    <a:pt x="41891" y="10691"/>
                    <a:pt x="36801" y="16005"/>
                  </a:cubicBezTo>
                  <a:close/>
                  <a:moveTo>
                    <a:pt x="37565" y="79291"/>
                  </a:moveTo>
                  <a:lnTo>
                    <a:pt x="37565" y="25425"/>
                  </a:lnTo>
                  <a:cubicBezTo>
                    <a:pt x="44945" y="13106"/>
                    <a:pt x="57415" y="6101"/>
                    <a:pt x="70394" y="6101"/>
                  </a:cubicBezTo>
                  <a:cubicBezTo>
                    <a:pt x="88971" y="6101"/>
                    <a:pt x="104495" y="27358"/>
                    <a:pt x="104495" y="54653"/>
                  </a:cubicBezTo>
                  <a:cubicBezTo>
                    <a:pt x="104495" y="83880"/>
                    <a:pt x="86681" y="104170"/>
                    <a:pt x="67849" y="104170"/>
                  </a:cubicBezTo>
                  <a:cubicBezTo>
                    <a:pt x="57669" y="104170"/>
                    <a:pt x="47999" y="99339"/>
                    <a:pt x="41128" y="89436"/>
                  </a:cubicBezTo>
                  <a:cubicBezTo>
                    <a:pt x="37565" y="84363"/>
                    <a:pt x="37565" y="84122"/>
                    <a:pt x="37565" y="79291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0C798C-BA5A-B5AE-8201-48EE42B68A5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52048" y="3953543"/>
              <a:ext cx="96960" cy="110870"/>
            </a:xfrm>
            <a:custGeom>
              <a:avLst/>
              <a:gdLst>
                <a:gd name="connsiteX0" fmla="*/ 21283 w 96960"/>
                <a:gd name="connsiteY0" fmla="*/ 55619 h 110870"/>
                <a:gd name="connsiteX1" fmla="*/ 55639 w 96960"/>
                <a:gd name="connsiteY1" fmla="*/ 6101 h 110870"/>
                <a:gd name="connsiteX2" fmla="*/ 82870 w 96960"/>
                <a:gd name="connsiteY2" fmla="*/ 15039 h 110870"/>
                <a:gd name="connsiteX3" fmla="*/ 70909 w 96960"/>
                <a:gd name="connsiteY3" fmla="*/ 26150 h 110870"/>
                <a:gd name="connsiteX4" fmla="*/ 82615 w 96960"/>
                <a:gd name="connsiteY4" fmla="*/ 37261 h 110870"/>
                <a:gd name="connsiteX5" fmla="*/ 94322 w 96960"/>
                <a:gd name="connsiteY5" fmla="*/ 25908 h 110870"/>
                <a:gd name="connsiteX6" fmla="*/ 55385 w 96960"/>
                <a:gd name="connsiteY6" fmla="*/ 63 h 110870"/>
                <a:gd name="connsiteX7" fmla="*/ 161 w 96960"/>
                <a:gd name="connsiteY7" fmla="*/ 56102 h 110870"/>
                <a:gd name="connsiteX8" fmla="*/ 54876 w 96960"/>
                <a:gd name="connsiteY8" fmla="*/ 110934 h 110870"/>
                <a:gd name="connsiteX9" fmla="*/ 97121 w 96960"/>
                <a:gd name="connsiteY9" fmla="*/ 79532 h 110870"/>
                <a:gd name="connsiteX10" fmla="*/ 93813 w 96960"/>
                <a:gd name="connsiteY10" fmla="*/ 77117 h 110870"/>
                <a:gd name="connsiteX11" fmla="*/ 90504 w 96960"/>
                <a:gd name="connsiteY11" fmla="*/ 79532 h 110870"/>
                <a:gd name="connsiteX12" fmla="*/ 57166 w 96960"/>
                <a:gd name="connsiteY12" fmla="*/ 104895 h 110870"/>
                <a:gd name="connsiteX13" fmla="*/ 21283 w 96960"/>
                <a:gd name="connsiteY13" fmla="*/ 55619 h 11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60" h="110870">
                  <a:moveTo>
                    <a:pt x="21283" y="55619"/>
                  </a:moveTo>
                  <a:cubicBezTo>
                    <a:pt x="21283" y="16247"/>
                    <a:pt x="42151" y="6101"/>
                    <a:pt x="55639" y="6101"/>
                  </a:cubicBezTo>
                  <a:cubicBezTo>
                    <a:pt x="57930" y="6101"/>
                    <a:pt x="73962" y="6343"/>
                    <a:pt x="82870" y="15039"/>
                  </a:cubicBezTo>
                  <a:cubicBezTo>
                    <a:pt x="72435" y="15763"/>
                    <a:pt x="70909" y="23010"/>
                    <a:pt x="70909" y="26150"/>
                  </a:cubicBezTo>
                  <a:cubicBezTo>
                    <a:pt x="70909" y="32430"/>
                    <a:pt x="75489" y="37261"/>
                    <a:pt x="82615" y="37261"/>
                  </a:cubicBezTo>
                  <a:cubicBezTo>
                    <a:pt x="89232" y="37261"/>
                    <a:pt x="94322" y="33155"/>
                    <a:pt x="94322" y="25908"/>
                  </a:cubicBezTo>
                  <a:cubicBezTo>
                    <a:pt x="94322" y="9483"/>
                    <a:pt x="74980" y="63"/>
                    <a:pt x="55385" y="63"/>
                  </a:cubicBezTo>
                  <a:cubicBezTo>
                    <a:pt x="23574" y="63"/>
                    <a:pt x="161" y="26150"/>
                    <a:pt x="161" y="56102"/>
                  </a:cubicBezTo>
                  <a:cubicBezTo>
                    <a:pt x="161" y="87020"/>
                    <a:pt x="25355" y="110934"/>
                    <a:pt x="54876" y="110934"/>
                  </a:cubicBezTo>
                  <a:cubicBezTo>
                    <a:pt x="88977" y="110934"/>
                    <a:pt x="97121" y="81948"/>
                    <a:pt x="97121" y="79532"/>
                  </a:cubicBezTo>
                  <a:cubicBezTo>
                    <a:pt x="97121" y="77117"/>
                    <a:pt x="94576" y="77117"/>
                    <a:pt x="93813" y="77117"/>
                  </a:cubicBezTo>
                  <a:cubicBezTo>
                    <a:pt x="91522" y="77117"/>
                    <a:pt x="91013" y="78083"/>
                    <a:pt x="90504" y="79532"/>
                  </a:cubicBezTo>
                  <a:cubicBezTo>
                    <a:pt x="83124" y="101996"/>
                    <a:pt x="66582" y="104895"/>
                    <a:pt x="57166" y="104895"/>
                  </a:cubicBezTo>
                  <a:cubicBezTo>
                    <a:pt x="43678" y="104895"/>
                    <a:pt x="21283" y="94508"/>
                    <a:pt x="21283" y="5561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CB538DC-24FC-3C89-CB89-4B69514758E0}"/>
              </a:ext>
            </a:extLst>
          </p:cNvPr>
          <p:cNvSpPr/>
          <p:nvPr/>
        </p:nvSpPr>
        <p:spPr>
          <a:xfrm>
            <a:off x="960355" y="4078714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4F8DD-6DC1-63F5-08F7-1B46591E8852}"/>
              </a:ext>
            </a:extLst>
          </p:cNvPr>
          <p:cNvSpPr txBox="1"/>
          <p:nvPr/>
        </p:nvSpPr>
        <p:spPr>
          <a:xfrm>
            <a:off x="9847461" y="93367"/>
            <a:ext cx="234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 </a:t>
            </a:r>
            <a:r>
              <a:rPr lang="en-GB" sz="2000" dirty="0" err="1"/>
              <a:t>l’espansione</a:t>
            </a:r>
            <a:r>
              <a:rPr lang="en-GB" sz="2000" dirty="0"/>
              <a:t> </a:t>
            </a:r>
            <a:r>
              <a:rPr lang="en-GB" sz="2000" dirty="0" err="1"/>
              <a:t>dell’universo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neutrini</a:t>
            </a:r>
            <a:r>
              <a:rPr lang="en-GB" sz="2000" dirty="0"/>
              <a:t> </a:t>
            </a:r>
            <a:r>
              <a:rPr lang="en-GB" sz="2000" dirty="0" err="1"/>
              <a:t>massivi</a:t>
            </a:r>
            <a:r>
              <a:rPr lang="en-GB" sz="2000" dirty="0"/>
              <a:t> </a:t>
            </a:r>
            <a:r>
              <a:rPr lang="en-GB" sz="2000" dirty="0" err="1"/>
              <a:t>evolvono</a:t>
            </a:r>
            <a:r>
              <a:rPr lang="en-GB" sz="2000" dirty="0"/>
              <a:t> come </a:t>
            </a:r>
            <a:r>
              <a:rPr lang="en-GB" sz="2000" dirty="0" err="1"/>
              <a:t>una</a:t>
            </a:r>
            <a:r>
              <a:rPr lang="en-GB" sz="2000" dirty="0"/>
              <a:t> </a:t>
            </a:r>
            <a:r>
              <a:rPr lang="en-GB" sz="2000" dirty="0" err="1"/>
              <a:t>componente</a:t>
            </a:r>
            <a:r>
              <a:rPr lang="en-GB" sz="2000" dirty="0"/>
              <a:t> </a:t>
            </a:r>
            <a:r>
              <a:rPr lang="en-GB" sz="2000" dirty="0" err="1"/>
              <a:t>massiva</a:t>
            </a:r>
            <a:r>
              <a:rPr lang="en-GB" sz="2000" dirty="0"/>
              <a:t> non-</a:t>
            </a:r>
            <a:r>
              <a:rPr lang="en-GB" sz="2000" dirty="0" err="1"/>
              <a:t>relativistica</a:t>
            </a:r>
            <a:endParaRPr lang="en-GB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BE81D-26FF-5893-356A-8D3BA0960E27}"/>
              </a:ext>
            </a:extLst>
          </p:cNvPr>
          <p:cNvSpPr txBox="1"/>
          <p:nvPr/>
        </p:nvSpPr>
        <p:spPr>
          <a:xfrm>
            <a:off x="9773175" y="2528645"/>
            <a:ext cx="2418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Per via </a:t>
            </a:r>
            <a:r>
              <a:rPr lang="en-GB" sz="2000" dirty="0" err="1"/>
              <a:t>della</a:t>
            </a:r>
            <a:r>
              <a:rPr lang="en-GB" sz="2000" dirty="0"/>
              <a:t> loro </a:t>
            </a:r>
            <a:r>
              <a:rPr lang="en-GB" sz="2000" dirty="0" err="1"/>
              <a:t>velocità</a:t>
            </a:r>
            <a:r>
              <a:rPr lang="en-GB" sz="2000" dirty="0"/>
              <a:t> </a:t>
            </a:r>
            <a:r>
              <a:rPr lang="en-GB" sz="2000" dirty="0" err="1"/>
              <a:t>termica</a:t>
            </a:r>
            <a:r>
              <a:rPr lang="en-GB" sz="2000" dirty="0"/>
              <a:t>, </a:t>
            </a:r>
            <a:r>
              <a:rPr lang="en-GB" sz="2000" dirty="0" err="1"/>
              <a:t>l’aggregazione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neutrini</a:t>
            </a:r>
            <a:r>
              <a:rPr lang="en-GB" sz="2000" dirty="0"/>
              <a:t> non è </a:t>
            </a:r>
            <a:r>
              <a:rPr lang="en-GB" sz="2000" dirty="0" err="1"/>
              <a:t>efficiente</a:t>
            </a:r>
            <a:r>
              <a:rPr lang="en-GB" sz="2000" dirty="0"/>
              <a:t> come </a:t>
            </a:r>
            <a:r>
              <a:rPr lang="en-GB" sz="2000" dirty="0" err="1"/>
              <a:t>quella</a:t>
            </a:r>
            <a:r>
              <a:rPr lang="en-GB" sz="2000" dirty="0"/>
              <a:t> di </a:t>
            </a:r>
            <a:r>
              <a:rPr lang="en-GB" sz="2000" dirty="0" err="1"/>
              <a:t>materia</a:t>
            </a:r>
            <a:r>
              <a:rPr lang="en-GB" sz="2000" dirty="0"/>
              <a:t> </a:t>
            </a:r>
            <a:r>
              <a:rPr lang="en-GB" sz="2000" dirty="0" err="1"/>
              <a:t>oscura</a:t>
            </a:r>
            <a:r>
              <a:rPr lang="en-GB" sz="2000" dirty="0"/>
              <a:t> e </a:t>
            </a:r>
            <a:r>
              <a:rPr lang="en-GB" sz="2000" dirty="0" err="1"/>
              <a:t>materia</a:t>
            </a:r>
            <a:r>
              <a:rPr lang="en-GB" sz="2000" dirty="0"/>
              <a:t> </a:t>
            </a:r>
            <a:r>
              <a:rPr lang="en-GB" sz="2000" dirty="0" err="1"/>
              <a:t>barionica</a:t>
            </a:r>
            <a:endParaRPr lang="en-GB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91382F-A460-F2D7-D0CF-37E8C4AFAEC8}"/>
              </a:ext>
            </a:extLst>
          </p:cNvPr>
          <p:cNvSpPr txBox="1"/>
          <p:nvPr/>
        </p:nvSpPr>
        <p:spPr>
          <a:xfrm>
            <a:off x="9963690" y="5579377"/>
            <a:ext cx="2228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Riduzione</a:t>
            </a:r>
            <a:r>
              <a:rPr lang="en-GB" sz="2000" dirty="0"/>
              <a:t> del </a:t>
            </a:r>
            <a:r>
              <a:rPr lang="en-GB" sz="2000" dirty="0" err="1"/>
              <a:t>globale</a:t>
            </a:r>
            <a:r>
              <a:rPr lang="en-GB" sz="2000" dirty="0"/>
              <a:t> </a:t>
            </a:r>
            <a:r>
              <a:rPr lang="en-GB" sz="2000" dirty="0" err="1"/>
              <a:t>tasso</a:t>
            </a:r>
            <a:r>
              <a:rPr lang="en-GB" sz="2000" dirty="0"/>
              <a:t> di </a:t>
            </a:r>
            <a:r>
              <a:rPr lang="en-GB" sz="2000" dirty="0" err="1"/>
              <a:t>crescita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strutture</a:t>
            </a:r>
            <a:endParaRPr lang="en-GB" sz="2000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FE7C76B-9D21-C535-103C-9E852B758C2A}"/>
              </a:ext>
            </a:extLst>
          </p:cNvPr>
          <p:cNvSpPr/>
          <p:nvPr/>
        </p:nvSpPr>
        <p:spPr>
          <a:xfrm>
            <a:off x="10857543" y="2089495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0152F4E9-D1F3-DCBA-BB1D-E5DD234E221E}"/>
              </a:ext>
            </a:extLst>
          </p:cNvPr>
          <p:cNvSpPr/>
          <p:nvPr/>
        </p:nvSpPr>
        <p:spPr>
          <a:xfrm>
            <a:off x="10857543" y="5167080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54BA9F-D77B-F688-E516-6D90A0EC6B21}"/>
              </a:ext>
            </a:extLst>
          </p:cNvPr>
          <p:cNvCxnSpPr/>
          <p:nvPr/>
        </p:nvCxnSpPr>
        <p:spPr>
          <a:xfrm flipH="1" flipV="1">
            <a:off x="2438989" y="611658"/>
            <a:ext cx="1260556" cy="575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46E-D4F1-6D04-528B-0E57867297DE}"/>
              </a:ext>
            </a:extLst>
          </p:cNvPr>
          <p:cNvSpPr txBox="1"/>
          <p:nvPr/>
        </p:nvSpPr>
        <p:spPr>
          <a:xfrm>
            <a:off x="7614619" y="5758850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15A74-31DF-DD68-2C24-F041215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808" y="6492875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4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FCE0-8CF9-D3EF-EF32-9F3FC305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77C8FC8E-41FD-D279-AA25-833734346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6" y="437732"/>
            <a:ext cx="7687748" cy="5982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D57755-9A50-E065-1C44-FE761DEF2A94}"/>
              </a:ext>
            </a:extLst>
          </p:cNvPr>
          <p:cNvSpPr txBox="1"/>
          <p:nvPr/>
        </p:nvSpPr>
        <p:spPr>
          <a:xfrm>
            <a:off x="9672506" y="1316999"/>
            <a:ext cx="2519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Per </a:t>
            </a:r>
            <a:r>
              <a:rPr lang="en-GB" sz="2000" dirty="0" err="1"/>
              <a:t>valori</a:t>
            </a:r>
            <a:r>
              <a:rPr lang="en-GB" sz="2000" dirty="0"/>
              <a:t> di </a:t>
            </a:r>
            <a:r>
              <a:rPr lang="en-GB" sz="2000" dirty="0" err="1"/>
              <a:t>massa</a:t>
            </a:r>
            <a:r>
              <a:rPr lang="en-GB" sz="2000" dirty="0"/>
              <a:t> </a:t>
            </a:r>
            <a:r>
              <a:rPr lang="en-GB" sz="2000" dirty="0" err="1"/>
              <a:t>grandi</a:t>
            </a:r>
            <a:r>
              <a:rPr lang="en-GB" sz="2000" dirty="0"/>
              <a:t> il </a:t>
            </a:r>
            <a:r>
              <a:rPr lang="en-GB" sz="2000" dirty="0" err="1"/>
              <a:t>caso</a:t>
            </a:r>
            <a:r>
              <a:rPr lang="en-GB" sz="2000" dirty="0"/>
              <a:t> </a:t>
            </a:r>
            <a:r>
              <a:rPr lang="en-GB" sz="2000" dirty="0" err="1"/>
              <a:t>massivo</a:t>
            </a:r>
            <a:r>
              <a:rPr lang="en-GB" sz="2000" dirty="0"/>
              <a:t> </a:t>
            </a:r>
            <a:r>
              <a:rPr lang="en-GB" sz="2000" dirty="0" err="1"/>
              <a:t>prevede</a:t>
            </a:r>
            <a:r>
              <a:rPr lang="en-GB" sz="2000" dirty="0"/>
              <a:t> </a:t>
            </a:r>
            <a:r>
              <a:rPr lang="en-GB" sz="2000" dirty="0" err="1"/>
              <a:t>un’abbondanza</a:t>
            </a:r>
            <a:r>
              <a:rPr lang="en-GB" sz="2000" dirty="0"/>
              <a:t> di </a:t>
            </a:r>
            <a:r>
              <a:rPr lang="en-GB" sz="2000" dirty="0" err="1"/>
              <a:t>aloni</a:t>
            </a:r>
            <a:r>
              <a:rPr lang="en-GB" sz="2000" dirty="0"/>
              <a:t> di </a:t>
            </a:r>
            <a:r>
              <a:rPr lang="en-GB" sz="2000" dirty="0" err="1"/>
              <a:t>materia</a:t>
            </a:r>
            <a:r>
              <a:rPr lang="en-GB" sz="2000" dirty="0"/>
              <a:t> </a:t>
            </a:r>
            <a:r>
              <a:rPr lang="en-GB" sz="2000" dirty="0" err="1"/>
              <a:t>oscura</a:t>
            </a:r>
            <a:r>
              <a:rPr lang="en-GB" sz="2000" dirty="0"/>
              <a:t> </a:t>
            </a:r>
            <a:r>
              <a:rPr lang="en-GB" sz="2000" dirty="0" err="1"/>
              <a:t>leggermente</a:t>
            </a:r>
            <a:r>
              <a:rPr lang="en-GB" sz="2000" dirty="0"/>
              <a:t> </a:t>
            </a:r>
            <a:r>
              <a:rPr lang="en-GB" sz="2000" dirty="0" err="1"/>
              <a:t>inferiore</a:t>
            </a:r>
            <a:r>
              <a:rPr lang="en-GB" sz="2000" dirty="0"/>
              <a:t> rispetto al </a:t>
            </a:r>
            <a:r>
              <a:rPr lang="en-GB" sz="2000" dirty="0" err="1"/>
              <a:t>caso</a:t>
            </a:r>
            <a:r>
              <a:rPr lang="en-GB" sz="2000" dirty="0"/>
              <a:t> ΛCDM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2F744-C340-24EF-75BC-4FB115049C45}"/>
              </a:ext>
            </a:extLst>
          </p:cNvPr>
          <p:cNvSpPr txBox="1"/>
          <p:nvPr/>
        </p:nvSpPr>
        <p:spPr>
          <a:xfrm>
            <a:off x="9731229" y="4427289"/>
            <a:ext cx="2460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Risultato</a:t>
            </a:r>
            <a:r>
              <a:rPr lang="en-GB" sz="2000" dirty="0"/>
              <a:t> in </a:t>
            </a:r>
            <a:r>
              <a:rPr lang="en-GB" sz="2000" dirty="0" err="1"/>
              <a:t>accordo</a:t>
            </a:r>
            <a:r>
              <a:rPr lang="en-GB" sz="2000" dirty="0"/>
              <a:t> con la </a:t>
            </a:r>
            <a:r>
              <a:rPr lang="en-GB" sz="2000" dirty="0" err="1"/>
              <a:t>leggera</a:t>
            </a:r>
            <a:r>
              <a:rPr lang="en-GB" sz="2000" dirty="0"/>
              <a:t> </a:t>
            </a:r>
            <a:r>
              <a:rPr lang="en-GB" sz="2000" dirty="0" err="1"/>
              <a:t>soppressione</a:t>
            </a:r>
            <a:r>
              <a:rPr lang="en-GB" sz="2000" dirty="0"/>
              <a:t> di </a:t>
            </a:r>
            <a:r>
              <a:rPr lang="en-GB" sz="2000" dirty="0" err="1"/>
              <a:t>potenza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scale </a:t>
            </a:r>
            <a:r>
              <a:rPr lang="en-GB" sz="2000" dirty="0" err="1"/>
              <a:t>grandi</a:t>
            </a:r>
            <a:endParaRPr lang="en-GB" sz="20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9690CEC-D56D-F3EF-3E00-4C8275F27421}"/>
              </a:ext>
            </a:extLst>
          </p:cNvPr>
          <p:cNvSpPr/>
          <p:nvPr/>
        </p:nvSpPr>
        <p:spPr>
          <a:xfrm>
            <a:off x="10799427" y="3939291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8A19A7-3576-87EE-43E6-4B31B171951F}"/>
              </a:ext>
            </a:extLst>
          </p:cNvPr>
          <p:cNvCxnSpPr/>
          <p:nvPr/>
        </p:nvCxnSpPr>
        <p:spPr>
          <a:xfrm flipV="1">
            <a:off x="9404059" y="3514987"/>
            <a:ext cx="746620" cy="1233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4670E8-5105-F9A5-7C4E-4345D5FDD5A6}"/>
              </a:ext>
            </a:extLst>
          </p:cNvPr>
          <p:cNvSpPr txBox="1"/>
          <p:nvPr/>
        </p:nvSpPr>
        <p:spPr>
          <a:xfrm>
            <a:off x="0" y="591236"/>
            <a:ext cx="2351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Soppressione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densità</a:t>
            </a:r>
            <a:r>
              <a:rPr lang="en-GB" sz="2000" dirty="0"/>
              <a:t> </a:t>
            </a:r>
            <a:r>
              <a:rPr lang="en-GB" sz="2000" dirty="0" err="1"/>
              <a:t>numerica</a:t>
            </a:r>
            <a:r>
              <a:rPr lang="en-GB" sz="2000" dirty="0"/>
              <a:t> di </a:t>
            </a:r>
            <a:r>
              <a:rPr lang="en-GB" sz="2000" dirty="0" err="1"/>
              <a:t>aloni</a:t>
            </a:r>
            <a:r>
              <a:rPr lang="en-GB" sz="2000" dirty="0"/>
              <a:t> di </a:t>
            </a:r>
            <a:r>
              <a:rPr lang="en-GB" sz="2000" dirty="0" err="1"/>
              <a:t>materia</a:t>
            </a:r>
            <a:r>
              <a:rPr lang="en-GB" sz="2000" dirty="0"/>
              <a:t> </a:t>
            </a:r>
            <a:r>
              <a:rPr lang="en-GB" sz="2000" dirty="0" err="1"/>
              <a:t>oscura</a:t>
            </a:r>
            <a:r>
              <a:rPr lang="en-GB" sz="2000" dirty="0"/>
              <a:t> di </a:t>
            </a:r>
            <a:r>
              <a:rPr lang="en-GB" sz="2000" dirty="0" err="1"/>
              <a:t>piccola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59366-451E-5B77-9699-6EE965C88C74}"/>
                  </a:ext>
                </a:extLst>
              </p:cNvPr>
              <p:cNvSpPr txBox="1"/>
              <p:nvPr/>
            </p:nvSpPr>
            <p:spPr>
              <a:xfrm>
                <a:off x="-25167" y="3953013"/>
                <a:ext cx="22521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Valori </a:t>
                </a:r>
                <a:r>
                  <a:rPr lang="en-GB" sz="2000" dirty="0" err="1"/>
                  <a:t>che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possono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aiutare</a:t>
                </a:r>
                <a:r>
                  <a:rPr lang="en-GB" sz="2000" dirty="0"/>
                  <a:t> a </a:t>
                </a:r>
                <a:r>
                  <a:rPr lang="en-GB" sz="2000" dirty="0" err="1"/>
                  <a:t>conciliare</a:t>
                </a:r>
                <a:r>
                  <a:rPr lang="en-GB" sz="2000" dirty="0"/>
                  <a:t> la </a:t>
                </a:r>
                <a:r>
                  <a:rPr lang="en-GB" sz="2000" dirty="0" err="1"/>
                  <a:t>tensione</a:t>
                </a:r>
                <a:r>
                  <a:rPr lang="en-GB" sz="2000" dirty="0"/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59366-451E-5B77-9699-6EE965C88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67" y="3953013"/>
                <a:ext cx="2252126" cy="1015663"/>
              </a:xfrm>
              <a:prstGeom prst="rect">
                <a:avLst/>
              </a:prstGeom>
              <a:blipFill>
                <a:blip r:embed="rId3"/>
                <a:stretch>
                  <a:fillRect l="-813" t="-2395" r="-542"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43368E-F8ED-BD0A-C7A1-A749487530C0}"/>
              </a:ext>
            </a:extLst>
          </p:cNvPr>
          <p:cNvCxnSpPr>
            <a:cxnSpLocks/>
          </p:cNvCxnSpPr>
          <p:nvPr/>
        </p:nvCxnSpPr>
        <p:spPr>
          <a:xfrm flipH="1" flipV="1">
            <a:off x="2252126" y="1065402"/>
            <a:ext cx="851801" cy="251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010994-C6E8-B30B-421C-49AF9515D3B9}"/>
              </a:ext>
            </a:extLst>
          </p:cNvPr>
          <p:cNvCxnSpPr>
            <a:cxnSpLocks/>
          </p:cNvCxnSpPr>
          <p:nvPr/>
        </p:nvCxnSpPr>
        <p:spPr>
          <a:xfrm flipH="1">
            <a:off x="1971413" y="3428999"/>
            <a:ext cx="1392572" cy="5725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73F9EB-FDAD-A1EA-1CB3-CEC28A880B79}"/>
              </a:ext>
            </a:extLst>
          </p:cNvPr>
          <p:cNvCxnSpPr>
            <a:cxnSpLocks/>
          </p:cNvCxnSpPr>
          <p:nvPr/>
        </p:nvCxnSpPr>
        <p:spPr>
          <a:xfrm flipH="1">
            <a:off x="2155971" y="3871544"/>
            <a:ext cx="1208014" cy="462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214B12-111D-0F9F-CAF3-DE5D6241ED70}"/>
              </a:ext>
            </a:extLst>
          </p:cNvPr>
          <p:cNvSpPr txBox="1"/>
          <p:nvPr/>
        </p:nvSpPr>
        <p:spPr>
          <a:xfrm>
            <a:off x="7403795" y="6215139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4F747-CBFC-5BD3-F4F4-76A0688B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A95E3-F110-E26A-2365-1F4D896BA4B4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Conclusioni</a:t>
            </a:r>
            <a:r>
              <a:rPr lang="en-GB" sz="4500" b="1" dirty="0"/>
              <a:t> e </a:t>
            </a:r>
            <a:r>
              <a:rPr lang="en-GB" sz="4500" b="1" dirty="0" err="1"/>
              <a:t>lavoro</a:t>
            </a:r>
            <a:r>
              <a:rPr lang="en-GB" sz="4500" b="1" dirty="0"/>
              <a:t> </a:t>
            </a:r>
            <a:r>
              <a:rPr lang="en-GB" sz="4500" b="1" dirty="0" err="1"/>
              <a:t>futuro</a:t>
            </a:r>
            <a:endParaRPr lang="en-GB" sz="4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9359D-AABC-936D-8D83-3F1F79B91B99}"/>
              </a:ext>
            </a:extLst>
          </p:cNvPr>
          <p:cNvSpPr txBox="1"/>
          <p:nvPr/>
        </p:nvSpPr>
        <p:spPr>
          <a:xfrm>
            <a:off x="0" y="144029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 </a:t>
            </a:r>
            <a:r>
              <a:rPr lang="en-GB" sz="2400" dirty="0" err="1"/>
              <a:t>risultati</a:t>
            </a:r>
            <a:r>
              <a:rPr lang="en-GB" sz="2400" dirty="0"/>
              <a:t> </a:t>
            </a:r>
            <a:r>
              <a:rPr lang="en-GB" sz="2400" dirty="0" err="1"/>
              <a:t>presentati</a:t>
            </a:r>
            <a:r>
              <a:rPr lang="en-GB" sz="2400" dirty="0"/>
              <a:t> in </a:t>
            </a:r>
            <a:r>
              <a:rPr lang="en-GB" sz="2400" dirty="0" err="1"/>
              <a:t>questo</a:t>
            </a:r>
            <a:r>
              <a:rPr lang="en-GB" sz="2400" dirty="0"/>
              <a:t> </a:t>
            </a:r>
            <a:r>
              <a:rPr lang="en-GB" sz="2400" dirty="0" err="1"/>
              <a:t>lavoro</a:t>
            </a:r>
            <a:r>
              <a:rPr lang="en-GB" sz="2400" dirty="0"/>
              <a:t> </a:t>
            </a:r>
            <a:r>
              <a:rPr lang="en-GB" sz="2400" dirty="0" err="1"/>
              <a:t>suggeriscono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l’ipotesi</a:t>
            </a:r>
            <a:r>
              <a:rPr lang="en-GB" sz="2400" dirty="0"/>
              <a:t> di </a:t>
            </a:r>
            <a:r>
              <a:rPr lang="en-GB" sz="2400" dirty="0" err="1"/>
              <a:t>un’interazione</a:t>
            </a:r>
            <a:r>
              <a:rPr lang="en-GB" sz="2400" dirty="0"/>
              <a:t> di </a:t>
            </a:r>
            <a:r>
              <a:rPr lang="en-GB" sz="2400" dirty="0" err="1"/>
              <a:t>tipo</a:t>
            </a:r>
            <a:r>
              <a:rPr lang="en-GB" sz="2400" dirty="0"/>
              <a:t> non </a:t>
            </a:r>
            <a:r>
              <a:rPr lang="en-GB" sz="2400" dirty="0" err="1"/>
              <a:t>gravitazionale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neutrini</a:t>
            </a:r>
            <a:r>
              <a:rPr lang="en-GB" sz="2400" dirty="0"/>
              <a:t> e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oscura</a:t>
            </a:r>
            <a:r>
              <a:rPr lang="en-GB" sz="2400" dirty="0"/>
              <a:t>, la quale è </a:t>
            </a:r>
            <a:r>
              <a:rPr lang="en-GB" sz="2400" dirty="0" err="1"/>
              <a:t>teoricamente</a:t>
            </a:r>
            <a:r>
              <a:rPr lang="en-GB" sz="2400" dirty="0"/>
              <a:t>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nell’universo</a:t>
            </a:r>
            <a:r>
              <a:rPr lang="en-GB" sz="2400" dirty="0"/>
              <a:t> </a:t>
            </a:r>
            <a:r>
              <a:rPr lang="en-GB" sz="2400" dirty="0" err="1"/>
              <a:t>primordiale</a:t>
            </a:r>
            <a:r>
              <a:rPr lang="en-GB" sz="2400" dirty="0"/>
              <a:t>, </a:t>
            </a:r>
            <a:r>
              <a:rPr lang="en-GB" sz="2400" dirty="0" err="1"/>
              <a:t>offre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strada</a:t>
            </a:r>
            <a:r>
              <a:rPr lang="en-GB" sz="2400" dirty="0"/>
              <a:t> </a:t>
            </a:r>
            <a:r>
              <a:rPr lang="en-GB" sz="2400" dirty="0" err="1"/>
              <a:t>promettente</a:t>
            </a:r>
            <a:r>
              <a:rPr lang="en-GB" sz="2400" dirty="0"/>
              <a:t> per </a:t>
            </a:r>
            <a:r>
              <a:rPr lang="en-GB" sz="2400" dirty="0" err="1"/>
              <a:t>indagare</a:t>
            </a:r>
            <a:r>
              <a:rPr lang="en-GB" sz="2400" dirty="0"/>
              <a:t> </a:t>
            </a:r>
            <a:r>
              <a:rPr lang="en-GB" sz="2400" dirty="0" err="1"/>
              <a:t>alcuni</a:t>
            </a:r>
            <a:r>
              <a:rPr lang="en-GB" sz="2400" dirty="0"/>
              <a:t> </a:t>
            </a:r>
            <a:r>
              <a:rPr lang="en-GB" sz="2400" dirty="0" err="1"/>
              <a:t>problemi</a:t>
            </a:r>
            <a:r>
              <a:rPr lang="en-GB" sz="2400" dirty="0"/>
              <a:t> </a:t>
            </a:r>
            <a:r>
              <a:rPr lang="en-GB" sz="2400" dirty="0" err="1"/>
              <a:t>aperti</a:t>
            </a:r>
            <a:r>
              <a:rPr lang="en-GB" sz="2400" dirty="0"/>
              <a:t> in </a:t>
            </a:r>
            <a:r>
              <a:rPr lang="en-GB" sz="2400" dirty="0" err="1"/>
              <a:t>cosmologia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C78089-6E9C-E82B-E648-5F232C978FB0}"/>
                  </a:ext>
                </a:extLst>
              </p:cNvPr>
              <p:cNvSpPr txBox="1"/>
              <p:nvPr/>
            </p:nvSpPr>
            <p:spPr>
              <a:xfrm>
                <a:off x="-1" y="2960363"/>
                <a:ext cx="121919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b="1" dirty="0" err="1"/>
                  <a:t>Tensione</a:t>
                </a:r>
                <a:r>
                  <a:rPr lang="en-GB" sz="2400" b="1" dirty="0"/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GB" sz="2400" b="1" dirty="0"/>
                  <a:t>:</a:t>
                </a:r>
                <a:r>
                  <a:rPr lang="en-GB" sz="2400" dirty="0"/>
                  <a:t> è la </a:t>
                </a:r>
                <a:r>
                  <a:rPr lang="en-GB" sz="2400" dirty="0" err="1"/>
                  <a:t>discrepanza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valoi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misurati</a:t>
                </a:r>
                <a:r>
                  <a:rPr lang="en-GB" sz="2400" dirty="0"/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tramite</a:t>
                </a:r>
                <a:r>
                  <a:rPr lang="en-GB" sz="2400" dirty="0"/>
                  <a:t> le </a:t>
                </a:r>
                <a:r>
                  <a:rPr lang="en-GB" sz="2400" dirty="0" err="1"/>
                  <a:t>osservazioni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dello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spettro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della</a:t>
                </a:r>
                <a:r>
                  <a:rPr lang="en-GB" sz="2400" dirty="0"/>
                  <a:t> CMB e </a:t>
                </a:r>
                <a:r>
                  <a:rPr lang="en-GB" sz="2400" dirty="0" err="1"/>
                  <a:t>quelli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misurati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mediante</a:t>
                </a:r>
                <a:r>
                  <a:rPr lang="it-IT" sz="2400" dirty="0"/>
                  <a:t> sonde a basso </a:t>
                </a:r>
                <a:r>
                  <a:rPr lang="it-IT" sz="2400" dirty="0" err="1"/>
                  <a:t>redshift</a:t>
                </a:r>
                <a:r>
                  <a:rPr lang="it-IT" sz="2400" dirty="0"/>
                  <a:t>, come le survey di </a:t>
                </a:r>
                <a:r>
                  <a:rPr lang="it-IT" sz="2400" dirty="0" err="1"/>
                  <a:t>weak</a:t>
                </a:r>
                <a:r>
                  <a:rPr lang="it-IT" sz="2400" dirty="0"/>
                  <a:t> </a:t>
                </a:r>
                <a:r>
                  <a:rPr lang="it-IT" sz="2400" dirty="0" err="1"/>
                  <a:t>lensing</a:t>
                </a:r>
                <a:r>
                  <a:rPr lang="it-IT" sz="2400" dirty="0"/>
                  <a:t> e i conteggi degli ammassi di galassie</a:t>
                </a:r>
              </a:p>
              <a:p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b="1" dirty="0"/>
                  <a:t>Crisi </a:t>
                </a:r>
                <a:r>
                  <a:rPr lang="en-GB" sz="2400" b="1" dirty="0" err="1"/>
                  <a:t>delle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piccole</a:t>
                </a:r>
                <a:r>
                  <a:rPr lang="en-GB" sz="2400" b="1" dirty="0"/>
                  <a:t> scale:</a:t>
                </a:r>
                <a:r>
                  <a:rPr lang="en-GB" sz="2400" dirty="0"/>
                  <a:t> è </a:t>
                </a:r>
                <a:r>
                  <a:rPr lang="en-GB" sz="2400" dirty="0" err="1"/>
                  <a:t>caratterizzata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dalla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sovrabbondanza</a:t>
                </a:r>
                <a:r>
                  <a:rPr lang="en-GB" sz="2400" dirty="0"/>
                  <a:t> di </a:t>
                </a:r>
                <a:r>
                  <a:rPr lang="en-GB" sz="2400" dirty="0" err="1"/>
                  <a:t>strutture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piccola</a:t>
                </a:r>
                <a:r>
                  <a:rPr lang="en-GB" sz="2400" dirty="0"/>
                  <a:t> scala </a:t>
                </a:r>
                <a:r>
                  <a:rPr lang="en-GB" sz="2400" dirty="0" err="1"/>
                  <a:t>predette</a:t>
                </a:r>
                <a:r>
                  <a:rPr lang="en-GB" sz="2400" dirty="0"/>
                  <a:t> dal </a:t>
                </a:r>
                <a:r>
                  <a:rPr lang="en-GB" sz="2400" dirty="0" err="1"/>
                  <a:t>modello</a:t>
                </a:r>
                <a:r>
                  <a:rPr lang="en-GB" sz="2400" dirty="0"/>
                  <a:t> standard ΛCDM ma non </a:t>
                </a:r>
                <a:r>
                  <a:rPr lang="en-GB" sz="2400" dirty="0" err="1"/>
                  <a:t>osservate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sperimentalmente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C78089-6E9C-E82B-E648-5F232C978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960363"/>
                <a:ext cx="12191999" cy="2308324"/>
              </a:xfrm>
              <a:prstGeom prst="rect">
                <a:avLst/>
              </a:prstGeom>
              <a:blipFill>
                <a:blip r:embed="rId2"/>
                <a:stretch>
                  <a:fillRect l="-650" t="-1852" r="-400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6E4446-449C-8343-4F82-AAF20FA84533}"/>
              </a:ext>
            </a:extLst>
          </p:cNvPr>
          <p:cNvSpPr txBox="1"/>
          <p:nvPr/>
        </p:nvSpPr>
        <p:spPr>
          <a:xfrm>
            <a:off x="0" y="5569763"/>
            <a:ext cx="1219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Vincolare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parametri</a:t>
            </a:r>
            <a:r>
              <a:rPr lang="en-GB" sz="2400" dirty="0"/>
              <a:t> </a:t>
            </a:r>
            <a:r>
              <a:rPr lang="en-GB" sz="2400" dirty="0" err="1"/>
              <a:t>cosmologici</a:t>
            </a:r>
            <a:r>
              <a:rPr lang="en-GB" sz="2400" dirty="0"/>
              <a:t> del </a:t>
            </a:r>
            <a:r>
              <a:rPr lang="en-GB" sz="2400" dirty="0" err="1"/>
              <a:t>modello</a:t>
            </a:r>
            <a:r>
              <a:rPr lang="en-GB" sz="2400" dirty="0"/>
              <a:t> di </a:t>
            </a:r>
            <a:r>
              <a:rPr lang="en-GB" sz="2400" dirty="0" err="1"/>
              <a:t>interazione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neutrini</a:t>
            </a:r>
            <a:r>
              <a:rPr lang="en-GB" sz="2400" dirty="0"/>
              <a:t> e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oscura</a:t>
            </a:r>
            <a:r>
              <a:rPr lang="en-GB" sz="2400" dirty="0"/>
              <a:t> e </a:t>
            </a:r>
            <a:r>
              <a:rPr lang="en-GB" sz="2400" dirty="0" err="1"/>
              <a:t>successivamente</a:t>
            </a:r>
            <a:r>
              <a:rPr lang="en-GB" sz="2400" dirty="0"/>
              <a:t> </a:t>
            </a:r>
            <a:r>
              <a:rPr lang="en-GB" sz="2400" dirty="0" err="1"/>
              <a:t>caratterizzare</a:t>
            </a:r>
            <a:r>
              <a:rPr lang="en-GB" sz="2400" dirty="0"/>
              <a:t> con </a:t>
            </a:r>
            <a:r>
              <a:rPr lang="en-GB" sz="2400" dirty="0" err="1"/>
              <a:t>maggior</a:t>
            </a:r>
            <a:r>
              <a:rPr lang="en-GB" sz="2400" dirty="0"/>
              <a:t> </a:t>
            </a:r>
            <a:r>
              <a:rPr lang="en-GB" sz="2400" dirty="0" err="1"/>
              <a:t>rigore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parametri</a:t>
            </a:r>
            <a:r>
              <a:rPr lang="en-GB" sz="2400" dirty="0"/>
              <a:t> di </a:t>
            </a:r>
            <a:r>
              <a:rPr lang="en-GB" sz="2400" dirty="0" err="1"/>
              <a:t>accoppiamento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queste</a:t>
            </a:r>
            <a:r>
              <a:rPr lang="en-GB" sz="2400" dirty="0"/>
              <a:t> due specie, in modo da </a:t>
            </a:r>
            <a:r>
              <a:rPr lang="en-GB" sz="2400" dirty="0" err="1"/>
              <a:t>quantificare</a:t>
            </a:r>
            <a:r>
              <a:rPr lang="en-GB" sz="2400" dirty="0"/>
              <a:t> il </a:t>
            </a:r>
            <a:r>
              <a:rPr lang="en-GB" sz="2400" dirty="0" err="1"/>
              <a:t>ruolo</a:t>
            </a:r>
            <a:r>
              <a:rPr lang="en-GB" sz="2400" dirty="0"/>
              <a:t> </a:t>
            </a:r>
            <a:r>
              <a:rPr lang="en-GB" sz="2400" dirty="0" err="1"/>
              <a:t>dell’interazione</a:t>
            </a:r>
            <a:r>
              <a:rPr lang="en-GB" sz="2400" dirty="0"/>
              <a:t> non-</a:t>
            </a:r>
            <a:r>
              <a:rPr lang="en-GB" sz="2400" dirty="0" err="1"/>
              <a:t>gravitazionale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settore</a:t>
            </a:r>
            <a:r>
              <a:rPr lang="en-GB" sz="2400" dirty="0"/>
              <a:t> </a:t>
            </a:r>
            <a:r>
              <a:rPr lang="en-GB" sz="2400" dirty="0" err="1"/>
              <a:t>oscuro</a:t>
            </a: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F2C7E-6DD4-294A-AA80-8147DC64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3389" y="6587529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Heart Nebula (IC 1805) — Larstronomy">
            <a:extLst>
              <a:ext uri="{FF2B5EF4-FFF2-40B4-BE49-F238E27FC236}">
                <a16:creationId xmlns:a16="http://schemas.microsoft.com/office/drawing/2014/main" id="{90423C93-6966-E1BC-4D3B-05C42B49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 r="-1" b="21998"/>
          <a:stretch>
            <a:fillRect/>
          </a:stretch>
        </p:blipFill>
        <p:spPr bwMode="auto">
          <a:xfrm>
            <a:off x="2796860" y="0"/>
            <a:ext cx="7950886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0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2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B2F2C-7483-1ECA-B856-22BA38D58ACB}"/>
              </a:ext>
            </a:extLst>
          </p:cNvPr>
          <p:cNvSpPr txBox="1"/>
          <p:nvPr/>
        </p:nvSpPr>
        <p:spPr>
          <a:xfrm>
            <a:off x="-40846" y="951721"/>
            <a:ext cx="3109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Grazie per </a:t>
            </a:r>
            <a:r>
              <a:rPr lang="en-GB" sz="3500" b="1" dirty="0" err="1"/>
              <a:t>l’attenzione</a:t>
            </a:r>
            <a:endParaRPr lang="en-GB" sz="3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B8670-719C-E279-B504-4EA494137AAA}"/>
              </a:ext>
            </a:extLst>
          </p:cNvPr>
          <p:cNvSpPr txBox="1"/>
          <p:nvPr/>
        </p:nvSpPr>
        <p:spPr>
          <a:xfrm>
            <a:off x="10081548" y="5657661"/>
            <a:ext cx="211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dirty="0" err="1"/>
              <a:t>mio</a:t>
            </a:r>
            <a:r>
              <a:rPr lang="en-GB" dirty="0"/>
              <a:t> </a:t>
            </a:r>
            <a:r>
              <a:rPr lang="en-GB" dirty="0" err="1"/>
              <a:t>zio</a:t>
            </a:r>
            <a:r>
              <a:rPr lang="en-GB" dirty="0"/>
              <a:t> Fulvio, </a:t>
            </a:r>
            <a:r>
              <a:rPr lang="en-GB" dirty="0" err="1"/>
              <a:t>certi</a:t>
            </a:r>
            <a:r>
              <a:rPr lang="en-GB" dirty="0"/>
              <a:t> </a:t>
            </a:r>
            <a:r>
              <a:rPr lang="en-GB" dirty="0" err="1"/>
              <a:t>legami</a:t>
            </a:r>
            <a:r>
              <a:rPr lang="en-GB" dirty="0"/>
              <a:t> e </a:t>
            </a:r>
            <a:r>
              <a:rPr lang="en-GB" dirty="0" err="1"/>
              <a:t>certi</a:t>
            </a:r>
            <a:r>
              <a:rPr lang="en-GB" dirty="0"/>
              <a:t> </a:t>
            </a:r>
            <a:r>
              <a:rPr lang="en-GB" dirty="0" err="1"/>
              <a:t>colori</a:t>
            </a:r>
            <a:r>
              <a:rPr lang="en-GB" dirty="0"/>
              <a:t> </a:t>
            </a:r>
            <a:r>
              <a:rPr lang="en-GB" dirty="0" err="1"/>
              <a:t>brillano</a:t>
            </a:r>
            <a:r>
              <a:rPr lang="en-GB" dirty="0"/>
              <a:t> in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l’universo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57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E292B-3AA3-8D10-61C5-6789DC4F4D45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Indice</a:t>
            </a:r>
            <a:endParaRPr lang="en-GB" sz="4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F50351-7D04-5575-8F2D-7363E867C043}"/>
                  </a:ext>
                </a:extLst>
              </p:cNvPr>
              <p:cNvSpPr txBox="1"/>
              <p:nvPr/>
            </p:nvSpPr>
            <p:spPr>
              <a:xfrm>
                <a:off x="2533475" y="1490633"/>
                <a:ext cx="9658525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Spettro</a:t>
                </a:r>
                <a:r>
                  <a:rPr lang="en-GB" sz="3200" b="1" dirty="0"/>
                  <a:t> di </a:t>
                </a:r>
                <a:r>
                  <a:rPr lang="en-GB" sz="3200" b="1" dirty="0" err="1"/>
                  <a:t>potenza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primordiale</a:t>
                </a:r>
                <a:endParaRPr lang="en-GB" sz="32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Spettro</a:t>
                </a:r>
                <a:r>
                  <a:rPr lang="en-GB" sz="3200" b="1" dirty="0"/>
                  <a:t> di </a:t>
                </a:r>
                <a:r>
                  <a:rPr lang="en-GB" sz="3200" b="1" dirty="0" err="1"/>
                  <a:t>potenza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della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materia</a:t>
                </a:r>
                <a:endParaRPr lang="en-GB" sz="32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Funzioni</a:t>
                </a:r>
                <a:r>
                  <a:rPr lang="en-GB" sz="3200" b="1" dirty="0"/>
                  <a:t> di </a:t>
                </a:r>
                <a:r>
                  <a:rPr lang="en-GB" sz="3200" b="1" dirty="0" err="1"/>
                  <a:t>massa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degli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aloni</a:t>
                </a:r>
                <a:endParaRPr lang="en-GB" sz="3200" b="1" dirty="0"/>
              </a:p>
              <a:p>
                <a:endParaRPr lang="en-GB" sz="32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Interazione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tra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neutrini</a:t>
                </a:r>
                <a:r>
                  <a:rPr lang="en-GB" sz="3200" b="1" dirty="0"/>
                  <a:t> e </a:t>
                </a:r>
                <a:r>
                  <a:rPr lang="en-GB" sz="3200" b="1" dirty="0" err="1"/>
                  <a:t>materia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oscura</a:t>
                </a:r>
                <a:endParaRPr lang="en-GB" sz="32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/>
                  <a:t>Gerarchia di Boltzmann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GB" sz="3200" b="1" dirty="0"/>
                  <a:t>-DM (massless)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Gerarchia</a:t>
                </a:r>
                <a:r>
                  <a:rPr lang="en-GB" sz="3200" b="1" dirty="0"/>
                  <a:t> di Boltzmann h-DM (</a:t>
                </a:r>
                <a:r>
                  <a:rPr lang="en-GB" sz="3200" b="1" dirty="0" err="1"/>
                  <a:t>massivi</a:t>
                </a:r>
                <a:r>
                  <a:rPr lang="en-GB" sz="3200" b="1" dirty="0"/>
                  <a:t>)</a:t>
                </a:r>
              </a:p>
              <a:p>
                <a:endParaRPr lang="en-GB" sz="32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Analisi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numerica</a:t>
                </a:r>
                <a:r>
                  <a:rPr lang="en-GB" sz="3200" b="1" dirty="0"/>
                  <a:t> con CLASS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3200" b="1" dirty="0" err="1"/>
                  <a:t>Conclusioni</a:t>
                </a:r>
                <a:r>
                  <a:rPr lang="en-GB" sz="3200" b="1" dirty="0"/>
                  <a:t> e </a:t>
                </a:r>
                <a:r>
                  <a:rPr lang="en-GB" sz="3200" b="1" dirty="0" err="1"/>
                  <a:t>lavoro</a:t>
                </a:r>
                <a:r>
                  <a:rPr lang="en-GB" sz="3200" b="1" dirty="0"/>
                  <a:t> </a:t>
                </a:r>
                <a:r>
                  <a:rPr lang="en-GB" sz="3200" b="1" dirty="0" err="1"/>
                  <a:t>futuro</a:t>
                </a:r>
                <a:endParaRPr lang="en-GB" sz="3200" b="1" dirty="0"/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F50351-7D04-5575-8F2D-7363E867C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75" y="1490633"/>
                <a:ext cx="9658525" cy="5386090"/>
              </a:xfrm>
              <a:prstGeom prst="rect">
                <a:avLst/>
              </a:prstGeom>
              <a:blipFill>
                <a:blip r:embed="rId2"/>
                <a:stretch>
                  <a:fillRect l="-1452" t="-1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CEFF7-9A71-8B7B-3C67-179EAFA9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7C46596-9FC1-C583-047B-78F49D38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" y="-807385"/>
            <a:ext cx="11917568" cy="85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D1300-186E-4F60-C69E-07A3D3F8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8228-56C5-26A5-0574-DF82201D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DACF-F388-3CFF-F734-D61CB1C328CF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Spettro</a:t>
            </a:r>
            <a:r>
              <a:rPr lang="en-GB" sz="4500" b="1" dirty="0"/>
              <a:t> di </a:t>
            </a:r>
            <a:r>
              <a:rPr lang="en-GB" sz="4500" b="1" dirty="0" err="1"/>
              <a:t>potenza</a:t>
            </a:r>
            <a:r>
              <a:rPr lang="en-GB" sz="4500" b="1" dirty="0"/>
              <a:t> </a:t>
            </a:r>
            <a:r>
              <a:rPr lang="en-GB" sz="4500" b="1" dirty="0" err="1"/>
              <a:t>primordiale</a:t>
            </a:r>
            <a:endParaRPr lang="en-GB" sz="45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1FC2A-DC81-C378-F485-D7D008D35FCD}"/>
              </a:ext>
            </a:extLst>
          </p:cNvPr>
          <p:cNvSpPr txBox="1"/>
          <p:nvPr/>
        </p:nvSpPr>
        <p:spPr>
          <a:xfrm>
            <a:off x="0" y="3623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Ampiezza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perturbazione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curvatura</a:t>
            </a:r>
            <a:r>
              <a:rPr lang="en-GB" sz="2400" b="1" dirty="0"/>
              <a:t> </a:t>
            </a:r>
            <a:r>
              <a:rPr lang="en-GB" sz="2400" b="1" dirty="0" err="1"/>
              <a:t>comovente</a:t>
            </a:r>
            <a:endParaRPr lang="en-GB" sz="2400" b="1" dirty="0"/>
          </a:p>
        </p:txBody>
      </p:sp>
      <p:grpSp>
        <p:nvGrpSpPr>
          <p:cNvPr id="66" name="Group 65" descr="\documentclass{article}&#10;\usepackage{amsmath}&#10;\pagestyle{empty}&#10;\begin{document}&#10;&#10;&#10;$\mathcal{P}_{\mathcal{R}}(k)=A_s\left(\frac{k}{k_*}\right)^{n_s-1}$&#10;&#10;\end{document}" title="IguanaTex Shape Display">
            <a:extLst>
              <a:ext uri="{FF2B5EF4-FFF2-40B4-BE49-F238E27FC236}">
                <a16:creationId xmlns:a16="http://schemas.microsoft.com/office/drawing/2014/main" id="{E557D7B4-3DF0-4F8E-EE8E-42F0219E6D1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07596" y="2824129"/>
            <a:ext cx="3376808" cy="723346"/>
            <a:chOff x="5275330" y="4436198"/>
            <a:chExt cx="3376808" cy="72334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18B703-73C8-17F9-9648-D9E01949AD9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75330" y="4681759"/>
              <a:ext cx="252241" cy="262926"/>
            </a:xfrm>
            <a:custGeom>
              <a:avLst/>
              <a:gdLst>
                <a:gd name="connsiteX0" fmla="*/ 115924 w 252241"/>
                <a:gd name="connsiteY0" fmla="*/ 66 h 262926"/>
                <a:gd name="connsiteX1" fmla="*/ 13539 w 252241"/>
                <a:gd name="connsiteY1" fmla="*/ 41317 h 262926"/>
                <a:gd name="connsiteX2" fmla="*/ 77 w 252241"/>
                <a:gd name="connsiteY2" fmla="*/ 66784 h 262926"/>
                <a:gd name="connsiteX3" fmla="*/ 3619 w 252241"/>
                <a:gd name="connsiteY3" fmla="*/ 69654 h 262926"/>
                <a:gd name="connsiteX4" fmla="*/ 20270 w 252241"/>
                <a:gd name="connsiteY4" fmla="*/ 62839 h 262926"/>
                <a:gd name="connsiteX5" fmla="*/ 30898 w 252241"/>
                <a:gd name="connsiteY5" fmla="*/ 48849 h 262926"/>
                <a:gd name="connsiteX6" fmla="*/ 90416 w 252241"/>
                <a:gd name="connsiteY6" fmla="*/ 19795 h 262926"/>
                <a:gd name="connsiteX7" fmla="*/ 33024 w 252241"/>
                <a:gd name="connsiteY7" fmla="*/ 254026 h 262926"/>
                <a:gd name="connsiteX8" fmla="*/ 30898 w 252241"/>
                <a:gd name="connsiteY8" fmla="*/ 260482 h 262926"/>
                <a:gd name="connsiteX9" fmla="*/ 34441 w 252241"/>
                <a:gd name="connsiteY9" fmla="*/ 262993 h 262926"/>
                <a:gd name="connsiteX10" fmla="*/ 61011 w 252241"/>
                <a:gd name="connsiteY10" fmla="*/ 245776 h 262926"/>
                <a:gd name="connsiteX11" fmla="*/ 119112 w 252241"/>
                <a:gd name="connsiteY11" fmla="*/ 19795 h 262926"/>
                <a:gd name="connsiteX12" fmla="*/ 137534 w 252241"/>
                <a:gd name="connsiteY12" fmla="*/ 19795 h 262926"/>
                <a:gd name="connsiteX13" fmla="*/ 222205 w 252241"/>
                <a:gd name="connsiteY13" fmla="*/ 72524 h 262926"/>
                <a:gd name="connsiteX14" fmla="*/ 127969 w 252241"/>
                <a:gd name="connsiteY14" fmla="*/ 151796 h 262926"/>
                <a:gd name="connsiteX15" fmla="*/ 106712 w 252241"/>
                <a:gd name="connsiteY15" fmla="*/ 158612 h 262926"/>
                <a:gd name="connsiteX16" fmla="*/ 97501 w 252241"/>
                <a:gd name="connsiteY16" fmla="*/ 169014 h 262926"/>
                <a:gd name="connsiteX17" fmla="*/ 104233 w 252241"/>
                <a:gd name="connsiteY17" fmla="*/ 171525 h 262926"/>
                <a:gd name="connsiteX18" fmla="*/ 252318 w 252241"/>
                <a:gd name="connsiteY18" fmla="*/ 57100 h 262926"/>
                <a:gd name="connsiteX19" fmla="*/ 163396 w 252241"/>
                <a:gd name="connsiteY19" fmla="*/ 66 h 262926"/>
                <a:gd name="connsiteX20" fmla="*/ 115924 w 252241"/>
                <a:gd name="connsiteY20" fmla="*/ 66 h 26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2241" h="262926">
                  <a:moveTo>
                    <a:pt x="115924" y="66"/>
                  </a:moveTo>
                  <a:cubicBezTo>
                    <a:pt x="65971" y="66"/>
                    <a:pt x="28064" y="24458"/>
                    <a:pt x="13539" y="41317"/>
                  </a:cubicBezTo>
                  <a:cubicBezTo>
                    <a:pt x="1140" y="55665"/>
                    <a:pt x="77" y="66067"/>
                    <a:pt x="77" y="66784"/>
                  </a:cubicBezTo>
                  <a:cubicBezTo>
                    <a:pt x="77" y="68937"/>
                    <a:pt x="1494" y="69654"/>
                    <a:pt x="3619" y="69654"/>
                  </a:cubicBezTo>
                  <a:cubicBezTo>
                    <a:pt x="9288" y="69654"/>
                    <a:pt x="17436" y="64632"/>
                    <a:pt x="20270" y="62839"/>
                  </a:cubicBezTo>
                  <a:cubicBezTo>
                    <a:pt x="27710" y="57817"/>
                    <a:pt x="28773" y="55665"/>
                    <a:pt x="30898" y="48849"/>
                  </a:cubicBezTo>
                  <a:cubicBezTo>
                    <a:pt x="35858" y="34501"/>
                    <a:pt x="45778" y="21947"/>
                    <a:pt x="90416" y="19795"/>
                  </a:cubicBezTo>
                  <a:cubicBezTo>
                    <a:pt x="84039" y="100502"/>
                    <a:pt x="62783" y="179058"/>
                    <a:pt x="33024" y="254026"/>
                  </a:cubicBezTo>
                  <a:cubicBezTo>
                    <a:pt x="30898" y="259406"/>
                    <a:pt x="30898" y="260124"/>
                    <a:pt x="30898" y="260482"/>
                  </a:cubicBezTo>
                  <a:cubicBezTo>
                    <a:pt x="30898" y="261558"/>
                    <a:pt x="31961" y="262993"/>
                    <a:pt x="34441" y="262993"/>
                  </a:cubicBezTo>
                  <a:cubicBezTo>
                    <a:pt x="40109" y="262993"/>
                    <a:pt x="57114" y="255102"/>
                    <a:pt x="61011" y="245776"/>
                  </a:cubicBezTo>
                  <a:cubicBezTo>
                    <a:pt x="79434" y="202014"/>
                    <a:pt x="108484" y="119513"/>
                    <a:pt x="119112" y="19795"/>
                  </a:cubicBezTo>
                  <a:lnTo>
                    <a:pt x="137534" y="19795"/>
                  </a:lnTo>
                  <a:cubicBezTo>
                    <a:pt x="180755" y="19795"/>
                    <a:pt x="222205" y="36654"/>
                    <a:pt x="222205" y="72524"/>
                  </a:cubicBezTo>
                  <a:cubicBezTo>
                    <a:pt x="222205" y="99426"/>
                    <a:pt x="196697" y="149644"/>
                    <a:pt x="127969" y="151796"/>
                  </a:cubicBezTo>
                  <a:cubicBezTo>
                    <a:pt x="120529" y="152155"/>
                    <a:pt x="116632" y="152155"/>
                    <a:pt x="106712" y="158612"/>
                  </a:cubicBezTo>
                  <a:cubicBezTo>
                    <a:pt x="100336" y="162916"/>
                    <a:pt x="97501" y="166862"/>
                    <a:pt x="97501" y="169014"/>
                  </a:cubicBezTo>
                  <a:cubicBezTo>
                    <a:pt x="97501" y="171525"/>
                    <a:pt x="99627" y="171525"/>
                    <a:pt x="104233" y="171525"/>
                  </a:cubicBezTo>
                  <a:cubicBezTo>
                    <a:pt x="168710" y="171525"/>
                    <a:pt x="252318" y="116285"/>
                    <a:pt x="252318" y="57100"/>
                  </a:cubicBezTo>
                  <a:cubicBezTo>
                    <a:pt x="252318" y="16208"/>
                    <a:pt x="204491" y="66"/>
                    <a:pt x="163396" y="66"/>
                  </a:cubicBezTo>
                  <a:lnTo>
                    <a:pt x="115924" y="66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26CBD24-0CFA-A220-FBB5-C45E3B21EE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23978" y="4809061"/>
              <a:ext cx="227158" cy="176516"/>
            </a:xfrm>
            <a:custGeom>
              <a:avLst/>
              <a:gdLst>
                <a:gd name="connsiteX0" fmla="*/ 110439 w 227158"/>
                <a:gd name="connsiteY0" fmla="*/ 15384 h 176516"/>
                <a:gd name="connsiteX1" fmla="*/ 172437 w 227158"/>
                <a:gd name="connsiteY1" fmla="*/ 42502 h 176516"/>
                <a:gd name="connsiteX2" fmla="*/ 115647 w 227158"/>
                <a:gd name="connsiteY2" fmla="*/ 87698 h 176516"/>
                <a:gd name="connsiteX3" fmla="*/ 100768 w 227158"/>
                <a:gd name="connsiteY3" fmla="*/ 91967 h 176516"/>
                <a:gd name="connsiteX4" fmla="*/ 92584 w 227158"/>
                <a:gd name="connsiteY4" fmla="*/ 100755 h 176516"/>
                <a:gd name="connsiteX5" fmla="*/ 95312 w 227158"/>
                <a:gd name="connsiteY5" fmla="*/ 103015 h 176516"/>
                <a:gd name="connsiteX6" fmla="*/ 126559 w 227158"/>
                <a:gd name="connsiteY6" fmla="*/ 138669 h 176516"/>
                <a:gd name="connsiteX7" fmla="*/ 163757 w 227158"/>
                <a:gd name="connsiteY7" fmla="*/ 176584 h 176516"/>
                <a:gd name="connsiteX8" fmla="*/ 227243 w 227158"/>
                <a:gd name="connsiteY8" fmla="*/ 140176 h 176516"/>
                <a:gd name="connsiteX9" fmla="*/ 224267 w 227158"/>
                <a:gd name="connsiteY9" fmla="*/ 138167 h 176516"/>
                <a:gd name="connsiteX10" fmla="*/ 205419 w 227158"/>
                <a:gd name="connsiteY10" fmla="*/ 148964 h 176516"/>
                <a:gd name="connsiteX11" fmla="*/ 181364 w 227158"/>
                <a:gd name="connsiteY11" fmla="*/ 161267 h 176516"/>
                <a:gd name="connsiteX12" fmla="*/ 148382 w 227158"/>
                <a:gd name="connsiteY12" fmla="*/ 123855 h 176516"/>
                <a:gd name="connsiteX13" fmla="*/ 131518 w 227158"/>
                <a:gd name="connsiteY13" fmla="*/ 97491 h 176516"/>
                <a:gd name="connsiteX14" fmla="*/ 195500 w 227158"/>
                <a:gd name="connsiteY14" fmla="*/ 31203 h 176516"/>
                <a:gd name="connsiteX15" fmla="*/ 108951 w 227158"/>
                <a:gd name="connsiteY15" fmla="*/ 68 h 176516"/>
                <a:gd name="connsiteX16" fmla="*/ 40506 w 227158"/>
                <a:gd name="connsiteY16" fmla="*/ 8856 h 176516"/>
                <a:gd name="connsiteX17" fmla="*/ 84 w 227158"/>
                <a:gd name="connsiteY17" fmla="*/ 48026 h 176516"/>
                <a:gd name="connsiteX18" fmla="*/ 3060 w 227158"/>
                <a:gd name="connsiteY18" fmla="*/ 50286 h 176516"/>
                <a:gd name="connsiteX19" fmla="*/ 23147 w 227158"/>
                <a:gd name="connsiteY19" fmla="*/ 36476 h 176516"/>
                <a:gd name="connsiteX20" fmla="*/ 69521 w 227158"/>
                <a:gd name="connsiteY20" fmla="*/ 15384 h 176516"/>
                <a:gd name="connsiteX21" fmla="*/ 32074 w 227158"/>
                <a:gd name="connsiteY21" fmla="*/ 169051 h 176516"/>
                <a:gd name="connsiteX22" fmla="*/ 30090 w 227158"/>
                <a:gd name="connsiteY22" fmla="*/ 174324 h 176516"/>
                <a:gd name="connsiteX23" fmla="*/ 33066 w 227158"/>
                <a:gd name="connsiteY23" fmla="*/ 176584 h 176516"/>
                <a:gd name="connsiteX24" fmla="*/ 51666 w 227158"/>
                <a:gd name="connsiteY24" fmla="*/ 166038 h 176516"/>
                <a:gd name="connsiteX25" fmla="*/ 91592 w 227158"/>
                <a:gd name="connsiteY25" fmla="*/ 15384 h 176516"/>
                <a:gd name="connsiteX26" fmla="*/ 110439 w 227158"/>
                <a:gd name="connsiteY26" fmla="*/ 15384 h 17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7158" h="176516">
                  <a:moveTo>
                    <a:pt x="110439" y="15384"/>
                  </a:moveTo>
                  <a:cubicBezTo>
                    <a:pt x="160781" y="15384"/>
                    <a:pt x="172437" y="25930"/>
                    <a:pt x="172437" y="42502"/>
                  </a:cubicBezTo>
                  <a:cubicBezTo>
                    <a:pt x="172437" y="62589"/>
                    <a:pt x="157557" y="86443"/>
                    <a:pt x="115647" y="87698"/>
                  </a:cubicBezTo>
                  <a:cubicBezTo>
                    <a:pt x="110439" y="87949"/>
                    <a:pt x="107463" y="87949"/>
                    <a:pt x="100768" y="91967"/>
                  </a:cubicBezTo>
                  <a:cubicBezTo>
                    <a:pt x="96800" y="94478"/>
                    <a:pt x="92584" y="98244"/>
                    <a:pt x="92584" y="100755"/>
                  </a:cubicBezTo>
                  <a:cubicBezTo>
                    <a:pt x="92584" y="102261"/>
                    <a:pt x="93328" y="102764"/>
                    <a:pt x="95312" y="103015"/>
                  </a:cubicBezTo>
                  <a:cubicBezTo>
                    <a:pt x="106223" y="104772"/>
                    <a:pt x="111927" y="111552"/>
                    <a:pt x="126559" y="138669"/>
                  </a:cubicBezTo>
                  <a:cubicBezTo>
                    <a:pt x="139950" y="163778"/>
                    <a:pt x="148134" y="176584"/>
                    <a:pt x="163757" y="176584"/>
                  </a:cubicBezTo>
                  <a:cubicBezTo>
                    <a:pt x="195996" y="176584"/>
                    <a:pt x="227243" y="145449"/>
                    <a:pt x="227243" y="140176"/>
                  </a:cubicBezTo>
                  <a:cubicBezTo>
                    <a:pt x="227243" y="139925"/>
                    <a:pt x="226995" y="138167"/>
                    <a:pt x="224267" y="138167"/>
                  </a:cubicBezTo>
                  <a:cubicBezTo>
                    <a:pt x="222035" y="138167"/>
                    <a:pt x="212611" y="140427"/>
                    <a:pt x="205419" y="148964"/>
                  </a:cubicBezTo>
                  <a:cubicBezTo>
                    <a:pt x="202196" y="152730"/>
                    <a:pt x="194756" y="161267"/>
                    <a:pt x="181364" y="161267"/>
                  </a:cubicBezTo>
                  <a:cubicBezTo>
                    <a:pt x="167973" y="161267"/>
                    <a:pt x="159045" y="144193"/>
                    <a:pt x="148382" y="123855"/>
                  </a:cubicBezTo>
                  <a:cubicBezTo>
                    <a:pt x="138958" y="106530"/>
                    <a:pt x="134742" y="101006"/>
                    <a:pt x="131518" y="97491"/>
                  </a:cubicBezTo>
                  <a:cubicBezTo>
                    <a:pt x="175661" y="81923"/>
                    <a:pt x="195500" y="54303"/>
                    <a:pt x="195500" y="31203"/>
                  </a:cubicBezTo>
                  <a:cubicBezTo>
                    <a:pt x="195500" y="68"/>
                    <a:pt x="156813" y="68"/>
                    <a:pt x="108951" y="68"/>
                  </a:cubicBezTo>
                  <a:cubicBezTo>
                    <a:pt x="77705" y="68"/>
                    <a:pt x="62577" y="68"/>
                    <a:pt x="40506" y="8856"/>
                  </a:cubicBezTo>
                  <a:cubicBezTo>
                    <a:pt x="7523" y="22164"/>
                    <a:pt x="84" y="44008"/>
                    <a:pt x="84" y="48026"/>
                  </a:cubicBezTo>
                  <a:cubicBezTo>
                    <a:pt x="84" y="50035"/>
                    <a:pt x="1820" y="50286"/>
                    <a:pt x="3060" y="50286"/>
                  </a:cubicBezTo>
                  <a:cubicBezTo>
                    <a:pt x="6779" y="50286"/>
                    <a:pt x="20171" y="45264"/>
                    <a:pt x="23147" y="36476"/>
                  </a:cubicBezTo>
                  <a:cubicBezTo>
                    <a:pt x="26371" y="26432"/>
                    <a:pt x="29594" y="17393"/>
                    <a:pt x="69521" y="15384"/>
                  </a:cubicBezTo>
                  <a:cubicBezTo>
                    <a:pt x="64809" y="83681"/>
                    <a:pt x="46210" y="134903"/>
                    <a:pt x="32074" y="169051"/>
                  </a:cubicBezTo>
                  <a:cubicBezTo>
                    <a:pt x="30090" y="173571"/>
                    <a:pt x="30090" y="174073"/>
                    <a:pt x="30090" y="174324"/>
                  </a:cubicBezTo>
                  <a:cubicBezTo>
                    <a:pt x="30090" y="176082"/>
                    <a:pt x="31330" y="176584"/>
                    <a:pt x="33066" y="176584"/>
                  </a:cubicBezTo>
                  <a:cubicBezTo>
                    <a:pt x="38522" y="176584"/>
                    <a:pt x="48938" y="170307"/>
                    <a:pt x="51666" y="166038"/>
                  </a:cubicBezTo>
                  <a:cubicBezTo>
                    <a:pt x="52162" y="165285"/>
                    <a:pt x="84896" y="97240"/>
                    <a:pt x="91592" y="15384"/>
                  </a:cubicBezTo>
                  <a:lnTo>
                    <a:pt x="110439" y="15384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64C5B9-1B7E-9DE3-99BC-ECF9FB6CC4D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10380" y="4657726"/>
              <a:ext cx="82190" cy="358699"/>
            </a:xfrm>
            <a:custGeom>
              <a:avLst/>
              <a:gdLst>
                <a:gd name="connsiteX0" fmla="*/ 82282 w 82190"/>
                <a:gd name="connsiteY0" fmla="*/ 355179 h 358699"/>
                <a:gd name="connsiteX1" fmla="*/ 76259 w 82190"/>
                <a:gd name="connsiteY1" fmla="*/ 347288 h 358699"/>
                <a:gd name="connsiteX2" fmla="*/ 20639 w 82190"/>
                <a:gd name="connsiteY2" fmla="*/ 179416 h 358699"/>
                <a:gd name="connsiteX3" fmla="*/ 77676 w 82190"/>
                <a:gd name="connsiteY3" fmla="*/ 9751 h 358699"/>
                <a:gd name="connsiteX4" fmla="*/ 82282 w 82190"/>
                <a:gd name="connsiteY4" fmla="*/ 3653 h 358699"/>
                <a:gd name="connsiteX5" fmla="*/ 78739 w 82190"/>
                <a:gd name="connsiteY5" fmla="*/ 66 h 358699"/>
                <a:gd name="connsiteX6" fmla="*/ 22410 w 82190"/>
                <a:gd name="connsiteY6" fmla="*/ 70013 h 358699"/>
                <a:gd name="connsiteX7" fmla="*/ 91 w 82190"/>
                <a:gd name="connsiteY7" fmla="*/ 179416 h 358699"/>
                <a:gd name="connsiteX8" fmla="*/ 23473 w 82190"/>
                <a:gd name="connsiteY8" fmla="*/ 291331 h 358699"/>
                <a:gd name="connsiteX9" fmla="*/ 78739 w 82190"/>
                <a:gd name="connsiteY9" fmla="*/ 358766 h 358699"/>
                <a:gd name="connsiteX10" fmla="*/ 82282 w 82190"/>
                <a:gd name="connsiteY10" fmla="*/ 355179 h 35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0" h="358699">
                  <a:moveTo>
                    <a:pt x="82282" y="355179"/>
                  </a:moveTo>
                  <a:cubicBezTo>
                    <a:pt x="82282" y="354103"/>
                    <a:pt x="82282" y="353386"/>
                    <a:pt x="76259" y="347288"/>
                  </a:cubicBezTo>
                  <a:cubicBezTo>
                    <a:pt x="31975" y="302092"/>
                    <a:pt x="20639" y="234297"/>
                    <a:pt x="20639" y="179416"/>
                  </a:cubicBezTo>
                  <a:cubicBezTo>
                    <a:pt x="20639" y="117002"/>
                    <a:pt x="34101" y="54589"/>
                    <a:pt x="77676" y="9751"/>
                  </a:cubicBezTo>
                  <a:cubicBezTo>
                    <a:pt x="82282" y="5447"/>
                    <a:pt x="82282" y="4729"/>
                    <a:pt x="82282" y="3653"/>
                  </a:cubicBezTo>
                  <a:cubicBezTo>
                    <a:pt x="82282" y="1142"/>
                    <a:pt x="80865" y="66"/>
                    <a:pt x="78739" y="66"/>
                  </a:cubicBezTo>
                  <a:cubicBezTo>
                    <a:pt x="75197" y="66"/>
                    <a:pt x="43312" y="24458"/>
                    <a:pt x="22410" y="70013"/>
                  </a:cubicBezTo>
                  <a:cubicBezTo>
                    <a:pt x="4342" y="109470"/>
                    <a:pt x="91" y="149285"/>
                    <a:pt x="91" y="179416"/>
                  </a:cubicBezTo>
                  <a:cubicBezTo>
                    <a:pt x="91" y="207395"/>
                    <a:pt x="3988" y="250797"/>
                    <a:pt x="23473" y="291331"/>
                  </a:cubicBezTo>
                  <a:cubicBezTo>
                    <a:pt x="44729" y="335451"/>
                    <a:pt x="75197" y="358766"/>
                    <a:pt x="78739" y="358766"/>
                  </a:cubicBezTo>
                  <a:cubicBezTo>
                    <a:pt x="80865" y="358766"/>
                    <a:pt x="82282" y="357690"/>
                    <a:pt x="82282" y="355179"/>
                  </a:cubicBez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54DEC2F-E1B0-B695-28FA-4867DF68B53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32565" y="4677813"/>
              <a:ext cx="160484" cy="252883"/>
            </a:xfrm>
            <a:custGeom>
              <a:avLst/>
              <a:gdLst>
                <a:gd name="connsiteX0" fmla="*/ 82286 w 160484"/>
                <a:gd name="connsiteY0" fmla="*/ 4012 h 252883"/>
                <a:gd name="connsiteX1" fmla="*/ 77680 w 160484"/>
                <a:gd name="connsiteY1" fmla="*/ 66 h 252883"/>
                <a:gd name="connsiteX2" fmla="*/ 34459 w 160484"/>
                <a:gd name="connsiteY2" fmla="*/ 3653 h 252883"/>
                <a:gd name="connsiteX3" fmla="*/ 27728 w 160484"/>
                <a:gd name="connsiteY3" fmla="*/ 10827 h 252883"/>
                <a:gd name="connsiteX4" fmla="*/ 36231 w 160484"/>
                <a:gd name="connsiteY4" fmla="*/ 15132 h 252883"/>
                <a:gd name="connsiteX5" fmla="*/ 53944 w 160484"/>
                <a:gd name="connsiteY5" fmla="*/ 21230 h 252883"/>
                <a:gd name="connsiteX6" fmla="*/ 52881 w 160484"/>
                <a:gd name="connsiteY6" fmla="*/ 28404 h 252883"/>
                <a:gd name="connsiteX7" fmla="*/ 1512 w 160484"/>
                <a:gd name="connsiteY7" fmla="*/ 235015 h 252883"/>
                <a:gd name="connsiteX8" fmla="*/ 95 w 160484"/>
                <a:gd name="connsiteY8" fmla="*/ 242906 h 252883"/>
                <a:gd name="connsiteX9" fmla="*/ 10369 w 160484"/>
                <a:gd name="connsiteY9" fmla="*/ 252950 h 252883"/>
                <a:gd name="connsiteX10" fmla="*/ 22414 w 160484"/>
                <a:gd name="connsiteY10" fmla="*/ 245417 h 252883"/>
                <a:gd name="connsiteX11" fmla="*/ 42253 w 160484"/>
                <a:gd name="connsiteY11" fmla="*/ 166862 h 252883"/>
                <a:gd name="connsiteX12" fmla="*/ 83349 w 160484"/>
                <a:gd name="connsiteY12" fmla="*/ 197351 h 252883"/>
                <a:gd name="connsiteX13" fmla="*/ 82286 w 160484"/>
                <a:gd name="connsiteY13" fmla="*/ 204884 h 252883"/>
                <a:gd name="connsiteX14" fmla="*/ 80869 w 160484"/>
                <a:gd name="connsiteY14" fmla="*/ 217438 h 252883"/>
                <a:gd name="connsiteX15" fmla="*/ 113462 w 160484"/>
                <a:gd name="connsiteY15" fmla="*/ 252950 h 252883"/>
                <a:gd name="connsiteX16" fmla="*/ 141449 w 160484"/>
                <a:gd name="connsiteY16" fmla="*/ 233939 h 252883"/>
                <a:gd name="connsiteX17" fmla="*/ 154203 w 160484"/>
                <a:gd name="connsiteY17" fmla="*/ 197710 h 252883"/>
                <a:gd name="connsiteX18" fmla="*/ 149952 w 160484"/>
                <a:gd name="connsiteY18" fmla="*/ 194123 h 252883"/>
                <a:gd name="connsiteX19" fmla="*/ 144992 w 160484"/>
                <a:gd name="connsiteY19" fmla="*/ 200580 h 252883"/>
                <a:gd name="connsiteX20" fmla="*/ 114170 w 160484"/>
                <a:gd name="connsiteY20" fmla="*/ 245058 h 252883"/>
                <a:gd name="connsiteX21" fmla="*/ 102834 w 160484"/>
                <a:gd name="connsiteY21" fmla="*/ 228199 h 252883"/>
                <a:gd name="connsiteX22" fmla="*/ 105668 w 160484"/>
                <a:gd name="connsiteY22" fmla="*/ 208112 h 252883"/>
                <a:gd name="connsiteX23" fmla="*/ 107085 w 160484"/>
                <a:gd name="connsiteY23" fmla="*/ 196993 h 252883"/>
                <a:gd name="connsiteX24" fmla="*/ 54653 w 160484"/>
                <a:gd name="connsiteY24" fmla="*/ 159329 h 252883"/>
                <a:gd name="connsiteX25" fmla="*/ 85120 w 160484"/>
                <a:gd name="connsiteY25" fmla="*/ 132785 h 252883"/>
                <a:gd name="connsiteX26" fmla="*/ 135781 w 160484"/>
                <a:gd name="connsiteY26" fmla="*/ 98350 h 252883"/>
                <a:gd name="connsiteX27" fmla="*/ 138969 w 160484"/>
                <a:gd name="connsiteY27" fmla="*/ 98709 h 252883"/>
                <a:gd name="connsiteX28" fmla="*/ 146409 w 160484"/>
                <a:gd name="connsiteY28" fmla="*/ 101578 h 252883"/>
                <a:gd name="connsiteX29" fmla="*/ 147826 w 160484"/>
                <a:gd name="connsiteY29" fmla="*/ 103013 h 252883"/>
                <a:gd name="connsiteX30" fmla="*/ 127633 w 160484"/>
                <a:gd name="connsiteY30" fmla="*/ 122383 h 252883"/>
                <a:gd name="connsiteX31" fmla="*/ 141095 w 160484"/>
                <a:gd name="connsiteY31" fmla="*/ 134937 h 252883"/>
                <a:gd name="connsiteX32" fmla="*/ 160580 w 160484"/>
                <a:gd name="connsiteY32" fmla="*/ 113057 h 252883"/>
                <a:gd name="connsiteX33" fmla="*/ 136489 w 160484"/>
                <a:gd name="connsiteY33" fmla="*/ 90459 h 252883"/>
                <a:gd name="connsiteX34" fmla="*/ 84766 w 160484"/>
                <a:gd name="connsiteY34" fmla="*/ 122024 h 252883"/>
                <a:gd name="connsiteX35" fmla="*/ 45442 w 160484"/>
                <a:gd name="connsiteY35" fmla="*/ 155383 h 252883"/>
                <a:gd name="connsiteX36" fmla="*/ 82286 w 160484"/>
                <a:gd name="connsiteY36" fmla="*/ 4012 h 2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0484" h="252883">
                  <a:moveTo>
                    <a:pt x="82286" y="4012"/>
                  </a:moveTo>
                  <a:cubicBezTo>
                    <a:pt x="82286" y="3653"/>
                    <a:pt x="82286" y="66"/>
                    <a:pt x="77680" y="66"/>
                  </a:cubicBezTo>
                  <a:cubicBezTo>
                    <a:pt x="69532" y="66"/>
                    <a:pt x="43670" y="2936"/>
                    <a:pt x="34459" y="3653"/>
                  </a:cubicBezTo>
                  <a:cubicBezTo>
                    <a:pt x="31625" y="4012"/>
                    <a:pt x="27728" y="4371"/>
                    <a:pt x="27728" y="10827"/>
                  </a:cubicBezTo>
                  <a:cubicBezTo>
                    <a:pt x="27728" y="15132"/>
                    <a:pt x="30916" y="15132"/>
                    <a:pt x="36231" y="15132"/>
                  </a:cubicBezTo>
                  <a:cubicBezTo>
                    <a:pt x="53236" y="15132"/>
                    <a:pt x="53944" y="17643"/>
                    <a:pt x="53944" y="21230"/>
                  </a:cubicBezTo>
                  <a:lnTo>
                    <a:pt x="52881" y="28404"/>
                  </a:lnTo>
                  <a:lnTo>
                    <a:pt x="1512" y="235015"/>
                  </a:lnTo>
                  <a:cubicBezTo>
                    <a:pt x="95" y="240037"/>
                    <a:pt x="95" y="240754"/>
                    <a:pt x="95" y="242906"/>
                  </a:cubicBezTo>
                  <a:cubicBezTo>
                    <a:pt x="95" y="251156"/>
                    <a:pt x="7180" y="252950"/>
                    <a:pt x="10369" y="252950"/>
                  </a:cubicBezTo>
                  <a:cubicBezTo>
                    <a:pt x="14974" y="252950"/>
                    <a:pt x="20288" y="249721"/>
                    <a:pt x="22414" y="245417"/>
                  </a:cubicBezTo>
                  <a:cubicBezTo>
                    <a:pt x="24185" y="242189"/>
                    <a:pt x="40128" y="175829"/>
                    <a:pt x="42253" y="166862"/>
                  </a:cubicBezTo>
                  <a:cubicBezTo>
                    <a:pt x="54298" y="167938"/>
                    <a:pt x="83349" y="173677"/>
                    <a:pt x="83349" y="197351"/>
                  </a:cubicBezTo>
                  <a:cubicBezTo>
                    <a:pt x="83349" y="199862"/>
                    <a:pt x="83349" y="201297"/>
                    <a:pt x="82286" y="204884"/>
                  </a:cubicBezTo>
                  <a:cubicBezTo>
                    <a:pt x="81577" y="209188"/>
                    <a:pt x="80869" y="213493"/>
                    <a:pt x="80869" y="217438"/>
                  </a:cubicBezTo>
                  <a:cubicBezTo>
                    <a:pt x="80869" y="238602"/>
                    <a:pt x="95040" y="252950"/>
                    <a:pt x="113462" y="252950"/>
                  </a:cubicBezTo>
                  <a:cubicBezTo>
                    <a:pt x="124090" y="252950"/>
                    <a:pt x="133655" y="247211"/>
                    <a:pt x="141449" y="233939"/>
                  </a:cubicBezTo>
                  <a:cubicBezTo>
                    <a:pt x="150306" y="218156"/>
                    <a:pt x="154203" y="198427"/>
                    <a:pt x="154203" y="197710"/>
                  </a:cubicBezTo>
                  <a:cubicBezTo>
                    <a:pt x="154203" y="194123"/>
                    <a:pt x="151015" y="194123"/>
                    <a:pt x="149952" y="194123"/>
                  </a:cubicBezTo>
                  <a:cubicBezTo>
                    <a:pt x="146409" y="194123"/>
                    <a:pt x="146055" y="195558"/>
                    <a:pt x="144992" y="200580"/>
                  </a:cubicBezTo>
                  <a:cubicBezTo>
                    <a:pt x="137906" y="226765"/>
                    <a:pt x="129758" y="245058"/>
                    <a:pt x="114170" y="245058"/>
                  </a:cubicBezTo>
                  <a:cubicBezTo>
                    <a:pt x="107439" y="245058"/>
                    <a:pt x="102834" y="241113"/>
                    <a:pt x="102834" y="228199"/>
                  </a:cubicBezTo>
                  <a:cubicBezTo>
                    <a:pt x="102834" y="222102"/>
                    <a:pt x="104251" y="213851"/>
                    <a:pt x="105668" y="208112"/>
                  </a:cubicBezTo>
                  <a:cubicBezTo>
                    <a:pt x="107085" y="202014"/>
                    <a:pt x="107085" y="200580"/>
                    <a:pt x="107085" y="196993"/>
                  </a:cubicBezTo>
                  <a:cubicBezTo>
                    <a:pt x="107085" y="173677"/>
                    <a:pt x="84766" y="163275"/>
                    <a:pt x="54653" y="159329"/>
                  </a:cubicBezTo>
                  <a:cubicBezTo>
                    <a:pt x="65635" y="152872"/>
                    <a:pt x="76972" y="141394"/>
                    <a:pt x="85120" y="132785"/>
                  </a:cubicBezTo>
                  <a:cubicBezTo>
                    <a:pt x="102125" y="113774"/>
                    <a:pt x="118422" y="98350"/>
                    <a:pt x="135781" y="98350"/>
                  </a:cubicBezTo>
                  <a:cubicBezTo>
                    <a:pt x="137906" y="98350"/>
                    <a:pt x="138261" y="98350"/>
                    <a:pt x="138969" y="98709"/>
                  </a:cubicBezTo>
                  <a:cubicBezTo>
                    <a:pt x="143221" y="99426"/>
                    <a:pt x="143575" y="99426"/>
                    <a:pt x="146409" y="101578"/>
                  </a:cubicBezTo>
                  <a:cubicBezTo>
                    <a:pt x="147118" y="101937"/>
                    <a:pt x="147118" y="102296"/>
                    <a:pt x="147826" y="103013"/>
                  </a:cubicBezTo>
                  <a:cubicBezTo>
                    <a:pt x="130821" y="104089"/>
                    <a:pt x="127633" y="118079"/>
                    <a:pt x="127633" y="122383"/>
                  </a:cubicBezTo>
                  <a:cubicBezTo>
                    <a:pt x="127633" y="128122"/>
                    <a:pt x="131530" y="134937"/>
                    <a:pt x="141095" y="134937"/>
                  </a:cubicBezTo>
                  <a:cubicBezTo>
                    <a:pt x="150306" y="134937"/>
                    <a:pt x="160580" y="127046"/>
                    <a:pt x="160580" y="113057"/>
                  </a:cubicBezTo>
                  <a:cubicBezTo>
                    <a:pt x="160580" y="102296"/>
                    <a:pt x="152432" y="90459"/>
                    <a:pt x="136489" y="90459"/>
                  </a:cubicBezTo>
                  <a:cubicBezTo>
                    <a:pt x="126570" y="90459"/>
                    <a:pt x="110273" y="93328"/>
                    <a:pt x="84766" y="122024"/>
                  </a:cubicBezTo>
                  <a:cubicBezTo>
                    <a:pt x="72721" y="135655"/>
                    <a:pt x="58904" y="150003"/>
                    <a:pt x="45442" y="155383"/>
                  </a:cubicBezTo>
                  <a:lnTo>
                    <a:pt x="82286" y="4012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37399D-3AB6-1725-EC38-D4DD0A561EB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28861" y="4657726"/>
              <a:ext cx="82191" cy="358699"/>
            </a:xfrm>
            <a:custGeom>
              <a:avLst/>
              <a:gdLst>
                <a:gd name="connsiteX0" fmla="*/ 82291 w 82191"/>
                <a:gd name="connsiteY0" fmla="*/ 179416 h 358699"/>
                <a:gd name="connsiteX1" fmla="*/ 58909 w 82191"/>
                <a:gd name="connsiteY1" fmla="*/ 67502 h 358699"/>
                <a:gd name="connsiteX2" fmla="*/ 3643 w 82191"/>
                <a:gd name="connsiteY2" fmla="*/ 66 h 358699"/>
                <a:gd name="connsiteX3" fmla="*/ 100 w 82191"/>
                <a:gd name="connsiteY3" fmla="*/ 3653 h 358699"/>
                <a:gd name="connsiteX4" fmla="*/ 6832 w 82191"/>
                <a:gd name="connsiteY4" fmla="*/ 11903 h 358699"/>
                <a:gd name="connsiteX5" fmla="*/ 61744 w 82191"/>
                <a:gd name="connsiteY5" fmla="*/ 179416 h 358699"/>
                <a:gd name="connsiteX6" fmla="*/ 4706 w 82191"/>
                <a:gd name="connsiteY6" fmla="*/ 349081 h 358699"/>
                <a:gd name="connsiteX7" fmla="*/ 100 w 82191"/>
                <a:gd name="connsiteY7" fmla="*/ 355179 h 358699"/>
                <a:gd name="connsiteX8" fmla="*/ 3643 w 82191"/>
                <a:gd name="connsiteY8" fmla="*/ 358766 h 358699"/>
                <a:gd name="connsiteX9" fmla="*/ 59972 w 82191"/>
                <a:gd name="connsiteY9" fmla="*/ 288820 h 358699"/>
                <a:gd name="connsiteX10" fmla="*/ 82291 w 82191"/>
                <a:gd name="connsiteY10" fmla="*/ 179416 h 35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1" h="358699">
                  <a:moveTo>
                    <a:pt x="82291" y="179416"/>
                  </a:moveTo>
                  <a:cubicBezTo>
                    <a:pt x="82291" y="151438"/>
                    <a:pt x="78394" y="108035"/>
                    <a:pt x="58909" y="67502"/>
                  </a:cubicBezTo>
                  <a:cubicBezTo>
                    <a:pt x="37653" y="23382"/>
                    <a:pt x="7186" y="66"/>
                    <a:pt x="3643" y="66"/>
                  </a:cubicBezTo>
                  <a:cubicBezTo>
                    <a:pt x="1517" y="66"/>
                    <a:pt x="100" y="1501"/>
                    <a:pt x="100" y="3653"/>
                  </a:cubicBezTo>
                  <a:cubicBezTo>
                    <a:pt x="100" y="4729"/>
                    <a:pt x="100" y="5447"/>
                    <a:pt x="6832" y="11903"/>
                  </a:cubicBezTo>
                  <a:cubicBezTo>
                    <a:pt x="41550" y="47415"/>
                    <a:pt x="61744" y="104448"/>
                    <a:pt x="61744" y="179416"/>
                  </a:cubicBezTo>
                  <a:cubicBezTo>
                    <a:pt x="61744" y="240754"/>
                    <a:pt x="48636" y="303885"/>
                    <a:pt x="4706" y="349081"/>
                  </a:cubicBezTo>
                  <a:cubicBezTo>
                    <a:pt x="100" y="353386"/>
                    <a:pt x="100" y="354103"/>
                    <a:pt x="100" y="355179"/>
                  </a:cubicBezTo>
                  <a:cubicBezTo>
                    <a:pt x="100" y="357331"/>
                    <a:pt x="1517" y="358766"/>
                    <a:pt x="3643" y="358766"/>
                  </a:cubicBezTo>
                  <a:cubicBezTo>
                    <a:pt x="7186" y="358766"/>
                    <a:pt x="39070" y="334375"/>
                    <a:pt x="59972" y="288820"/>
                  </a:cubicBezTo>
                  <a:cubicBezTo>
                    <a:pt x="78040" y="249363"/>
                    <a:pt x="82291" y="209547"/>
                    <a:pt x="82291" y="179416"/>
                  </a:cubicBez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E5DFA85-632C-0557-EA31-59EC8069222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364686" y="4795108"/>
              <a:ext cx="235590" cy="83935"/>
            </a:xfrm>
            <a:custGeom>
              <a:avLst/>
              <a:gdLst>
                <a:gd name="connsiteX0" fmla="*/ 223652 w 235590"/>
                <a:gd name="connsiteY0" fmla="*/ 14414 h 83935"/>
                <a:gd name="connsiteX1" fmla="*/ 235698 w 235590"/>
                <a:gd name="connsiteY1" fmla="*/ 7240 h 83935"/>
                <a:gd name="connsiteX2" fmla="*/ 224007 w 235590"/>
                <a:gd name="connsiteY2" fmla="*/ 66 h 83935"/>
                <a:gd name="connsiteX3" fmla="*/ 11798 w 235590"/>
                <a:gd name="connsiteY3" fmla="*/ 66 h 83935"/>
                <a:gd name="connsiteX4" fmla="*/ 107 w 235590"/>
                <a:gd name="connsiteY4" fmla="*/ 7240 h 83935"/>
                <a:gd name="connsiteX5" fmla="*/ 12152 w 235590"/>
                <a:gd name="connsiteY5" fmla="*/ 14414 h 83935"/>
                <a:gd name="connsiteX6" fmla="*/ 223652 w 235590"/>
                <a:gd name="connsiteY6" fmla="*/ 14414 h 83935"/>
                <a:gd name="connsiteX7" fmla="*/ 224007 w 235590"/>
                <a:gd name="connsiteY7" fmla="*/ 84002 h 83935"/>
                <a:gd name="connsiteX8" fmla="*/ 235698 w 235590"/>
                <a:gd name="connsiteY8" fmla="*/ 76828 h 83935"/>
                <a:gd name="connsiteX9" fmla="*/ 223652 w 235590"/>
                <a:gd name="connsiteY9" fmla="*/ 69654 h 83935"/>
                <a:gd name="connsiteX10" fmla="*/ 12152 w 235590"/>
                <a:gd name="connsiteY10" fmla="*/ 69654 h 83935"/>
                <a:gd name="connsiteX11" fmla="*/ 107 w 235590"/>
                <a:gd name="connsiteY11" fmla="*/ 76828 h 83935"/>
                <a:gd name="connsiteX12" fmla="*/ 11798 w 235590"/>
                <a:gd name="connsiteY12" fmla="*/ 84002 h 83935"/>
                <a:gd name="connsiteX13" fmla="*/ 224007 w 235590"/>
                <a:gd name="connsiteY13" fmla="*/ 84002 h 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0" h="83935">
                  <a:moveTo>
                    <a:pt x="223652" y="14414"/>
                  </a:moveTo>
                  <a:cubicBezTo>
                    <a:pt x="228966" y="14414"/>
                    <a:pt x="235698" y="14414"/>
                    <a:pt x="235698" y="7240"/>
                  </a:cubicBezTo>
                  <a:cubicBezTo>
                    <a:pt x="235698" y="66"/>
                    <a:pt x="228966" y="66"/>
                    <a:pt x="224007" y="66"/>
                  </a:cubicBezTo>
                  <a:lnTo>
                    <a:pt x="11798" y="66"/>
                  </a:lnTo>
                  <a:cubicBezTo>
                    <a:pt x="6838" y="66"/>
                    <a:pt x="107" y="66"/>
                    <a:pt x="107" y="7240"/>
                  </a:cubicBezTo>
                  <a:cubicBezTo>
                    <a:pt x="107" y="14414"/>
                    <a:pt x="6838" y="14414"/>
                    <a:pt x="12152" y="14414"/>
                  </a:cubicBezTo>
                  <a:lnTo>
                    <a:pt x="223652" y="14414"/>
                  </a:lnTo>
                  <a:close/>
                  <a:moveTo>
                    <a:pt x="224007" y="84002"/>
                  </a:moveTo>
                  <a:cubicBezTo>
                    <a:pt x="228966" y="84002"/>
                    <a:pt x="235698" y="84002"/>
                    <a:pt x="235698" y="76828"/>
                  </a:cubicBezTo>
                  <a:cubicBezTo>
                    <a:pt x="235698" y="69654"/>
                    <a:pt x="228966" y="69654"/>
                    <a:pt x="223652" y="69654"/>
                  </a:cubicBezTo>
                  <a:lnTo>
                    <a:pt x="12152" y="69654"/>
                  </a:lnTo>
                  <a:cubicBezTo>
                    <a:pt x="6838" y="69654"/>
                    <a:pt x="107" y="69654"/>
                    <a:pt x="107" y="76828"/>
                  </a:cubicBezTo>
                  <a:cubicBezTo>
                    <a:pt x="107" y="84002"/>
                    <a:pt x="6838" y="84002"/>
                    <a:pt x="11798" y="84002"/>
                  </a:cubicBezTo>
                  <a:lnTo>
                    <a:pt x="224007" y="84002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16A29E8-7378-B2BE-FA80-8CAE0B97705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31198" y="4669922"/>
              <a:ext cx="243030" cy="256829"/>
            </a:xfrm>
            <a:custGeom>
              <a:avLst/>
              <a:gdLst>
                <a:gd name="connsiteX0" fmla="*/ 51133 w 243030"/>
                <a:gd name="connsiteY0" fmla="*/ 215645 h 256829"/>
                <a:gd name="connsiteX1" fmla="*/ 7557 w 243030"/>
                <a:gd name="connsiteY1" fmla="*/ 245776 h 256829"/>
                <a:gd name="connsiteX2" fmla="*/ 118 w 243030"/>
                <a:gd name="connsiteY2" fmla="*/ 252950 h 256829"/>
                <a:gd name="connsiteX3" fmla="*/ 4723 w 243030"/>
                <a:gd name="connsiteY3" fmla="*/ 256895 h 256829"/>
                <a:gd name="connsiteX4" fmla="*/ 35190 w 243030"/>
                <a:gd name="connsiteY4" fmla="*/ 255819 h 256829"/>
                <a:gd name="connsiteX5" fmla="*/ 70618 w 243030"/>
                <a:gd name="connsiteY5" fmla="*/ 256895 h 256829"/>
                <a:gd name="connsiteX6" fmla="*/ 77349 w 243030"/>
                <a:gd name="connsiteY6" fmla="*/ 250080 h 256829"/>
                <a:gd name="connsiteX7" fmla="*/ 71680 w 243030"/>
                <a:gd name="connsiteY7" fmla="*/ 245776 h 256829"/>
                <a:gd name="connsiteX8" fmla="*/ 55030 w 243030"/>
                <a:gd name="connsiteY8" fmla="*/ 233221 h 256829"/>
                <a:gd name="connsiteX9" fmla="*/ 59989 w 243030"/>
                <a:gd name="connsiteY9" fmla="*/ 219949 h 256829"/>
                <a:gd name="connsiteX10" fmla="*/ 86914 w 243030"/>
                <a:gd name="connsiteY10" fmla="*/ 174036 h 256829"/>
                <a:gd name="connsiteX11" fmla="*/ 175836 w 243030"/>
                <a:gd name="connsiteY11" fmla="*/ 174036 h 256829"/>
                <a:gd name="connsiteX12" fmla="*/ 181505 w 243030"/>
                <a:gd name="connsiteY12" fmla="*/ 233939 h 256829"/>
                <a:gd name="connsiteX13" fmla="*/ 155997 w 243030"/>
                <a:gd name="connsiteY13" fmla="*/ 245776 h 256829"/>
                <a:gd name="connsiteX14" fmla="*/ 147494 w 243030"/>
                <a:gd name="connsiteY14" fmla="*/ 252950 h 256829"/>
                <a:gd name="connsiteX15" fmla="*/ 152454 w 243030"/>
                <a:gd name="connsiteY15" fmla="*/ 256895 h 256829"/>
                <a:gd name="connsiteX16" fmla="*/ 196738 w 243030"/>
                <a:gd name="connsiteY16" fmla="*/ 255819 h 256829"/>
                <a:gd name="connsiteX17" fmla="*/ 236771 w 243030"/>
                <a:gd name="connsiteY17" fmla="*/ 256895 h 256829"/>
                <a:gd name="connsiteX18" fmla="*/ 243148 w 243030"/>
                <a:gd name="connsiteY18" fmla="*/ 249721 h 256829"/>
                <a:gd name="connsiteX19" fmla="*/ 235000 w 243030"/>
                <a:gd name="connsiteY19" fmla="*/ 245776 h 256829"/>
                <a:gd name="connsiteX20" fmla="*/ 211972 w 243030"/>
                <a:gd name="connsiteY20" fmla="*/ 232863 h 256829"/>
                <a:gd name="connsiteX21" fmla="*/ 190361 w 243030"/>
                <a:gd name="connsiteY21" fmla="*/ 8675 h 256829"/>
                <a:gd name="connsiteX22" fmla="*/ 183630 w 243030"/>
                <a:gd name="connsiteY22" fmla="*/ 66 h 256829"/>
                <a:gd name="connsiteX23" fmla="*/ 174419 w 243030"/>
                <a:gd name="connsiteY23" fmla="*/ 6164 h 256829"/>
                <a:gd name="connsiteX24" fmla="*/ 51133 w 243030"/>
                <a:gd name="connsiteY24" fmla="*/ 215645 h 256829"/>
                <a:gd name="connsiteX25" fmla="*/ 93645 w 243030"/>
                <a:gd name="connsiteY25" fmla="*/ 162916 h 256829"/>
                <a:gd name="connsiteX26" fmla="*/ 163437 w 243030"/>
                <a:gd name="connsiteY26" fmla="*/ 44545 h 256829"/>
                <a:gd name="connsiteX27" fmla="*/ 174773 w 243030"/>
                <a:gd name="connsiteY27" fmla="*/ 162916 h 256829"/>
                <a:gd name="connsiteX28" fmla="*/ 93645 w 243030"/>
                <a:gd name="connsiteY28" fmla="*/ 162916 h 25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3030" h="256829">
                  <a:moveTo>
                    <a:pt x="51133" y="215645"/>
                  </a:moveTo>
                  <a:cubicBezTo>
                    <a:pt x="36962" y="239678"/>
                    <a:pt x="23145" y="244700"/>
                    <a:pt x="7557" y="245776"/>
                  </a:cubicBezTo>
                  <a:cubicBezTo>
                    <a:pt x="3306" y="246134"/>
                    <a:pt x="118" y="246134"/>
                    <a:pt x="118" y="252950"/>
                  </a:cubicBezTo>
                  <a:cubicBezTo>
                    <a:pt x="118" y="255102"/>
                    <a:pt x="1889" y="256895"/>
                    <a:pt x="4723" y="256895"/>
                  </a:cubicBezTo>
                  <a:cubicBezTo>
                    <a:pt x="14288" y="256895"/>
                    <a:pt x="25271" y="255819"/>
                    <a:pt x="35190" y="255819"/>
                  </a:cubicBezTo>
                  <a:cubicBezTo>
                    <a:pt x="46881" y="255819"/>
                    <a:pt x="59281" y="256895"/>
                    <a:pt x="70618" y="256895"/>
                  </a:cubicBezTo>
                  <a:cubicBezTo>
                    <a:pt x="72743" y="256895"/>
                    <a:pt x="77349" y="256895"/>
                    <a:pt x="77349" y="250080"/>
                  </a:cubicBezTo>
                  <a:cubicBezTo>
                    <a:pt x="77349" y="246134"/>
                    <a:pt x="74160" y="245776"/>
                    <a:pt x="71680" y="245776"/>
                  </a:cubicBezTo>
                  <a:cubicBezTo>
                    <a:pt x="63532" y="245058"/>
                    <a:pt x="55030" y="242189"/>
                    <a:pt x="55030" y="233221"/>
                  </a:cubicBezTo>
                  <a:cubicBezTo>
                    <a:pt x="55030" y="228917"/>
                    <a:pt x="57155" y="224971"/>
                    <a:pt x="59989" y="219949"/>
                  </a:cubicBezTo>
                  <a:lnTo>
                    <a:pt x="86914" y="174036"/>
                  </a:lnTo>
                  <a:lnTo>
                    <a:pt x="175836" y="174036"/>
                  </a:lnTo>
                  <a:cubicBezTo>
                    <a:pt x="176545" y="181568"/>
                    <a:pt x="181505" y="230352"/>
                    <a:pt x="181505" y="233939"/>
                  </a:cubicBezTo>
                  <a:cubicBezTo>
                    <a:pt x="181505" y="244700"/>
                    <a:pt x="163082" y="245776"/>
                    <a:pt x="155997" y="245776"/>
                  </a:cubicBezTo>
                  <a:cubicBezTo>
                    <a:pt x="151037" y="245776"/>
                    <a:pt x="147494" y="245776"/>
                    <a:pt x="147494" y="252950"/>
                  </a:cubicBezTo>
                  <a:cubicBezTo>
                    <a:pt x="147494" y="256895"/>
                    <a:pt x="151746" y="256895"/>
                    <a:pt x="152454" y="256895"/>
                  </a:cubicBezTo>
                  <a:cubicBezTo>
                    <a:pt x="166979" y="256895"/>
                    <a:pt x="182213" y="255819"/>
                    <a:pt x="196738" y="255819"/>
                  </a:cubicBezTo>
                  <a:cubicBezTo>
                    <a:pt x="205595" y="255819"/>
                    <a:pt x="227914" y="256895"/>
                    <a:pt x="236771" y="256895"/>
                  </a:cubicBezTo>
                  <a:cubicBezTo>
                    <a:pt x="238897" y="256895"/>
                    <a:pt x="243148" y="256895"/>
                    <a:pt x="243148" y="249721"/>
                  </a:cubicBezTo>
                  <a:cubicBezTo>
                    <a:pt x="243148" y="245776"/>
                    <a:pt x="239605" y="245776"/>
                    <a:pt x="235000" y="245776"/>
                  </a:cubicBezTo>
                  <a:cubicBezTo>
                    <a:pt x="213035" y="245776"/>
                    <a:pt x="213035" y="243265"/>
                    <a:pt x="211972" y="232863"/>
                  </a:cubicBezTo>
                  <a:lnTo>
                    <a:pt x="190361" y="8675"/>
                  </a:lnTo>
                  <a:cubicBezTo>
                    <a:pt x="189653" y="1501"/>
                    <a:pt x="189653" y="66"/>
                    <a:pt x="183630" y="66"/>
                  </a:cubicBezTo>
                  <a:cubicBezTo>
                    <a:pt x="177962" y="66"/>
                    <a:pt x="176545" y="2577"/>
                    <a:pt x="174419" y="6164"/>
                  </a:cubicBezTo>
                  <a:lnTo>
                    <a:pt x="51133" y="215645"/>
                  </a:lnTo>
                  <a:close/>
                  <a:moveTo>
                    <a:pt x="93645" y="162916"/>
                  </a:moveTo>
                  <a:lnTo>
                    <a:pt x="163437" y="44545"/>
                  </a:lnTo>
                  <a:lnTo>
                    <a:pt x="174773" y="162916"/>
                  </a:lnTo>
                  <a:lnTo>
                    <a:pt x="93645" y="162916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DA9BEE-D69C-9CCD-17E3-A56D92F7F9D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002110" y="4869825"/>
              <a:ext cx="98948" cy="113241"/>
            </a:xfrm>
            <a:custGeom>
              <a:avLst/>
              <a:gdLst>
                <a:gd name="connsiteX0" fmla="*/ 89401 w 98948"/>
                <a:gd name="connsiteY0" fmla="*/ 16389 h 113241"/>
                <a:gd name="connsiteX1" fmla="*/ 78986 w 98948"/>
                <a:gd name="connsiteY1" fmla="*/ 28190 h 113241"/>
                <a:gd name="connsiteX2" fmla="*/ 87170 w 98948"/>
                <a:gd name="connsiteY2" fmla="*/ 36225 h 113241"/>
                <a:gd name="connsiteX3" fmla="*/ 99073 w 98948"/>
                <a:gd name="connsiteY3" fmla="*/ 21913 h 113241"/>
                <a:gd name="connsiteX4" fmla="*/ 66090 w 98948"/>
                <a:gd name="connsiteY4" fmla="*/ 68 h 113241"/>
                <a:gd name="connsiteX5" fmla="*/ 20460 w 98948"/>
                <a:gd name="connsiteY5" fmla="*/ 36727 h 113241"/>
                <a:gd name="connsiteX6" fmla="*/ 29140 w 98948"/>
                <a:gd name="connsiteY6" fmla="*/ 55056 h 113241"/>
                <a:gd name="connsiteX7" fmla="*/ 57163 w 98948"/>
                <a:gd name="connsiteY7" fmla="*/ 64096 h 113241"/>
                <a:gd name="connsiteX8" fmla="*/ 78242 w 98948"/>
                <a:gd name="connsiteY8" fmla="*/ 80668 h 113241"/>
                <a:gd name="connsiteX9" fmla="*/ 65098 w 98948"/>
                <a:gd name="connsiteY9" fmla="*/ 100755 h 113241"/>
                <a:gd name="connsiteX10" fmla="*/ 40299 w 98948"/>
                <a:gd name="connsiteY10" fmla="*/ 106279 h 113241"/>
                <a:gd name="connsiteX11" fmla="*/ 10541 w 98948"/>
                <a:gd name="connsiteY11" fmla="*/ 95733 h 113241"/>
                <a:gd name="connsiteX12" fmla="*/ 24180 w 98948"/>
                <a:gd name="connsiteY12" fmla="*/ 81421 h 113241"/>
                <a:gd name="connsiteX13" fmla="*/ 14508 w 98948"/>
                <a:gd name="connsiteY13" fmla="*/ 72131 h 113241"/>
                <a:gd name="connsiteX14" fmla="*/ 125 w 98948"/>
                <a:gd name="connsiteY14" fmla="*/ 88954 h 113241"/>
                <a:gd name="connsiteX15" fmla="*/ 40051 w 98948"/>
                <a:gd name="connsiteY15" fmla="*/ 113309 h 113241"/>
                <a:gd name="connsiteX16" fmla="*/ 94113 w 98948"/>
                <a:gd name="connsiteY16" fmla="*/ 71880 h 113241"/>
                <a:gd name="connsiteX17" fmla="*/ 59891 w 98948"/>
                <a:gd name="connsiteY17" fmla="*/ 42502 h 113241"/>
                <a:gd name="connsiteX18" fmla="*/ 49971 w 98948"/>
                <a:gd name="connsiteY18" fmla="*/ 40493 h 113241"/>
                <a:gd name="connsiteX19" fmla="*/ 36332 w 98948"/>
                <a:gd name="connsiteY19" fmla="*/ 27939 h 113241"/>
                <a:gd name="connsiteX20" fmla="*/ 46251 w 98948"/>
                <a:gd name="connsiteY20" fmla="*/ 11869 h 113241"/>
                <a:gd name="connsiteX21" fmla="*/ 65842 w 98948"/>
                <a:gd name="connsiteY21" fmla="*/ 7098 h 113241"/>
                <a:gd name="connsiteX22" fmla="*/ 89401 w 98948"/>
                <a:gd name="connsiteY22" fmla="*/ 16389 h 11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948" h="113241">
                  <a:moveTo>
                    <a:pt x="89401" y="16389"/>
                  </a:moveTo>
                  <a:cubicBezTo>
                    <a:pt x="82954" y="17895"/>
                    <a:pt x="78986" y="23168"/>
                    <a:pt x="78986" y="28190"/>
                  </a:cubicBezTo>
                  <a:cubicBezTo>
                    <a:pt x="78986" y="33965"/>
                    <a:pt x="83946" y="36225"/>
                    <a:pt x="87170" y="36225"/>
                  </a:cubicBezTo>
                  <a:cubicBezTo>
                    <a:pt x="89649" y="36225"/>
                    <a:pt x="99073" y="34718"/>
                    <a:pt x="99073" y="21913"/>
                  </a:cubicBezTo>
                  <a:cubicBezTo>
                    <a:pt x="99073" y="5592"/>
                    <a:pt x="81218" y="68"/>
                    <a:pt x="66090" y="68"/>
                  </a:cubicBezTo>
                  <a:cubicBezTo>
                    <a:pt x="27404" y="68"/>
                    <a:pt x="20460" y="28943"/>
                    <a:pt x="20460" y="36727"/>
                  </a:cubicBezTo>
                  <a:cubicBezTo>
                    <a:pt x="20460" y="46017"/>
                    <a:pt x="25668" y="52043"/>
                    <a:pt x="29140" y="55056"/>
                  </a:cubicBezTo>
                  <a:cubicBezTo>
                    <a:pt x="35588" y="60078"/>
                    <a:pt x="40051" y="61083"/>
                    <a:pt x="57163" y="64096"/>
                  </a:cubicBezTo>
                  <a:cubicBezTo>
                    <a:pt x="62370" y="65100"/>
                    <a:pt x="78242" y="68113"/>
                    <a:pt x="78242" y="80668"/>
                  </a:cubicBezTo>
                  <a:cubicBezTo>
                    <a:pt x="78242" y="84936"/>
                    <a:pt x="75514" y="94478"/>
                    <a:pt x="65098" y="100755"/>
                  </a:cubicBezTo>
                  <a:cubicBezTo>
                    <a:pt x="55427" y="106279"/>
                    <a:pt x="43275" y="106279"/>
                    <a:pt x="40299" y="106279"/>
                  </a:cubicBezTo>
                  <a:cubicBezTo>
                    <a:pt x="30380" y="106279"/>
                    <a:pt x="16244" y="104019"/>
                    <a:pt x="10541" y="95733"/>
                  </a:cubicBezTo>
                  <a:cubicBezTo>
                    <a:pt x="18724" y="94729"/>
                    <a:pt x="24180" y="88451"/>
                    <a:pt x="24180" y="81421"/>
                  </a:cubicBezTo>
                  <a:cubicBezTo>
                    <a:pt x="24180" y="75144"/>
                    <a:pt x="19716" y="72131"/>
                    <a:pt x="14508" y="72131"/>
                  </a:cubicBezTo>
                  <a:cubicBezTo>
                    <a:pt x="7317" y="72131"/>
                    <a:pt x="125" y="77906"/>
                    <a:pt x="125" y="88954"/>
                  </a:cubicBezTo>
                  <a:cubicBezTo>
                    <a:pt x="125" y="104019"/>
                    <a:pt x="15996" y="113309"/>
                    <a:pt x="40051" y="113309"/>
                  </a:cubicBezTo>
                  <a:cubicBezTo>
                    <a:pt x="85682" y="113309"/>
                    <a:pt x="94113" y="81672"/>
                    <a:pt x="94113" y="71880"/>
                  </a:cubicBezTo>
                  <a:cubicBezTo>
                    <a:pt x="94113" y="48779"/>
                    <a:pt x="69066" y="44260"/>
                    <a:pt x="59891" y="42502"/>
                  </a:cubicBezTo>
                  <a:cubicBezTo>
                    <a:pt x="57659" y="42000"/>
                    <a:pt x="51459" y="40995"/>
                    <a:pt x="49971" y="40493"/>
                  </a:cubicBezTo>
                  <a:cubicBezTo>
                    <a:pt x="40795" y="38736"/>
                    <a:pt x="36332" y="33463"/>
                    <a:pt x="36332" y="27939"/>
                  </a:cubicBezTo>
                  <a:cubicBezTo>
                    <a:pt x="36332" y="22164"/>
                    <a:pt x="40795" y="15384"/>
                    <a:pt x="46251" y="11869"/>
                  </a:cubicBezTo>
                  <a:cubicBezTo>
                    <a:pt x="52947" y="7600"/>
                    <a:pt x="61627" y="7098"/>
                    <a:pt x="65842" y="7098"/>
                  </a:cubicBezTo>
                  <a:cubicBezTo>
                    <a:pt x="71050" y="7098"/>
                    <a:pt x="83946" y="7852"/>
                    <a:pt x="89401" y="16389"/>
                  </a:cubicBez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DCB4CF-8480-D756-10CC-6D448B2D60C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58742" y="4514243"/>
              <a:ext cx="134623" cy="645301"/>
            </a:xfrm>
            <a:custGeom>
              <a:avLst/>
              <a:gdLst>
                <a:gd name="connsiteX0" fmla="*/ 118812 w 134623"/>
                <a:gd name="connsiteY0" fmla="*/ 641411 h 645301"/>
                <a:gd name="connsiteX1" fmla="*/ 123063 w 134623"/>
                <a:gd name="connsiteY1" fmla="*/ 645356 h 645301"/>
                <a:gd name="connsiteX2" fmla="*/ 130857 w 134623"/>
                <a:gd name="connsiteY2" fmla="*/ 645356 h 645301"/>
                <a:gd name="connsiteX3" fmla="*/ 134754 w 134623"/>
                <a:gd name="connsiteY3" fmla="*/ 641769 h 645301"/>
                <a:gd name="connsiteX4" fmla="*/ 133337 w 134623"/>
                <a:gd name="connsiteY4" fmla="*/ 638541 h 645301"/>
                <a:gd name="connsiteX5" fmla="*/ 79488 w 134623"/>
                <a:gd name="connsiteY5" fmla="*/ 566442 h 645301"/>
                <a:gd name="connsiteX6" fmla="*/ 27056 w 134623"/>
                <a:gd name="connsiteY6" fmla="*/ 322885 h 645301"/>
                <a:gd name="connsiteX7" fmla="*/ 133691 w 134623"/>
                <a:gd name="connsiteY7" fmla="*/ 6512 h 645301"/>
                <a:gd name="connsiteX8" fmla="*/ 134754 w 134623"/>
                <a:gd name="connsiteY8" fmla="*/ 3642 h 645301"/>
                <a:gd name="connsiteX9" fmla="*/ 128023 w 134623"/>
                <a:gd name="connsiteY9" fmla="*/ 55 h 645301"/>
                <a:gd name="connsiteX10" fmla="*/ 119520 w 134623"/>
                <a:gd name="connsiteY10" fmla="*/ 2925 h 645301"/>
                <a:gd name="connsiteX11" fmla="*/ 23513 w 134623"/>
                <a:gd name="connsiteY11" fmla="*/ 157883 h 645301"/>
                <a:gd name="connsiteX12" fmla="*/ 131 w 134623"/>
                <a:gd name="connsiteY12" fmla="*/ 322526 h 645301"/>
                <a:gd name="connsiteX13" fmla="*/ 70985 w 134623"/>
                <a:gd name="connsiteY13" fmla="*/ 586888 h 645301"/>
                <a:gd name="connsiteX14" fmla="*/ 93659 w 134623"/>
                <a:gd name="connsiteY14" fmla="*/ 615943 h 645301"/>
                <a:gd name="connsiteX15" fmla="*/ 104995 w 134623"/>
                <a:gd name="connsiteY15" fmla="*/ 628497 h 645301"/>
                <a:gd name="connsiteX16" fmla="*/ 118812 w 134623"/>
                <a:gd name="connsiteY16" fmla="*/ 641411 h 6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623" h="645301">
                  <a:moveTo>
                    <a:pt x="118812" y="641411"/>
                  </a:moveTo>
                  <a:cubicBezTo>
                    <a:pt x="119520" y="641769"/>
                    <a:pt x="122709" y="645356"/>
                    <a:pt x="123063" y="645356"/>
                  </a:cubicBezTo>
                  <a:lnTo>
                    <a:pt x="130857" y="645356"/>
                  </a:lnTo>
                  <a:cubicBezTo>
                    <a:pt x="131920" y="645356"/>
                    <a:pt x="134754" y="644998"/>
                    <a:pt x="134754" y="641769"/>
                  </a:cubicBezTo>
                  <a:cubicBezTo>
                    <a:pt x="134754" y="640335"/>
                    <a:pt x="134046" y="639617"/>
                    <a:pt x="133337" y="638541"/>
                  </a:cubicBezTo>
                  <a:cubicBezTo>
                    <a:pt x="120583" y="625628"/>
                    <a:pt x="101453" y="605899"/>
                    <a:pt x="79488" y="566442"/>
                  </a:cubicBezTo>
                  <a:cubicBezTo>
                    <a:pt x="41226" y="497572"/>
                    <a:pt x="27056" y="408973"/>
                    <a:pt x="27056" y="322885"/>
                  </a:cubicBezTo>
                  <a:cubicBezTo>
                    <a:pt x="27056" y="163622"/>
                    <a:pt x="71694" y="70002"/>
                    <a:pt x="133691" y="6512"/>
                  </a:cubicBezTo>
                  <a:cubicBezTo>
                    <a:pt x="134754" y="5436"/>
                    <a:pt x="134754" y="4360"/>
                    <a:pt x="134754" y="3642"/>
                  </a:cubicBezTo>
                  <a:cubicBezTo>
                    <a:pt x="134754" y="55"/>
                    <a:pt x="132274" y="55"/>
                    <a:pt x="128023" y="55"/>
                  </a:cubicBezTo>
                  <a:cubicBezTo>
                    <a:pt x="123417" y="55"/>
                    <a:pt x="122709" y="55"/>
                    <a:pt x="119520" y="2925"/>
                  </a:cubicBezTo>
                  <a:cubicBezTo>
                    <a:pt x="85865" y="32338"/>
                    <a:pt x="47958" y="82198"/>
                    <a:pt x="23513" y="157883"/>
                  </a:cubicBezTo>
                  <a:cubicBezTo>
                    <a:pt x="8279" y="205232"/>
                    <a:pt x="131" y="262982"/>
                    <a:pt x="131" y="322526"/>
                  </a:cubicBezTo>
                  <a:cubicBezTo>
                    <a:pt x="131" y="407538"/>
                    <a:pt x="15365" y="503670"/>
                    <a:pt x="70985" y="586888"/>
                  </a:cubicBezTo>
                  <a:cubicBezTo>
                    <a:pt x="80551" y="600878"/>
                    <a:pt x="93659" y="615584"/>
                    <a:pt x="93659" y="615943"/>
                  </a:cubicBezTo>
                  <a:cubicBezTo>
                    <a:pt x="97201" y="620247"/>
                    <a:pt x="102161" y="625987"/>
                    <a:pt x="104995" y="628497"/>
                  </a:cubicBezTo>
                  <a:lnTo>
                    <a:pt x="118812" y="641411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E8C67A-E568-6C8C-42C5-62D7737F8AF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38724" y="4611263"/>
              <a:ext cx="122011" cy="176767"/>
            </a:xfrm>
            <a:custGeom>
              <a:avLst/>
              <a:gdLst>
                <a:gd name="connsiteX0" fmla="*/ 59162 w 122011"/>
                <a:gd name="connsiteY0" fmla="*/ 7595 h 176767"/>
                <a:gd name="connsiteX1" fmla="*/ 60154 w 122011"/>
                <a:gd name="connsiteY1" fmla="*/ 3578 h 176767"/>
                <a:gd name="connsiteX2" fmla="*/ 56186 w 122011"/>
                <a:gd name="connsiteY2" fmla="*/ 62 h 176767"/>
                <a:gd name="connsiteX3" fmla="*/ 24443 w 122011"/>
                <a:gd name="connsiteY3" fmla="*/ 2573 h 176767"/>
                <a:gd name="connsiteX4" fmla="*/ 18987 w 122011"/>
                <a:gd name="connsiteY4" fmla="*/ 8348 h 176767"/>
                <a:gd name="connsiteX5" fmla="*/ 25435 w 122011"/>
                <a:gd name="connsiteY5" fmla="*/ 11864 h 176767"/>
                <a:gd name="connsiteX6" fmla="*/ 37339 w 122011"/>
                <a:gd name="connsiteY6" fmla="*/ 15630 h 176767"/>
                <a:gd name="connsiteX7" fmla="*/ 36347 w 122011"/>
                <a:gd name="connsiteY7" fmla="*/ 21154 h 176767"/>
                <a:gd name="connsiteX8" fmla="*/ 1380 w 122011"/>
                <a:gd name="connsiteY8" fmla="*/ 163271 h 176767"/>
                <a:gd name="connsiteX9" fmla="*/ 140 w 122011"/>
                <a:gd name="connsiteY9" fmla="*/ 168795 h 176767"/>
                <a:gd name="connsiteX10" fmla="*/ 8572 w 122011"/>
                <a:gd name="connsiteY10" fmla="*/ 176830 h 176767"/>
                <a:gd name="connsiteX11" fmla="*/ 19979 w 122011"/>
                <a:gd name="connsiteY11" fmla="*/ 166284 h 176767"/>
                <a:gd name="connsiteX12" fmla="*/ 32131 w 122011"/>
                <a:gd name="connsiteY12" fmla="*/ 117572 h 176767"/>
                <a:gd name="connsiteX13" fmla="*/ 63873 w 122011"/>
                <a:gd name="connsiteY13" fmla="*/ 138162 h 176767"/>
                <a:gd name="connsiteX14" fmla="*/ 63377 w 122011"/>
                <a:gd name="connsiteY14" fmla="*/ 143184 h 176767"/>
                <a:gd name="connsiteX15" fmla="*/ 62386 w 122011"/>
                <a:gd name="connsiteY15" fmla="*/ 150967 h 176767"/>
                <a:gd name="connsiteX16" fmla="*/ 88672 w 122011"/>
                <a:gd name="connsiteY16" fmla="*/ 176830 h 176767"/>
                <a:gd name="connsiteX17" fmla="*/ 120167 w 122011"/>
                <a:gd name="connsiteY17" fmla="*/ 138413 h 176767"/>
                <a:gd name="connsiteX18" fmla="*/ 116199 w 122011"/>
                <a:gd name="connsiteY18" fmla="*/ 135149 h 176767"/>
                <a:gd name="connsiteX19" fmla="*/ 111240 w 122011"/>
                <a:gd name="connsiteY19" fmla="*/ 141175 h 176767"/>
                <a:gd name="connsiteX20" fmla="*/ 89416 w 122011"/>
                <a:gd name="connsiteY20" fmla="*/ 169799 h 176767"/>
                <a:gd name="connsiteX21" fmla="*/ 80737 w 122011"/>
                <a:gd name="connsiteY21" fmla="*/ 156743 h 176767"/>
                <a:gd name="connsiteX22" fmla="*/ 82225 w 122011"/>
                <a:gd name="connsiteY22" fmla="*/ 145443 h 176767"/>
                <a:gd name="connsiteX23" fmla="*/ 83465 w 122011"/>
                <a:gd name="connsiteY23" fmla="*/ 137660 h 176767"/>
                <a:gd name="connsiteX24" fmla="*/ 43290 w 122011"/>
                <a:gd name="connsiteY24" fmla="*/ 111044 h 176767"/>
                <a:gd name="connsiteX25" fmla="*/ 63873 w 122011"/>
                <a:gd name="connsiteY25" fmla="*/ 94472 h 176767"/>
                <a:gd name="connsiteX26" fmla="*/ 102808 w 122011"/>
                <a:gd name="connsiteY26" fmla="*/ 70619 h 176767"/>
                <a:gd name="connsiteX27" fmla="*/ 110992 w 122011"/>
                <a:gd name="connsiteY27" fmla="*/ 73883 h 176767"/>
                <a:gd name="connsiteX28" fmla="*/ 98096 w 122011"/>
                <a:gd name="connsiteY28" fmla="*/ 87944 h 176767"/>
                <a:gd name="connsiteX29" fmla="*/ 108016 w 122011"/>
                <a:gd name="connsiteY29" fmla="*/ 97234 h 176767"/>
                <a:gd name="connsiteX30" fmla="*/ 122151 w 122011"/>
                <a:gd name="connsiteY30" fmla="*/ 81164 h 176767"/>
                <a:gd name="connsiteX31" fmla="*/ 103056 w 122011"/>
                <a:gd name="connsiteY31" fmla="*/ 63588 h 176767"/>
                <a:gd name="connsiteX32" fmla="*/ 63377 w 122011"/>
                <a:gd name="connsiteY32" fmla="*/ 85684 h 176767"/>
                <a:gd name="connsiteX33" fmla="*/ 34611 w 122011"/>
                <a:gd name="connsiteY33" fmla="*/ 107780 h 176767"/>
                <a:gd name="connsiteX34" fmla="*/ 59162 w 122011"/>
                <a:gd name="connsiteY34" fmla="*/ 7595 h 1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1" h="176767">
                  <a:moveTo>
                    <a:pt x="59162" y="7595"/>
                  </a:moveTo>
                  <a:cubicBezTo>
                    <a:pt x="59410" y="7093"/>
                    <a:pt x="60154" y="3829"/>
                    <a:pt x="60154" y="3578"/>
                  </a:cubicBezTo>
                  <a:cubicBezTo>
                    <a:pt x="60154" y="2322"/>
                    <a:pt x="59162" y="62"/>
                    <a:pt x="56186" y="62"/>
                  </a:cubicBezTo>
                  <a:cubicBezTo>
                    <a:pt x="51226" y="62"/>
                    <a:pt x="30643" y="2071"/>
                    <a:pt x="24443" y="2573"/>
                  </a:cubicBezTo>
                  <a:cubicBezTo>
                    <a:pt x="22459" y="2824"/>
                    <a:pt x="18987" y="3075"/>
                    <a:pt x="18987" y="8348"/>
                  </a:cubicBezTo>
                  <a:cubicBezTo>
                    <a:pt x="18987" y="11864"/>
                    <a:pt x="22459" y="11864"/>
                    <a:pt x="25435" y="11864"/>
                  </a:cubicBezTo>
                  <a:cubicBezTo>
                    <a:pt x="37339" y="11864"/>
                    <a:pt x="37339" y="13621"/>
                    <a:pt x="37339" y="15630"/>
                  </a:cubicBezTo>
                  <a:cubicBezTo>
                    <a:pt x="37339" y="17388"/>
                    <a:pt x="36843" y="18894"/>
                    <a:pt x="36347" y="21154"/>
                  </a:cubicBezTo>
                  <a:lnTo>
                    <a:pt x="1380" y="163271"/>
                  </a:lnTo>
                  <a:cubicBezTo>
                    <a:pt x="140" y="167790"/>
                    <a:pt x="140" y="168293"/>
                    <a:pt x="140" y="168795"/>
                  </a:cubicBezTo>
                  <a:cubicBezTo>
                    <a:pt x="140" y="172561"/>
                    <a:pt x="3116" y="176830"/>
                    <a:pt x="8572" y="176830"/>
                  </a:cubicBezTo>
                  <a:cubicBezTo>
                    <a:pt x="15267" y="176830"/>
                    <a:pt x="18491" y="171808"/>
                    <a:pt x="19979" y="166284"/>
                  </a:cubicBezTo>
                  <a:cubicBezTo>
                    <a:pt x="20475" y="165280"/>
                    <a:pt x="31139" y="121088"/>
                    <a:pt x="32131" y="117572"/>
                  </a:cubicBezTo>
                  <a:cubicBezTo>
                    <a:pt x="49738" y="119330"/>
                    <a:pt x="63873" y="125105"/>
                    <a:pt x="63873" y="138162"/>
                  </a:cubicBezTo>
                  <a:cubicBezTo>
                    <a:pt x="63873" y="139417"/>
                    <a:pt x="63873" y="140673"/>
                    <a:pt x="63377" y="143184"/>
                  </a:cubicBezTo>
                  <a:cubicBezTo>
                    <a:pt x="62386" y="146950"/>
                    <a:pt x="62386" y="148205"/>
                    <a:pt x="62386" y="150967"/>
                  </a:cubicBezTo>
                  <a:cubicBezTo>
                    <a:pt x="62386" y="168795"/>
                    <a:pt x="76769" y="176830"/>
                    <a:pt x="88672" y="176830"/>
                  </a:cubicBezTo>
                  <a:cubicBezTo>
                    <a:pt x="112728" y="176830"/>
                    <a:pt x="120167" y="138664"/>
                    <a:pt x="120167" y="138413"/>
                  </a:cubicBezTo>
                  <a:cubicBezTo>
                    <a:pt x="120167" y="135149"/>
                    <a:pt x="116943" y="135149"/>
                    <a:pt x="116199" y="135149"/>
                  </a:cubicBezTo>
                  <a:cubicBezTo>
                    <a:pt x="112728" y="135149"/>
                    <a:pt x="112480" y="136404"/>
                    <a:pt x="111240" y="141175"/>
                  </a:cubicBezTo>
                  <a:cubicBezTo>
                    <a:pt x="108264" y="151972"/>
                    <a:pt x="101568" y="169799"/>
                    <a:pt x="89416" y="169799"/>
                  </a:cubicBezTo>
                  <a:cubicBezTo>
                    <a:pt x="82721" y="169799"/>
                    <a:pt x="80737" y="163522"/>
                    <a:pt x="80737" y="156743"/>
                  </a:cubicBezTo>
                  <a:cubicBezTo>
                    <a:pt x="80737" y="152474"/>
                    <a:pt x="80737" y="151972"/>
                    <a:pt x="82225" y="145443"/>
                  </a:cubicBezTo>
                  <a:cubicBezTo>
                    <a:pt x="82473" y="144690"/>
                    <a:pt x="83465" y="140422"/>
                    <a:pt x="83465" y="137660"/>
                  </a:cubicBezTo>
                  <a:cubicBezTo>
                    <a:pt x="83465" y="115313"/>
                    <a:pt x="53706" y="111797"/>
                    <a:pt x="43290" y="111044"/>
                  </a:cubicBezTo>
                  <a:cubicBezTo>
                    <a:pt x="50482" y="106525"/>
                    <a:pt x="59658" y="98239"/>
                    <a:pt x="63873" y="94472"/>
                  </a:cubicBezTo>
                  <a:cubicBezTo>
                    <a:pt x="76521" y="82420"/>
                    <a:pt x="88920" y="70619"/>
                    <a:pt x="102808" y="70619"/>
                  </a:cubicBezTo>
                  <a:cubicBezTo>
                    <a:pt x="105784" y="70619"/>
                    <a:pt x="109008" y="71372"/>
                    <a:pt x="110992" y="73883"/>
                  </a:cubicBezTo>
                  <a:cubicBezTo>
                    <a:pt x="100328" y="75640"/>
                    <a:pt x="98096" y="84178"/>
                    <a:pt x="98096" y="87944"/>
                  </a:cubicBezTo>
                  <a:cubicBezTo>
                    <a:pt x="98096" y="93468"/>
                    <a:pt x="102312" y="97234"/>
                    <a:pt x="108016" y="97234"/>
                  </a:cubicBezTo>
                  <a:cubicBezTo>
                    <a:pt x="114711" y="97234"/>
                    <a:pt x="122151" y="91710"/>
                    <a:pt x="122151" y="81164"/>
                  </a:cubicBezTo>
                  <a:cubicBezTo>
                    <a:pt x="122151" y="72878"/>
                    <a:pt x="116199" y="63588"/>
                    <a:pt x="103056" y="63588"/>
                  </a:cubicBezTo>
                  <a:cubicBezTo>
                    <a:pt x="88920" y="63588"/>
                    <a:pt x="76025" y="73883"/>
                    <a:pt x="63377" y="85684"/>
                  </a:cubicBezTo>
                  <a:cubicBezTo>
                    <a:pt x="52962" y="95728"/>
                    <a:pt x="44778" y="103511"/>
                    <a:pt x="34611" y="107780"/>
                  </a:cubicBezTo>
                  <a:lnTo>
                    <a:pt x="59162" y="7595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6878393-B1DC-B391-C1E0-D4C00C35B45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49065" y="4829902"/>
              <a:ext cx="298713" cy="14347"/>
            </a:xfrm>
            <a:custGeom>
              <a:avLst/>
              <a:gdLst>
                <a:gd name="connsiteX0" fmla="*/ 0 w 298713"/>
                <a:gd name="connsiteY0" fmla="*/ 0 h 14347"/>
                <a:gd name="connsiteX1" fmla="*/ 298714 w 298713"/>
                <a:gd name="connsiteY1" fmla="*/ 0 h 14347"/>
                <a:gd name="connsiteX2" fmla="*/ 298714 w 298713"/>
                <a:gd name="connsiteY2" fmla="*/ 14347 h 14347"/>
                <a:gd name="connsiteX3" fmla="*/ 0 w 298713"/>
                <a:gd name="connsiteY3" fmla="*/ 14347 h 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13" h="14347">
                  <a:moveTo>
                    <a:pt x="0" y="0"/>
                  </a:moveTo>
                  <a:lnTo>
                    <a:pt x="298714" y="0"/>
                  </a:lnTo>
                  <a:lnTo>
                    <a:pt x="298714" y="14347"/>
                  </a:lnTo>
                  <a:lnTo>
                    <a:pt x="0" y="14347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EF3A5F-7285-A180-1A6D-F6045429313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67664" y="4876189"/>
              <a:ext cx="122011" cy="176767"/>
            </a:xfrm>
            <a:custGeom>
              <a:avLst/>
              <a:gdLst>
                <a:gd name="connsiteX0" fmla="*/ 59160 w 122011"/>
                <a:gd name="connsiteY0" fmla="*/ 7602 h 176767"/>
                <a:gd name="connsiteX1" fmla="*/ 60152 w 122011"/>
                <a:gd name="connsiteY1" fmla="*/ 3585 h 176767"/>
                <a:gd name="connsiteX2" fmla="*/ 56184 w 122011"/>
                <a:gd name="connsiteY2" fmla="*/ 70 h 176767"/>
                <a:gd name="connsiteX3" fmla="*/ 24441 w 122011"/>
                <a:gd name="connsiteY3" fmla="*/ 2581 h 176767"/>
                <a:gd name="connsiteX4" fmla="*/ 18985 w 122011"/>
                <a:gd name="connsiteY4" fmla="*/ 8356 h 176767"/>
                <a:gd name="connsiteX5" fmla="*/ 25433 w 122011"/>
                <a:gd name="connsiteY5" fmla="*/ 11871 h 176767"/>
                <a:gd name="connsiteX6" fmla="*/ 37337 w 122011"/>
                <a:gd name="connsiteY6" fmla="*/ 15637 h 176767"/>
                <a:gd name="connsiteX7" fmla="*/ 36345 w 122011"/>
                <a:gd name="connsiteY7" fmla="*/ 21161 h 176767"/>
                <a:gd name="connsiteX8" fmla="*/ 1378 w 122011"/>
                <a:gd name="connsiteY8" fmla="*/ 163278 h 176767"/>
                <a:gd name="connsiteX9" fmla="*/ 138 w 122011"/>
                <a:gd name="connsiteY9" fmla="*/ 168802 h 176767"/>
                <a:gd name="connsiteX10" fmla="*/ 8570 w 122011"/>
                <a:gd name="connsiteY10" fmla="*/ 176837 h 176767"/>
                <a:gd name="connsiteX11" fmla="*/ 19977 w 122011"/>
                <a:gd name="connsiteY11" fmla="*/ 166291 h 176767"/>
                <a:gd name="connsiteX12" fmla="*/ 32129 w 122011"/>
                <a:gd name="connsiteY12" fmla="*/ 117580 h 176767"/>
                <a:gd name="connsiteX13" fmla="*/ 63871 w 122011"/>
                <a:gd name="connsiteY13" fmla="*/ 138169 h 176767"/>
                <a:gd name="connsiteX14" fmla="*/ 63375 w 122011"/>
                <a:gd name="connsiteY14" fmla="*/ 143191 h 176767"/>
                <a:gd name="connsiteX15" fmla="*/ 62384 w 122011"/>
                <a:gd name="connsiteY15" fmla="*/ 150975 h 176767"/>
                <a:gd name="connsiteX16" fmla="*/ 88670 w 122011"/>
                <a:gd name="connsiteY16" fmla="*/ 176837 h 176767"/>
                <a:gd name="connsiteX17" fmla="*/ 120165 w 122011"/>
                <a:gd name="connsiteY17" fmla="*/ 138420 h 176767"/>
                <a:gd name="connsiteX18" fmla="*/ 116197 w 122011"/>
                <a:gd name="connsiteY18" fmla="*/ 135156 h 176767"/>
                <a:gd name="connsiteX19" fmla="*/ 111238 w 122011"/>
                <a:gd name="connsiteY19" fmla="*/ 141182 h 176767"/>
                <a:gd name="connsiteX20" fmla="*/ 89414 w 122011"/>
                <a:gd name="connsiteY20" fmla="*/ 169807 h 176767"/>
                <a:gd name="connsiteX21" fmla="*/ 80735 w 122011"/>
                <a:gd name="connsiteY21" fmla="*/ 156750 h 176767"/>
                <a:gd name="connsiteX22" fmla="*/ 82223 w 122011"/>
                <a:gd name="connsiteY22" fmla="*/ 145451 h 176767"/>
                <a:gd name="connsiteX23" fmla="*/ 83463 w 122011"/>
                <a:gd name="connsiteY23" fmla="*/ 137667 h 176767"/>
                <a:gd name="connsiteX24" fmla="*/ 43288 w 122011"/>
                <a:gd name="connsiteY24" fmla="*/ 111051 h 176767"/>
                <a:gd name="connsiteX25" fmla="*/ 63871 w 122011"/>
                <a:gd name="connsiteY25" fmla="*/ 94480 h 176767"/>
                <a:gd name="connsiteX26" fmla="*/ 102806 w 122011"/>
                <a:gd name="connsiteY26" fmla="*/ 70626 h 176767"/>
                <a:gd name="connsiteX27" fmla="*/ 110990 w 122011"/>
                <a:gd name="connsiteY27" fmla="*/ 73890 h 176767"/>
                <a:gd name="connsiteX28" fmla="*/ 98094 w 122011"/>
                <a:gd name="connsiteY28" fmla="*/ 87951 h 176767"/>
                <a:gd name="connsiteX29" fmla="*/ 108014 w 122011"/>
                <a:gd name="connsiteY29" fmla="*/ 97242 h 176767"/>
                <a:gd name="connsiteX30" fmla="*/ 122149 w 122011"/>
                <a:gd name="connsiteY30" fmla="*/ 81172 h 176767"/>
                <a:gd name="connsiteX31" fmla="*/ 103054 w 122011"/>
                <a:gd name="connsiteY31" fmla="*/ 63595 h 176767"/>
                <a:gd name="connsiteX32" fmla="*/ 63375 w 122011"/>
                <a:gd name="connsiteY32" fmla="*/ 85691 h 176767"/>
                <a:gd name="connsiteX33" fmla="*/ 34609 w 122011"/>
                <a:gd name="connsiteY33" fmla="*/ 107787 h 176767"/>
                <a:gd name="connsiteX34" fmla="*/ 59160 w 122011"/>
                <a:gd name="connsiteY34" fmla="*/ 7602 h 1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1" h="176767">
                  <a:moveTo>
                    <a:pt x="59160" y="7602"/>
                  </a:moveTo>
                  <a:cubicBezTo>
                    <a:pt x="59408" y="7100"/>
                    <a:pt x="60152" y="3836"/>
                    <a:pt x="60152" y="3585"/>
                  </a:cubicBezTo>
                  <a:cubicBezTo>
                    <a:pt x="60152" y="2330"/>
                    <a:pt x="59160" y="70"/>
                    <a:pt x="56184" y="70"/>
                  </a:cubicBezTo>
                  <a:cubicBezTo>
                    <a:pt x="51224" y="70"/>
                    <a:pt x="30641" y="2078"/>
                    <a:pt x="24441" y="2581"/>
                  </a:cubicBezTo>
                  <a:cubicBezTo>
                    <a:pt x="22457" y="2832"/>
                    <a:pt x="18985" y="3083"/>
                    <a:pt x="18985" y="8356"/>
                  </a:cubicBezTo>
                  <a:cubicBezTo>
                    <a:pt x="18985" y="11871"/>
                    <a:pt x="22457" y="11871"/>
                    <a:pt x="25433" y="11871"/>
                  </a:cubicBezTo>
                  <a:cubicBezTo>
                    <a:pt x="37337" y="11871"/>
                    <a:pt x="37337" y="13629"/>
                    <a:pt x="37337" y="15637"/>
                  </a:cubicBezTo>
                  <a:cubicBezTo>
                    <a:pt x="37337" y="17395"/>
                    <a:pt x="36841" y="18901"/>
                    <a:pt x="36345" y="21161"/>
                  </a:cubicBezTo>
                  <a:lnTo>
                    <a:pt x="1378" y="163278"/>
                  </a:lnTo>
                  <a:cubicBezTo>
                    <a:pt x="138" y="167798"/>
                    <a:pt x="138" y="168300"/>
                    <a:pt x="138" y="168802"/>
                  </a:cubicBezTo>
                  <a:cubicBezTo>
                    <a:pt x="138" y="172569"/>
                    <a:pt x="3114" y="176837"/>
                    <a:pt x="8570" y="176837"/>
                  </a:cubicBezTo>
                  <a:cubicBezTo>
                    <a:pt x="15265" y="176837"/>
                    <a:pt x="18489" y="171815"/>
                    <a:pt x="19977" y="166291"/>
                  </a:cubicBezTo>
                  <a:cubicBezTo>
                    <a:pt x="20473" y="165287"/>
                    <a:pt x="31137" y="121095"/>
                    <a:pt x="32129" y="117580"/>
                  </a:cubicBezTo>
                  <a:cubicBezTo>
                    <a:pt x="49736" y="119337"/>
                    <a:pt x="63871" y="125113"/>
                    <a:pt x="63871" y="138169"/>
                  </a:cubicBezTo>
                  <a:cubicBezTo>
                    <a:pt x="63871" y="139425"/>
                    <a:pt x="63871" y="140680"/>
                    <a:pt x="63375" y="143191"/>
                  </a:cubicBezTo>
                  <a:cubicBezTo>
                    <a:pt x="62384" y="146957"/>
                    <a:pt x="62384" y="148213"/>
                    <a:pt x="62384" y="150975"/>
                  </a:cubicBezTo>
                  <a:cubicBezTo>
                    <a:pt x="62384" y="168802"/>
                    <a:pt x="76767" y="176837"/>
                    <a:pt x="88670" y="176837"/>
                  </a:cubicBezTo>
                  <a:cubicBezTo>
                    <a:pt x="112726" y="176837"/>
                    <a:pt x="120165" y="138671"/>
                    <a:pt x="120165" y="138420"/>
                  </a:cubicBezTo>
                  <a:cubicBezTo>
                    <a:pt x="120165" y="135156"/>
                    <a:pt x="116941" y="135156"/>
                    <a:pt x="116197" y="135156"/>
                  </a:cubicBezTo>
                  <a:cubicBezTo>
                    <a:pt x="112726" y="135156"/>
                    <a:pt x="112478" y="136412"/>
                    <a:pt x="111238" y="141182"/>
                  </a:cubicBezTo>
                  <a:cubicBezTo>
                    <a:pt x="108262" y="151979"/>
                    <a:pt x="101566" y="169807"/>
                    <a:pt x="89414" y="169807"/>
                  </a:cubicBezTo>
                  <a:cubicBezTo>
                    <a:pt x="82719" y="169807"/>
                    <a:pt x="80735" y="163529"/>
                    <a:pt x="80735" y="156750"/>
                  </a:cubicBezTo>
                  <a:cubicBezTo>
                    <a:pt x="80735" y="152481"/>
                    <a:pt x="80735" y="151979"/>
                    <a:pt x="82223" y="145451"/>
                  </a:cubicBezTo>
                  <a:cubicBezTo>
                    <a:pt x="82471" y="144698"/>
                    <a:pt x="83463" y="140429"/>
                    <a:pt x="83463" y="137667"/>
                  </a:cubicBezTo>
                  <a:cubicBezTo>
                    <a:pt x="83463" y="115320"/>
                    <a:pt x="53704" y="111805"/>
                    <a:pt x="43288" y="111051"/>
                  </a:cubicBezTo>
                  <a:cubicBezTo>
                    <a:pt x="50480" y="106532"/>
                    <a:pt x="59656" y="98246"/>
                    <a:pt x="63871" y="94480"/>
                  </a:cubicBezTo>
                  <a:cubicBezTo>
                    <a:pt x="76519" y="82427"/>
                    <a:pt x="88918" y="70626"/>
                    <a:pt x="102806" y="70626"/>
                  </a:cubicBezTo>
                  <a:cubicBezTo>
                    <a:pt x="105782" y="70626"/>
                    <a:pt x="109006" y="71379"/>
                    <a:pt x="110990" y="73890"/>
                  </a:cubicBezTo>
                  <a:cubicBezTo>
                    <a:pt x="100326" y="75648"/>
                    <a:pt x="98094" y="84185"/>
                    <a:pt x="98094" y="87951"/>
                  </a:cubicBezTo>
                  <a:cubicBezTo>
                    <a:pt x="98094" y="93475"/>
                    <a:pt x="102310" y="97242"/>
                    <a:pt x="108014" y="97242"/>
                  </a:cubicBezTo>
                  <a:cubicBezTo>
                    <a:pt x="114709" y="97242"/>
                    <a:pt x="122149" y="91718"/>
                    <a:pt x="122149" y="81172"/>
                  </a:cubicBezTo>
                  <a:cubicBezTo>
                    <a:pt x="122149" y="72886"/>
                    <a:pt x="116197" y="63595"/>
                    <a:pt x="103054" y="63595"/>
                  </a:cubicBezTo>
                  <a:cubicBezTo>
                    <a:pt x="88918" y="63595"/>
                    <a:pt x="76023" y="73890"/>
                    <a:pt x="63375" y="85691"/>
                  </a:cubicBezTo>
                  <a:cubicBezTo>
                    <a:pt x="52960" y="95735"/>
                    <a:pt x="44776" y="103519"/>
                    <a:pt x="34609" y="107787"/>
                  </a:cubicBezTo>
                  <a:lnTo>
                    <a:pt x="59160" y="7602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F42245-7AFD-5352-3785-2EF74336BB2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24294" y="5002917"/>
              <a:ext cx="81128" cy="77299"/>
            </a:xfrm>
            <a:custGeom>
              <a:avLst/>
              <a:gdLst>
                <a:gd name="connsiteX0" fmla="*/ 43718 w 81128"/>
                <a:gd name="connsiteY0" fmla="*/ 33968 h 77299"/>
                <a:gd name="connsiteX1" fmla="*/ 46906 w 81128"/>
                <a:gd name="connsiteY1" fmla="*/ 5810 h 77299"/>
                <a:gd name="connsiteX2" fmla="*/ 40706 w 81128"/>
                <a:gd name="connsiteY2" fmla="*/ 71 h 77299"/>
                <a:gd name="connsiteX3" fmla="*/ 34507 w 81128"/>
                <a:gd name="connsiteY3" fmla="*/ 5631 h 77299"/>
                <a:gd name="connsiteX4" fmla="*/ 37695 w 81128"/>
                <a:gd name="connsiteY4" fmla="*/ 33968 h 77299"/>
                <a:gd name="connsiteX5" fmla="*/ 10239 w 81128"/>
                <a:gd name="connsiteY5" fmla="*/ 17288 h 77299"/>
                <a:gd name="connsiteX6" fmla="*/ 6165 w 81128"/>
                <a:gd name="connsiteY6" fmla="*/ 15674 h 77299"/>
                <a:gd name="connsiteX7" fmla="*/ 142 w 81128"/>
                <a:gd name="connsiteY7" fmla="*/ 22310 h 77299"/>
                <a:gd name="connsiteX8" fmla="*/ 3862 w 81128"/>
                <a:gd name="connsiteY8" fmla="*/ 27691 h 77299"/>
                <a:gd name="connsiteX9" fmla="*/ 33621 w 81128"/>
                <a:gd name="connsiteY9" fmla="*/ 38631 h 77299"/>
                <a:gd name="connsiteX10" fmla="*/ 4394 w 81128"/>
                <a:gd name="connsiteY10" fmla="*/ 49571 h 77299"/>
                <a:gd name="connsiteX11" fmla="*/ 142 w 81128"/>
                <a:gd name="connsiteY11" fmla="*/ 55131 h 77299"/>
                <a:gd name="connsiteX12" fmla="*/ 6165 w 81128"/>
                <a:gd name="connsiteY12" fmla="*/ 61767 h 77299"/>
                <a:gd name="connsiteX13" fmla="*/ 37695 w 81128"/>
                <a:gd name="connsiteY13" fmla="*/ 43473 h 77299"/>
                <a:gd name="connsiteX14" fmla="*/ 34507 w 81128"/>
                <a:gd name="connsiteY14" fmla="*/ 71811 h 77299"/>
                <a:gd name="connsiteX15" fmla="*/ 40706 w 81128"/>
                <a:gd name="connsiteY15" fmla="*/ 77371 h 77299"/>
                <a:gd name="connsiteX16" fmla="*/ 46906 w 81128"/>
                <a:gd name="connsiteY16" fmla="*/ 71631 h 77299"/>
                <a:gd name="connsiteX17" fmla="*/ 43718 w 81128"/>
                <a:gd name="connsiteY17" fmla="*/ 43473 h 77299"/>
                <a:gd name="connsiteX18" fmla="*/ 71705 w 81128"/>
                <a:gd name="connsiteY18" fmla="*/ 60512 h 77299"/>
                <a:gd name="connsiteX19" fmla="*/ 75248 w 81128"/>
                <a:gd name="connsiteY19" fmla="*/ 61767 h 77299"/>
                <a:gd name="connsiteX20" fmla="*/ 81270 w 81128"/>
                <a:gd name="connsiteY20" fmla="*/ 55131 h 77299"/>
                <a:gd name="connsiteX21" fmla="*/ 77551 w 81128"/>
                <a:gd name="connsiteY21" fmla="*/ 49751 h 77299"/>
                <a:gd name="connsiteX22" fmla="*/ 47792 w 81128"/>
                <a:gd name="connsiteY22" fmla="*/ 38810 h 77299"/>
                <a:gd name="connsiteX23" fmla="*/ 77019 w 81128"/>
                <a:gd name="connsiteY23" fmla="*/ 27870 h 77299"/>
                <a:gd name="connsiteX24" fmla="*/ 81270 w 81128"/>
                <a:gd name="connsiteY24" fmla="*/ 22310 h 77299"/>
                <a:gd name="connsiteX25" fmla="*/ 75248 w 81128"/>
                <a:gd name="connsiteY25" fmla="*/ 15674 h 77299"/>
                <a:gd name="connsiteX26" fmla="*/ 71174 w 81128"/>
                <a:gd name="connsiteY26" fmla="*/ 17288 h 77299"/>
                <a:gd name="connsiteX27" fmla="*/ 43718 w 81128"/>
                <a:gd name="connsiteY27" fmla="*/ 33968 h 7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128" h="77299">
                  <a:moveTo>
                    <a:pt x="43718" y="33968"/>
                  </a:moveTo>
                  <a:cubicBezTo>
                    <a:pt x="44072" y="30381"/>
                    <a:pt x="46906" y="7424"/>
                    <a:pt x="46906" y="5810"/>
                  </a:cubicBezTo>
                  <a:cubicBezTo>
                    <a:pt x="46906" y="2582"/>
                    <a:pt x="44249" y="71"/>
                    <a:pt x="40706" y="71"/>
                  </a:cubicBezTo>
                  <a:cubicBezTo>
                    <a:pt x="36987" y="71"/>
                    <a:pt x="34507" y="2940"/>
                    <a:pt x="34507" y="5631"/>
                  </a:cubicBezTo>
                  <a:cubicBezTo>
                    <a:pt x="34507" y="7424"/>
                    <a:pt x="37164" y="30202"/>
                    <a:pt x="37695" y="33968"/>
                  </a:cubicBezTo>
                  <a:lnTo>
                    <a:pt x="10239" y="17288"/>
                  </a:lnTo>
                  <a:cubicBezTo>
                    <a:pt x="8468" y="16212"/>
                    <a:pt x="7759" y="15674"/>
                    <a:pt x="6165" y="15674"/>
                  </a:cubicBezTo>
                  <a:cubicBezTo>
                    <a:pt x="3331" y="15674"/>
                    <a:pt x="142" y="18364"/>
                    <a:pt x="142" y="22310"/>
                  </a:cubicBezTo>
                  <a:cubicBezTo>
                    <a:pt x="142" y="25180"/>
                    <a:pt x="1914" y="26973"/>
                    <a:pt x="3862" y="27691"/>
                  </a:cubicBezTo>
                  <a:cubicBezTo>
                    <a:pt x="13605" y="31636"/>
                    <a:pt x="23701" y="35223"/>
                    <a:pt x="33621" y="38631"/>
                  </a:cubicBezTo>
                  <a:cubicBezTo>
                    <a:pt x="23701" y="42397"/>
                    <a:pt x="7405" y="48316"/>
                    <a:pt x="4394" y="49571"/>
                  </a:cubicBezTo>
                  <a:cubicBezTo>
                    <a:pt x="3154" y="50109"/>
                    <a:pt x="142" y="51185"/>
                    <a:pt x="142" y="55131"/>
                  </a:cubicBezTo>
                  <a:cubicBezTo>
                    <a:pt x="142" y="59077"/>
                    <a:pt x="3331" y="61767"/>
                    <a:pt x="6165" y="61767"/>
                  </a:cubicBezTo>
                  <a:cubicBezTo>
                    <a:pt x="8113" y="61767"/>
                    <a:pt x="13605" y="58359"/>
                    <a:pt x="37695" y="43473"/>
                  </a:cubicBezTo>
                  <a:cubicBezTo>
                    <a:pt x="37164" y="47240"/>
                    <a:pt x="34507" y="70017"/>
                    <a:pt x="34507" y="71811"/>
                  </a:cubicBezTo>
                  <a:cubicBezTo>
                    <a:pt x="34507" y="74501"/>
                    <a:pt x="36987" y="77371"/>
                    <a:pt x="40706" y="77371"/>
                  </a:cubicBezTo>
                  <a:cubicBezTo>
                    <a:pt x="44249" y="77371"/>
                    <a:pt x="46906" y="74860"/>
                    <a:pt x="46906" y="71631"/>
                  </a:cubicBezTo>
                  <a:cubicBezTo>
                    <a:pt x="46906" y="70017"/>
                    <a:pt x="44072" y="47060"/>
                    <a:pt x="43718" y="43473"/>
                  </a:cubicBezTo>
                  <a:lnTo>
                    <a:pt x="71705" y="60512"/>
                  </a:lnTo>
                  <a:cubicBezTo>
                    <a:pt x="72945" y="61229"/>
                    <a:pt x="73654" y="61767"/>
                    <a:pt x="75248" y="61767"/>
                  </a:cubicBezTo>
                  <a:cubicBezTo>
                    <a:pt x="78082" y="61767"/>
                    <a:pt x="81270" y="59077"/>
                    <a:pt x="81270" y="55131"/>
                  </a:cubicBezTo>
                  <a:cubicBezTo>
                    <a:pt x="81270" y="52262"/>
                    <a:pt x="79499" y="50468"/>
                    <a:pt x="77551" y="49751"/>
                  </a:cubicBezTo>
                  <a:cubicBezTo>
                    <a:pt x="67808" y="45805"/>
                    <a:pt x="57711" y="42218"/>
                    <a:pt x="47792" y="38810"/>
                  </a:cubicBezTo>
                  <a:cubicBezTo>
                    <a:pt x="57711" y="35044"/>
                    <a:pt x="74008" y="29125"/>
                    <a:pt x="77019" y="27870"/>
                  </a:cubicBezTo>
                  <a:cubicBezTo>
                    <a:pt x="78259" y="27332"/>
                    <a:pt x="81270" y="26256"/>
                    <a:pt x="81270" y="22310"/>
                  </a:cubicBezTo>
                  <a:cubicBezTo>
                    <a:pt x="81270" y="18364"/>
                    <a:pt x="78082" y="15674"/>
                    <a:pt x="75248" y="15674"/>
                  </a:cubicBezTo>
                  <a:cubicBezTo>
                    <a:pt x="73654" y="15674"/>
                    <a:pt x="72945" y="16212"/>
                    <a:pt x="71174" y="17288"/>
                  </a:cubicBezTo>
                  <a:lnTo>
                    <a:pt x="43718" y="33968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3F321A-242F-CE2F-61F6-36D333C0339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03045" y="4514243"/>
              <a:ext cx="134623" cy="645301"/>
            </a:xfrm>
            <a:custGeom>
              <a:avLst/>
              <a:gdLst>
                <a:gd name="connsiteX0" fmla="*/ 134771 w 134623"/>
                <a:gd name="connsiteY0" fmla="*/ 322526 h 645301"/>
                <a:gd name="connsiteX1" fmla="*/ 41243 w 134623"/>
                <a:gd name="connsiteY1" fmla="*/ 29469 h 645301"/>
                <a:gd name="connsiteX2" fmla="*/ 14673 w 134623"/>
                <a:gd name="connsiteY2" fmla="*/ 2207 h 645301"/>
                <a:gd name="connsiteX3" fmla="*/ 6879 w 134623"/>
                <a:gd name="connsiteY3" fmla="*/ 55 h 645301"/>
                <a:gd name="connsiteX4" fmla="*/ 148 w 134623"/>
                <a:gd name="connsiteY4" fmla="*/ 3642 h 645301"/>
                <a:gd name="connsiteX5" fmla="*/ 2273 w 134623"/>
                <a:gd name="connsiteY5" fmla="*/ 7229 h 645301"/>
                <a:gd name="connsiteX6" fmla="*/ 55414 w 134623"/>
                <a:gd name="connsiteY6" fmla="*/ 78969 h 645301"/>
                <a:gd name="connsiteX7" fmla="*/ 107846 w 134623"/>
                <a:gd name="connsiteY7" fmla="*/ 322526 h 645301"/>
                <a:gd name="connsiteX8" fmla="*/ 1565 w 134623"/>
                <a:gd name="connsiteY8" fmla="*/ 638900 h 645301"/>
                <a:gd name="connsiteX9" fmla="*/ 148 w 134623"/>
                <a:gd name="connsiteY9" fmla="*/ 641769 h 645301"/>
                <a:gd name="connsiteX10" fmla="*/ 6879 w 134623"/>
                <a:gd name="connsiteY10" fmla="*/ 645356 h 645301"/>
                <a:gd name="connsiteX11" fmla="*/ 15381 w 134623"/>
                <a:gd name="connsiteY11" fmla="*/ 642487 h 645301"/>
                <a:gd name="connsiteX12" fmla="*/ 111389 w 134623"/>
                <a:gd name="connsiteY12" fmla="*/ 487528 h 645301"/>
                <a:gd name="connsiteX13" fmla="*/ 134771 w 134623"/>
                <a:gd name="connsiteY13" fmla="*/ 322526 h 6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623" h="645301">
                  <a:moveTo>
                    <a:pt x="134771" y="322526"/>
                  </a:moveTo>
                  <a:cubicBezTo>
                    <a:pt x="134771" y="219580"/>
                    <a:pt x="111035" y="110176"/>
                    <a:pt x="41243" y="29469"/>
                  </a:cubicBezTo>
                  <a:cubicBezTo>
                    <a:pt x="36283" y="23729"/>
                    <a:pt x="23175" y="9740"/>
                    <a:pt x="14673" y="2207"/>
                  </a:cubicBezTo>
                  <a:cubicBezTo>
                    <a:pt x="12193" y="55"/>
                    <a:pt x="11484" y="55"/>
                    <a:pt x="6879" y="55"/>
                  </a:cubicBezTo>
                  <a:cubicBezTo>
                    <a:pt x="3336" y="55"/>
                    <a:pt x="148" y="55"/>
                    <a:pt x="148" y="3642"/>
                  </a:cubicBezTo>
                  <a:cubicBezTo>
                    <a:pt x="148" y="5077"/>
                    <a:pt x="1565" y="6512"/>
                    <a:pt x="2273" y="7229"/>
                  </a:cubicBezTo>
                  <a:cubicBezTo>
                    <a:pt x="14319" y="19784"/>
                    <a:pt x="33449" y="39512"/>
                    <a:pt x="55414" y="78969"/>
                  </a:cubicBezTo>
                  <a:cubicBezTo>
                    <a:pt x="93675" y="147840"/>
                    <a:pt x="107846" y="236438"/>
                    <a:pt x="107846" y="322526"/>
                  </a:cubicBezTo>
                  <a:cubicBezTo>
                    <a:pt x="107846" y="478202"/>
                    <a:pt x="65334" y="573258"/>
                    <a:pt x="1565" y="638900"/>
                  </a:cubicBezTo>
                  <a:cubicBezTo>
                    <a:pt x="856" y="639617"/>
                    <a:pt x="148" y="640693"/>
                    <a:pt x="148" y="641769"/>
                  </a:cubicBezTo>
                  <a:cubicBezTo>
                    <a:pt x="148" y="645356"/>
                    <a:pt x="3336" y="645356"/>
                    <a:pt x="6879" y="645356"/>
                  </a:cubicBezTo>
                  <a:cubicBezTo>
                    <a:pt x="11484" y="645356"/>
                    <a:pt x="12193" y="645356"/>
                    <a:pt x="15381" y="642487"/>
                  </a:cubicBezTo>
                  <a:cubicBezTo>
                    <a:pt x="49037" y="613073"/>
                    <a:pt x="86944" y="563214"/>
                    <a:pt x="111389" y="487528"/>
                  </a:cubicBezTo>
                  <a:cubicBezTo>
                    <a:pt x="126977" y="438387"/>
                    <a:pt x="134771" y="380277"/>
                    <a:pt x="134771" y="322526"/>
                  </a:cubicBez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6F47F9-7DA5-5924-847F-386B2BF1D0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13526" y="4492191"/>
              <a:ext cx="151521" cy="113241"/>
            </a:xfrm>
            <a:custGeom>
              <a:avLst/>
              <a:gdLst>
                <a:gd name="connsiteX0" fmla="*/ 18753 w 151521"/>
                <a:gd name="connsiteY0" fmla="*/ 94969 h 113241"/>
                <a:gd name="connsiteX1" fmla="*/ 16273 w 151521"/>
                <a:gd name="connsiteY1" fmla="*/ 105264 h 113241"/>
                <a:gd name="connsiteX2" fmla="*/ 24705 w 151521"/>
                <a:gd name="connsiteY2" fmla="*/ 113299 h 113241"/>
                <a:gd name="connsiteX3" fmla="*/ 34376 w 151521"/>
                <a:gd name="connsiteY3" fmla="*/ 107775 h 113241"/>
                <a:gd name="connsiteX4" fmla="*/ 38840 w 151521"/>
                <a:gd name="connsiteY4" fmla="*/ 92207 h 113241"/>
                <a:gd name="connsiteX5" fmla="*/ 44296 w 151521"/>
                <a:gd name="connsiteY5" fmla="*/ 69609 h 113241"/>
                <a:gd name="connsiteX6" fmla="*/ 48512 w 151521"/>
                <a:gd name="connsiteY6" fmla="*/ 52786 h 113241"/>
                <a:gd name="connsiteX7" fmla="*/ 58927 w 151521"/>
                <a:gd name="connsiteY7" fmla="*/ 30188 h 113241"/>
                <a:gd name="connsiteX8" fmla="*/ 96126 w 151521"/>
                <a:gd name="connsiteY8" fmla="*/ 7088 h 113241"/>
                <a:gd name="connsiteX9" fmla="*/ 110757 w 151521"/>
                <a:gd name="connsiteY9" fmla="*/ 24664 h 113241"/>
                <a:gd name="connsiteX10" fmla="*/ 96126 w 151521"/>
                <a:gd name="connsiteY10" fmla="*/ 78146 h 113241"/>
                <a:gd name="connsiteX11" fmla="*/ 92406 w 151521"/>
                <a:gd name="connsiteY11" fmla="*/ 91705 h 113241"/>
                <a:gd name="connsiteX12" fmla="*/ 115965 w 151521"/>
                <a:gd name="connsiteY12" fmla="*/ 113299 h 113241"/>
                <a:gd name="connsiteX13" fmla="*/ 151676 w 151521"/>
                <a:gd name="connsiteY13" fmla="*/ 74882 h 113241"/>
                <a:gd name="connsiteX14" fmla="*/ 147708 w 151521"/>
                <a:gd name="connsiteY14" fmla="*/ 71618 h 113241"/>
                <a:gd name="connsiteX15" fmla="*/ 142996 w 151521"/>
                <a:gd name="connsiteY15" fmla="*/ 75886 h 113241"/>
                <a:gd name="connsiteX16" fmla="*/ 116709 w 151521"/>
                <a:gd name="connsiteY16" fmla="*/ 106268 h 113241"/>
                <a:gd name="connsiteX17" fmla="*/ 110509 w 151521"/>
                <a:gd name="connsiteY17" fmla="*/ 97480 h 113241"/>
                <a:gd name="connsiteX18" fmla="*/ 116213 w 151521"/>
                <a:gd name="connsiteY18" fmla="*/ 77142 h 113241"/>
                <a:gd name="connsiteX19" fmla="*/ 129356 w 151521"/>
                <a:gd name="connsiteY19" fmla="*/ 28682 h 113241"/>
                <a:gd name="connsiteX20" fmla="*/ 97118 w 151521"/>
                <a:gd name="connsiteY20" fmla="*/ 57 h 113241"/>
                <a:gd name="connsiteX21" fmla="*/ 55207 w 151521"/>
                <a:gd name="connsiteY21" fmla="*/ 22906 h 113241"/>
                <a:gd name="connsiteX22" fmla="*/ 28672 w 151521"/>
                <a:gd name="connsiteY22" fmla="*/ 57 h 113241"/>
                <a:gd name="connsiteX23" fmla="*/ 9081 w 151521"/>
                <a:gd name="connsiteY23" fmla="*/ 13616 h 113241"/>
                <a:gd name="connsiteX24" fmla="*/ 154 w 151521"/>
                <a:gd name="connsiteY24" fmla="*/ 38474 h 113241"/>
                <a:gd name="connsiteX25" fmla="*/ 4369 w 151521"/>
                <a:gd name="connsiteY25" fmla="*/ 41738 h 113241"/>
                <a:gd name="connsiteX26" fmla="*/ 9825 w 151521"/>
                <a:gd name="connsiteY26" fmla="*/ 34206 h 113241"/>
                <a:gd name="connsiteX27" fmla="*/ 27928 w 151521"/>
                <a:gd name="connsiteY27" fmla="*/ 7088 h 113241"/>
                <a:gd name="connsiteX28" fmla="*/ 36112 w 151521"/>
                <a:gd name="connsiteY28" fmla="*/ 19391 h 113241"/>
                <a:gd name="connsiteX29" fmla="*/ 32144 w 151521"/>
                <a:gd name="connsiteY29" fmla="*/ 40232 h 113241"/>
                <a:gd name="connsiteX30" fmla="*/ 26689 w 151521"/>
                <a:gd name="connsiteY30" fmla="*/ 62830 h 113241"/>
                <a:gd name="connsiteX31" fmla="*/ 18753 w 151521"/>
                <a:gd name="connsiteY31" fmla="*/ 94969 h 11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521" h="113241">
                  <a:moveTo>
                    <a:pt x="18753" y="94969"/>
                  </a:moveTo>
                  <a:cubicBezTo>
                    <a:pt x="17761" y="98233"/>
                    <a:pt x="16273" y="104511"/>
                    <a:pt x="16273" y="105264"/>
                  </a:cubicBezTo>
                  <a:cubicBezTo>
                    <a:pt x="16273" y="110788"/>
                    <a:pt x="20737" y="113299"/>
                    <a:pt x="24705" y="113299"/>
                  </a:cubicBezTo>
                  <a:cubicBezTo>
                    <a:pt x="29168" y="113299"/>
                    <a:pt x="33136" y="110035"/>
                    <a:pt x="34376" y="107775"/>
                  </a:cubicBezTo>
                  <a:cubicBezTo>
                    <a:pt x="35616" y="105515"/>
                    <a:pt x="37600" y="97480"/>
                    <a:pt x="38840" y="92207"/>
                  </a:cubicBezTo>
                  <a:cubicBezTo>
                    <a:pt x="40080" y="87437"/>
                    <a:pt x="42808" y="75886"/>
                    <a:pt x="44296" y="69609"/>
                  </a:cubicBezTo>
                  <a:cubicBezTo>
                    <a:pt x="45784" y="64085"/>
                    <a:pt x="47272" y="58561"/>
                    <a:pt x="48512" y="52786"/>
                  </a:cubicBezTo>
                  <a:cubicBezTo>
                    <a:pt x="51240" y="42491"/>
                    <a:pt x="51736" y="40483"/>
                    <a:pt x="58927" y="30188"/>
                  </a:cubicBezTo>
                  <a:cubicBezTo>
                    <a:pt x="65871" y="20144"/>
                    <a:pt x="77526" y="7088"/>
                    <a:pt x="96126" y="7088"/>
                  </a:cubicBezTo>
                  <a:cubicBezTo>
                    <a:pt x="110509" y="7088"/>
                    <a:pt x="110757" y="19893"/>
                    <a:pt x="110757" y="24664"/>
                  </a:cubicBezTo>
                  <a:cubicBezTo>
                    <a:pt x="110757" y="39730"/>
                    <a:pt x="100094" y="67600"/>
                    <a:pt x="96126" y="78146"/>
                  </a:cubicBezTo>
                  <a:cubicBezTo>
                    <a:pt x="93398" y="85177"/>
                    <a:pt x="92406" y="87437"/>
                    <a:pt x="92406" y="91705"/>
                  </a:cubicBezTo>
                  <a:cubicBezTo>
                    <a:pt x="92406" y="105013"/>
                    <a:pt x="103317" y="113299"/>
                    <a:pt x="115965" y="113299"/>
                  </a:cubicBezTo>
                  <a:cubicBezTo>
                    <a:pt x="140764" y="113299"/>
                    <a:pt x="151676" y="78648"/>
                    <a:pt x="151676" y="74882"/>
                  </a:cubicBezTo>
                  <a:cubicBezTo>
                    <a:pt x="151676" y="71618"/>
                    <a:pt x="148452" y="71618"/>
                    <a:pt x="147708" y="71618"/>
                  </a:cubicBezTo>
                  <a:cubicBezTo>
                    <a:pt x="144236" y="71618"/>
                    <a:pt x="143988" y="73124"/>
                    <a:pt x="142996" y="75886"/>
                  </a:cubicBezTo>
                  <a:cubicBezTo>
                    <a:pt x="137292" y="95974"/>
                    <a:pt x="126629" y="106268"/>
                    <a:pt x="116709" y="106268"/>
                  </a:cubicBezTo>
                  <a:cubicBezTo>
                    <a:pt x="111501" y="106268"/>
                    <a:pt x="110509" y="102753"/>
                    <a:pt x="110509" y="97480"/>
                  </a:cubicBezTo>
                  <a:cubicBezTo>
                    <a:pt x="110509" y="91705"/>
                    <a:pt x="111749" y="88441"/>
                    <a:pt x="116213" y="77142"/>
                  </a:cubicBezTo>
                  <a:cubicBezTo>
                    <a:pt x="119189" y="69358"/>
                    <a:pt x="129356" y="42743"/>
                    <a:pt x="129356" y="28682"/>
                  </a:cubicBezTo>
                  <a:cubicBezTo>
                    <a:pt x="129356" y="4326"/>
                    <a:pt x="110261" y="57"/>
                    <a:pt x="97118" y="57"/>
                  </a:cubicBezTo>
                  <a:cubicBezTo>
                    <a:pt x="76535" y="57"/>
                    <a:pt x="62647" y="12863"/>
                    <a:pt x="55207" y="22906"/>
                  </a:cubicBezTo>
                  <a:cubicBezTo>
                    <a:pt x="53471" y="5581"/>
                    <a:pt x="38840" y="57"/>
                    <a:pt x="28672" y="57"/>
                  </a:cubicBezTo>
                  <a:cubicBezTo>
                    <a:pt x="18009" y="57"/>
                    <a:pt x="12305" y="7841"/>
                    <a:pt x="9081" y="13616"/>
                  </a:cubicBezTo>
                  <a:cubicBezTo>
                    <a:pt x="3625" y="22906"/>
                    <a:pt x="154" y="37219"/>
                    <a:pt x="154" y="38474"/>
                  </a:cubicBezTo>
                  <a:cubicBezTo>
                    <a:pt x="154" y="41738"/>
                    <a:pt x="3625" y="41738"/>
                    <a:pt x="4369" y="41738"/>
                  </a:cubicBezTo>
                  <a:cubicBezTo>
                    <a:pt x="7841" y="41738"/>
                    <a:pt x="8089" y="40985"/>
                    <a:pt x="9825" y="34206"/>
                  </a:cubicBezTo>
                  <a:cubicBezTo>
                    <a:pt x="13545" y="19391"/>
                    <a:pt x="18257" y="7088"/>
                    <a:pt x="27928" y="7088"/>
                  </a:cubicBezTo>
                  <a:cubicBezTo>
                    <a:pt x="34376" y="7088"/>
                    <a:pt x="36112" y="12612"/>
                    <a:pt x="36112" y="19391"/>
                  </a:cubicBezTo>
                  <a:cubicBezTo>
                    <a:pt x="36112" y="24162"/>
                    <a:pt x="33880" y="33452"/>
                    <a:pt x="32144" y="40232"/>
                  </a:cubicBezTo>
                  <a:cubicBezTo>
                    <a:pt x="30408" y="47011"/>
                    <a:pt x="27928" y="57306"/>
                    <a:pt x="26689" y="62830"/>
                  </a:cubicBezTo>
                  <a:lnTo>
                    <a:pt x="18753" y="94969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CF7EAAF-5AF1-10D5-756E-09C8A67E21E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97369" y="4559519"/>
              <a:ext cx="78471" cy="81245"/>
            </a:xfrm>
            <a:custGeom>
              <a:avLst/>
              <a:gdLst>
                <a:gd name="connsiteX0" fmla="*/ 69596 w 78471"/>
                <a:gd name="connsiteY0" fmla="*/ 11537 h 81245"/>
                <a:gd name="connsiteX1" fmla="*/ 62510 w 78471"/>
                <a:gd name="connsiteY1" fmla="*/ 20504 h 81245"/>
                <a:gd name="connsiteX2" fmla="*/ 69241 w 78471"/>
                <a:gd name="connsiteY2" fmla="*/ 26961 h 81245"/>
                <a:gd name="connsiteX3" fmla="*/ 78630 w 78471"/>
                <a:gd name="connsiteY3" fmla="*/ 15841 h 81245"/>
                <a:gd name="connsiteX4" fmla="*/ 51351 w 78471"/>
                <a:gd name="connsiteY4" fmla="*/ 58 h 81245"/>
                <a:gd name="connsiteX5" fmla="*/ 15746 w 78471"/>
                <a:gd name="connsiteY5" fmla="*/ 24988 h 81245"/>
                <a:gd name="connsiteX6" fmla="*/ 22655 w 78471"/>
                <a:gd name="connsiteY6" fmla="*/ 37722 h 81245"/>
                <a:gd name="connsiteX7" fmla="*/ 42317 w 78471"/>
                <a:gd name="connsiteY7" fmla="*/ 43640 h 81245"/>
                <a:gd name="connsiteX8" fmla="*/ 65876 w 78471"/>
                <a:gd name="connsiteY8" fmla="*/ 56553 h 81245"/>
                <a:gd name="connsiteX9" fmla="*/ 33283 w 78471"/>
                <a:gd name="connsiteY9" fmla="*/ 75206 h 81245"/>
                <a:gd name="connsiteX10" fmla="*/ 9901 w 78471"/>
                <a:gd name="connsiteY10" fmla="*/ 69108 h 81245"/>
                <a:gd name="connsiteX11" fmla="*/ 19112 w 78471"/>
                <a:gd name="connsiteY11" fmla="*/ 58168 h 81245"/>
                <a:gd name="connsiteX12" fmla="*/ 11495 w 78471"/>
                <a:gd name="connsiteY12" fmla="*/ 50814 h 81245"/>
                <a:gd name="connsiteX13" fmla="*/ 159 w 78471"/>
                <a:gd name="connsiteY13" fmla="*/ 63727 h 81245"/>
                <a:gd name="connsiteX14" fmla="*/ 32929 w 78471"/>
                <a:gd name="connsiteY14" fmla="*/ 81304 h 81245"/>
                <a:gd name="connsiteX15" fmla="*/ 75441 w 78471"/>
                <a:gd name="connsiteY15" fmla="*/ 52787 h 81245"/>
                <a:gd name="connsiteX16" fmla="*/ 46745 w 78471"/>
                <a:gd name="connsiteY16" fmla="*/ 31983 h 81245"/>
                <a:gd name="connsiteX17" fmla="*/ 25489 w 78471"/>
                <a:gd name="connsiteY17" fmla="*/ 21222 h 81245"/>
                <a:gd name="connsiteX18" fmla="*/ 50996 w 78471"/>
                <a:gd name="connsiteY18" fmla="*/ 6156 h 81245"/>
                <a:gd name="connsiteX19" fmla="*/ 69596 w 78471"/>
                <a:gd name="connsiteY19" fmla="*/ 11537 h 8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71" h="81245">
                  <a:moveTo>
                    <a:pt x="69596" y="11537"/>
                  </a:moveTo>
                  <a:cubicBezTo>
                    <a:pt x="63396" y="13330"/>
                    <a:pt x="62510" y="18711"/>
                    <a:pt x="62510" y="20504"/>
                  </a:cubicBezTo>
                  <a:cubicBezTo>
                    <a:pt x="62510" y="24988"/>
                    <a:pt x="66230" y="26961"/>
                    <a:pt x="69241" y="26961"/>
                  </a:cubicBezTo>
                  <a:cubicBezTo>
                    <a:pt x="71367" y="26961"/>
                    <a:pt x="78630" y="25347"/>
                    <a:pt x="78630" y="15841"/>
                  </a:cubicBezTo>
                  <a:cubicBezTo>
                    <a:pt x="78630" y="3825"/>
                    <a:pt x="64636" y="58"/>
                    <a:pt x="51351" y="58"/>
                  </a:cubicBezTo>
                  <a:cubicBezTo>
                    <a:pt x="21415" y="58"/>
                    <a:pt x="15746" y="18531"/>
                    <a:pt x="15746" y="24988"/>
                  </a:cubicBezTo>
                  <a:cubicBezTo>
                    <a:pt x="15746" y="31444"/>
                    <a:pt x="19466" y="35211"/>
                    <a:pt x="22655" y="37722"/>
                  </a:cubicBezTo>
                  <a:cubicBezTo>
                    <a:pt x="27615" y="41309"/>
                    <a:pt x="32929" y="42026"/>
                    <a:pt x="42317" y="43640"/>
                  </a:cubicBezTo>
                  <a:cubicBezTo>
                    <a:pt x="53476" y="45434"/>
                    <a:pt x="65876" y="47407"/>
                    <a:pt x="65876" y="56553"/>
                  </a:cubicBezTo>
                  <a:cubicBezTo>
                    <a:pt x="65876" y="56733"/>
                    <a:pt x="65876" y="75206"/>
                    <a:pt x="33283" y="75206"/>
                  </a:cubicBezTo>
                  <a:cubicBezTo>
                    <a:pt x="26552" y="75206"/>
                    <a:pt x="15569" y="74668"/>
                    <a:pt x="9901" y="69108"/>
                  </a:cubicBezTo>
                  <a:cubicBezTo>
                    <a:pt x="16278" y="67673"/>
                    <a:pt x="19112" y="62472"/>
                    <a:pt x="19112" y="58168"/>
                  </a:cubicBezTo>
                  <a:cubicBezTo>
                    <a:pt x="19112" y="53146"/>
                    <a:pt x="15392" y="50814"/>
                    <a:pt x="11495" y="50814"/>
                  </a:cubicBezTo>
                  <a:cubicBezTo>
                    <a:pt x="5473" y="50814"/>
                    <a:pt x="159" y="55657"/>
                    <a:pt x="159" y="63727"/>
                  </a:cubicBezTo>
                  <a:cubicBezTo>
                    <a:pt x="159" y="81304"/>
                    <a:pt x="27792" y="81304"/>
                    <a:pt x="32929" y="81304"/>
                  </a:cubicBezTo>
                  <a:cubicBezTo>
                    <a:pt x="69241" y="81304"/>
                    <a:pt x="75441" y="60141"/>
                    <a:pt x="75441" y="52787"/>
                  </a:cubicBezTo>
                  <a:cubicBezTo>
                    <a:pt x="75441" y="36646"/>
                    <a:pt x="55956" y="33597"/>
                    <a:pt x="46745" y="31983"/>
                  </a:cubicBezTo>
                  <a:cubicBezTo>
                    <a:pt x="34169" y="30010"/>
                    <a:pt x="25489" y="28575"/>
                    <a:pt x="25489" y="21222"/>
                  </a:cubicBezTo>
                  <a:cubicBezTo>
                    <a:pt x="25489" y="21042"/>
                    <a:pt x="25489" y="6156"/>
                    <a:pt x="50996" y="6156"/>
                  </a:cubicBezTo>
                  <a:cubicBezTo>
                    <a:pt x="55602" y="6156"/>
                    <a:pt x="64990" y="6515"/>
                    <a:pt x="69596" y="11537"/>
                  </a:cubicBez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C238F1D-D4F2-237C-AE96-B862E2CBF0D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40202" y="4533872"/>
              <a:ext cx="167641" cy="12303"/>
            </a:xfrm>
            <a:custGeom>
              <a:avLst/>
              <a:gdLst>
                <a:gd name="connsiteX0" fmla="*/ 157884 w 167641"/>
                <a:gd name="connsiteY0" fmla="*/ 12361 h 12303"/>
                <a:gd name="connsiteX1" fmla="*/ 167804 w 167641"/>
                <a:gd name="connsiteY1" fmla="*/ 6335 h 12303"/>
                <a:gd name="connsiteX2" fmla="*/ 157884 w 167641"/>
                <a:gd name="connsiteY2" fmla="*/ 57 h 12303"/>
                <a:gd name="connsiteX3" fmla="*/ 10082 w 167641"/>
                <a:gd name="connsiteY3" fmla="*/ 57 h 12303"/>
                <a:gd name="connsiteX4" fmla="*/ 162 w 167641"/>
                <a:gd name="connsiteY4" fmla="*/ 6083 h 12303"/>
                <a:gd name="connsiteX5" fmla="*/ 10082 w 167641"/>
                <a:gd name="connsiteY5" fmla="*/ 12361 h 12303"/>
                <a:gd name="connsiteX6" fmla="*/ 157884 w 167641"/>
                <a:gd name="connsiteY6" fmla="*/ 12361 h 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41" h="12303">
                  <a:moveTo>
                    <a:pt x="157884" y="12361"/>
                  </a:moveTo>
                  <a:cubicBezTo>
                    <a:pt x="161852" y="12361"/>
                    <a:pt x="167804" y="12361"/>
                    <a:pt x="167804" y="6335"/>
                  </a:cubicBezTo>
                  <a:cubicBezTo>
                    <a:pt x="167804" y="57"/>
                    <a:pt x="162100" y="57"/>
                    <a:pt x="157884" y="57"/>
                  </a:cubicBezTo>
                  <a:lnTo>
                    <a:pt x="10082" y="57"/>
                  </a:lnTo>
                  <a:cubicBezTo>
                    <a:pt x="6114" y="57"/>
                    <a:pt x="162" y="57"/>
                    <a:pt x="162" y="6083"/>
                  </a:cubicBezTo>
                  <a:cubicBezTo>
                    <a:pt x="162" y="12361"/>
                    <a:pt x="5866" y="12361"/>
                    <a:pt x="10082" y="12361"/>
                  </a:cubicBezTo>
                  <a:lnTo>
                    <a:pt x="157884" y="12361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988A475-59CF-A355-B822-D632FCA4FF0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61870" y="4436198"/>
              <a:ext cx="90268" cy="166723"/>
            </a:xfrm>
            <a:custGeom>
              <a:avLst/>
              <a:gdLst>
                <a:gd name="connsiteX0" fmla="*/ 56214 w 90268"/>
                <a:gd name="connsiteY0" fmla="*/ 7088 h 166723"/>
                <a:gd name="connsiteX1" fmla="*/ 48775 w 90268"/>
                <a:gd name="connsiteY1" fmla="*/ 57 h 166723"/>
                <a:gd name="connsiteX2" fmla="*/ 169 w 90268"/>
                <a:gd name="connsiteY2" fmla="*/ 16127 h 166723"/>
                <a:gd name="connsiteX3" fmla="*/ 169 w 90268"/>
                <a:gd name="connsiteY3" fmla="*/ 25166 h 166723"/>
                <a:gd name="connsiteX4" fmla="*/ 36127 w 90268"/>
                <a:gd name="connsiteY4" fmla="*/ 18136 h 166723"/>
                <a:gd name="connsiteX5" fmla="*/ 36127 w 90268"/>
                <a:gd name="connsiteY5" fmla="*/ 146192 h 166723"/>
                <a:gd name="connsiteX6" fmla="*/ 11328 w 90268"/>
                <a:gd name="connsiteY6" fmla="*/ 157742 h 166723"/>
                <a:gd name="connsiteX7" fmla="*/ 1905 w 90268"/>
                <a:gd name="connsiteY7" fmla="*/ 157742 h 166723"/>
                <a:gd name="connsiteX8" fmla="*/ 1905 w 90268"/>
                <a:gd name="connsiteY8" fmla="*/ 166781 h 166723"/>
                <a:gd name="connsiteX9" fmla="*/ 46047 w 90268"/>
                <a:gd name="connsiteY9" fmla="*/ 165777 h 166723"/>
                <a:gd name="connsiteX10" fmla="*/ 90437 w 90268"/>
                <a:gd name="connsiteY10" fmla="*/ 166781 h 166723"/>
                <a:gd name="connsiteX11" fmla="*/ 90437 w 90268"/>
                <a:gd name="connsiteY11" fmla="*/ 157742 h 166723"/>
                <a:gd name="connsiteX12" fmla="*/ 81013 w 90268"/>
                <a:gd name="connsiteY12" fmla="*/ 157742 h 166723"/>
                <a:gd name="connsiteX13" fmla="*/ 56214 w 90268"/>
                <a:gd name="connsiteY13" fmla="*/ 146192 h 166723"/>
                <a:gd name="connsiteX14" fmla="*/ 56214 w 90268"/>
                <a:gd name="connsiteY14" fmla="*/ 7088 h 16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268" h="166723">
                  <a:moveTo>
                    <a:pt x="56214" y="7088"/>
                  </a:moveTo>
                  <a:cubicBezTo>
                    <a:pt x="56214" y="308"/>
                    <a:pt x="55718" y="57"/>
                    <a:pt x="48775" y="57"/>
                  </a:cubicBezTo>
                  <a:cubicBezTo>
                    <a:pt x="32903" y="15876"/>
                    <a:pt x="10336" y="16127"/>
                    <a:pt x="169" y="16127"/>
                  </a:cubicBezTo>
                  <a:lnTo>
                    <a:pt x="169" y="25166"/>
                  </a:lnTo>
                  <a:cubicBezTo>
                    <a:pt x="6120" y="25166"/>
                    <a:pt x="22488" y="25166"/>
                    <a:pt x="36127" y="18136"/>
                  </a:cubicBezTo>
                  <a:lnTo>
                    <a:pt x="36127" y="146192"/>
                  </a:lnTo>
                  <a:cubicBezTo>
                    <a:pt x="36127" y="154478"/>
                    <a:pt x="36127" y="157742"/>
                    <a:pt x="11328" y="157742"/>
                  </a:cubicBezTo>
                  <a:lnTo>
                    <a:pt x="1905" y="157742"/>
                  </a:lnTo>
                  <a:lnTo>
                    <a:pt x="1905" y="166781"/>
                  </a:lnTo>
                  <a:cubicBezTo>
                    <a:pt x="6368" y="166530"/>
                    <a:pt x="36871" y="165777"/>
                    <a:pt x="46047" y="165777"/>
                  </a:cubicBezTo>
                  <a:cubicBezTo>
                    <a:pt x="53734" y="165777"/>
                    <a:pt x="84981" y="166530"/>
                    <a:pt x="90437" y="166781"/>
                  </a:cubicBezTo>
                  <a:lnTo>
                    <a:pt x="90437" y="157742"/>
                  </a:lnTo>
                  <a:lnTo>
                    <a:pt x="81013" y="157742"/>
                  </a:lnTo>
                  <a:cubicBezTo>
                    <a:pt x="56214" y="157742"/>
                    <a:pt x="56214" y="154478"/>
                    <a:pt x="56214" y="146192"/>
                  </a:cubicBezTo>
                  <a:lnTo>
                    <a:pt x="56214" y="7088"/>
                  </a:lnTo>
                  <a:close/>
                </a:path>
              </a:pathLst>
            </a:custGeom>
            <a:solidFill>
              <a:srgbClr val="000000"/>
            </a:solidFill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7" name="Group 66" descr="\documentclass{article}&#10;\usepackage{amsmath}&#10;\pagestyle{empty}&#10;\begin{document}&#10;&#10;$\ln(10^{10}A_s)=3.044\pm0.014$&#10;&#10;&#10;\end{document}" title="IguanaTex Shape Display">
            <a:extLst>
              <a:ext uri="{FF2B5EF4-FFF2-40B4-BE49-F238E27FC236}">
                <a16:creationId xmlns:a16="http://schemas.microsoft.com/office/drawing/2014/main" id="{75DA6699-2A28-DDAF-1CBF-A40378D0DF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73876" y="4564326"/>
            <a:ext cx="3548247" cy="312378"/>
            <a:chOff x="4888212" y="4126194"/>
            <a:chExt cx="3548247" cy="3123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743BBB-DFFD-25E5-6E87-8E40CC96B23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88212" y="4164946"/>
              <a:ext cx="67412" cy="201161"/>
            </a:xfrm>
            <a:custGeom>
              <a:avLst/>
              <a:gdLst>
                <a:gd name="connsiteX0" fmla="*/ 43804 w 67412"/>
                <a:gd name="connsiteY0" fmla="*/ 63 h 201161"/>
                <a:gd name="connsiteX1" fmla="*/ 77 w 67412"/>
                <a:gd name="connsiteY1" fmla="*/ 3251 h 201161"/>
                <a:gd name="connsiteX2" fmla="*/ 77 w 67412"/>
                <a:gd name="connsiteY2" fmla="*/ 12237 h 201161"/>
                <a:gd name="connsiteX3" fmla="*/ 23762 w 67412"/>
                <a:gd name="connsiteY3" fmla="*/ 28469 h 201161"/>
                <a:gd name="connsiteX4" fmla="*/ 23762 w 67412"/>
                <a:gd name="connsiteY4" fmla="*/ 179195 h 201161"/>
                <a:gd name="connsiteX5" fmla="*/ 77 w 67412"/>
                <a:gd name="connsiteY5" fmla="*/ 192239 h 201161"/>
                <a:gd name="connsiteX6" fmla="*/ 77 w 67412"/>
                <a:gd name="connsiteY6" fmla="*/ 201225 h 201161"/>
                <a:gd name="connsiteX7" fmla="*/ 33783 w 67412"/>
                <a:gd name="connsiteY7" fmla="*/ 200355 h 201161"/>
                <a:gd name="connsiteX8" fmla="*/ 67490 w 67412"/>
                <a:gd name="connsiteY8" fmla="*/ 201225 h 201161"/>
                <a:gd name="connsiteX9" fmla="*/ 67490 w 67412"/>
                <a:gd name="connsiteY9" fmla="*/ 192239 h 201161"/>
                <a:gd name="connsiteX10" fmla="*/ 43804 w 67412"/>
                <a:gd name="connsiteY10" fmla="*/ 179195 h 201161"/>
                <a:gd name="connsiteX11" fmla="*/ 43804 w 67412"/>
                <a:gd name="connsiteY11" fmla="*/ 63 h 2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01161">
                  <a:moveTo>
                    <a:pt x="43804" y="63"/>
                  </a:moveTo>
                  <a:lnTo>
                    <a:pt x="77" y="3251"/>
                  </a:lnTo>
                  <a:lnTo>
                    <a:pt x="77" y="12237"/>
                  </a:lnTo>
                  <a:cubicBezTo>
                    <a:pt x="21333" y="12237"/>
                    <a:pt x="23762" y="14266"/>
                    <a:pt x="23762" y="28469"/>
                  </a:cubicBezTo>
                  <a:lnTo>
                    <a:pt x="23762" y="179195"/>
                  </a:lnTo>
                  <a:cubicBezTo>
                    <a:pt x="23762" y="192239"/>
                    <a:pt x="20422" y="192239"/>
                    <a:pt x="77" y="192239"/>
                  </a:cubicBezTo>
                  <a:lnTo>
                    <a:pt x="77" y="201225"/>
                  </a:lnTo>
                  <a:cubicBezTo>
                    <a:pt x="10098" y="200935"/>
                    <a:pt x="26192" y="200355"/>
                    <a:pt x="33783" y="200355"/>
                  </a:cubicBezTo>
                  <a:cubicBezTo>
                    <a:pt x="41375" y="200355"/>
                    <a:pt x="56254" y="200935"/>
                    <a:pt x="67490" y="201225"/>
                  </a:cubicBezTo>
                  <a:lnTo>
                    <a:pt x="67490" y="192239"/>
                  </a:lnTo>
                  <a:cubicBezTo>
                    <a:pt x="47144" y="192239"/>
                    <a:pt x="43804" y="192239"/>
                    <a:pt x="43804" y="179195"/>
                  </a:cubicBezTo>
                  <a:lnTo>
                    <a:pt x="43804" y="63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37999A8-233E-06B7-DD73-FFFAC828A9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72259" y="4237991"/>
              <a:ext cx="152741" cy="128117"/>
            </a:xfrm>
            <a:custGeom>
              <a:avLst/>
              <a:gdLst>
                <a:gd name="connsiteX0" fmla="*/ 23765 w 152741"/>
                <a:gd name="connsiteY0" fmla="*/ 28469 h 128117"/>
                <a:gd name="connsiteX1" fmla="*/ 23765 w 152741"/>
                <a:gd name="connsiteY1" fmla="*/ 106151 h 128117"/>
                <a:gd name="connsiteX2" fmla="*/ 79 w 152741"/>
                <a:gd name="connsiteY2" fmla="*/ 119195 h 128117"/>
                <a:gd name="connsiteX3" fmla="*/ 79 w 152741"/>
                <a:gd name="connsiteY3" fmla="*/ 128180 h 128117"/>
                <a:gd name="connsiteX4" fmla="*/ 34393 w 152741"/>
                <a:gd name="connsiteY4" fmla="*/ 127311 h 128117"/>
                <a:gd name="connsiteX5" fmla="*/ 68403 w 152741"/>
                <a:gd name="connsiteY5" fmla="*/ 128180 h 128117"/>
                <a:gd name="connsiteX6" fmla="*/ 68403 w 152741"/>
                <a:gd name="connsiteY6" fmla="*/ 119195 h 128117"/>
                <a:gd name="connsiteX7" fmla="*/ 44718 w 152741"/>
                <a:gd name="connsiteY7" fmla="*/ 106151 h 128117"/>
                <a:gd name="connsiteX8" fmla="*/ 44718 w 152741"/>
                <a:gd name="connsiteY8" fmla="*/ 52817 h 128117"/>
                <a:gd name="connsiteX9" fmla="*/ 85712 w 152741"/>
                <a:gd name="connsiteY9" fmla="*/ 6440 h 128117"/>
                <a:gd name="connsiteX10" fmla="*/ 108183 w 152741"/>
                <a:gd name="connsiteY10" fmla="*/ 38614 h 128117"/>
                <a:gd name="connsiteX11" fmla="*/ 108183 w 152741"/>
                <a:gd name="connsiteY11" fmla="*/ 106151 h 128117"/>
                <a:gd name="connsiteX12" fmla="*/ 84497 w 152741"/>
                <a:gd name="connsiteY12" fmla="*/ 119195 h 128117"/>
                <a:gd name="connsiteX13" fmla="*/ 84497 w 152741"/>
                <a:gd name="connsiteY13" fmla="*/ 128180 h 128117"/>
                <a:gd name="connsiteX14" fmla="*/ 118811 w 152741"/>
                <a:gd name="connsiteY14" fmla="*/ 127311 h 128117"/>
                <a:gd name="connsiteX15" fmla="*/ 152821 w 152741"/>
                <a:gd name="connsiteY15" fmla="*/ 128180 h 128117"/>
                <a:gd name="connsiteX16" fmla="*/ 152821 w 152741"/>
                <a:gd name="connsiteY16" fmla="*/ 119195 h 128117"/>
                <a:gd name="connsiteX17" fmla="*/ 129136 w 152741"/>
                <a:gd name="connsiteY17" fmla="*/ 110499 h 128117"/>
                <a:gd name="connsiteX18" fmla="*/ 129136 w 152741"/>
                <a:gd name="connsiteY18" fmla="*/ 55136 h 128117"/>
                <a:gd name="connsiteX19" fmla="*/ 119722 w 152741"/>
                <a:gd name="connsiteY19" fmla="*/ 10788 h 128117"/>
                <a:gd name="connsiteX20" fmla="*/ 87838 w 152741"/>
                <a:gd name="connsiteY20" fmla="*/ 63 h 128117"/>
                <a:gd name="connsiteX21" fmla="*/ 42896 w 152741"/>
                <a:gd name="connsiteY21" fmla="*/ 30498 h 128117"/>
                <a:gd name="connsiteX22" fmla="*/ 42896 w 152741"/>
                <a:gd name="connsiteY22" fmla="*/ 63 h 128117"/>
                <a:gd name="connsiteX23" fmla="*/ 79 w 152741"/>
                <a:gd name="connsiteY23" fmla="*/ 3251 h 128117"/>
                <a:gd name="connsiteX24" fmla="*/ 79 w 152741"/>
                <a:gd name="connsiteY24" fmla="*/ 12237 h 128117"/>
                <a:gd name="connsiteX25" fmla="*/ 23765 w 152741"/>
                <a:gd name="connsiteY25" fmla="*/ 28469 h 12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28117">
                  <a:moveTo>
                    <a:pt x="23765" y="28469"/>
                  </a:moveTo>
                  <a:lnTo>
                    <a:pt x="23765" y="106151"/>
                  </a:lnTo>
                  <a:cubicBezTo>
                    <a:pt x="23765" y="119195"/>
                    <a:pt x="20425" y="119195"/>
                    <a:pt x="79" y="119195"/>
                  </a:cubicBezTo>
                  <a:lnTo>
                    <a:pt x="79" y="128180"/>
                  </a:lnTo>
                  <a:cubicBezTo>
                    <a:pt x="10708" y="127890"/>
                    <a:pt x="26194" y="127311"/>
                    <a:pt x="34393" y="127311"/>
                  </a:cubicBezTo>
                  <a:cubicBezTo>
                    <a:pt x="42288" y="127311"/>
                    <a:pt x="58079" y="127890"/>
                    <a:pt x="68403" y="128180"/>
                  </a:cubicBezTo>
                  <a:lnTo>
                    <a:pt x="68403" y="119195"/>
                  </a:lnTo>
                  <a:cubicBezTo>
                    <a:pt x="48058" y="119195"/>
                    <a:pt x="44718" y="119195"/>
                    <a:pt x="44718" y="106151"/>
                  </a:cubicBezTo>
                  <a:lnTo>
                    <a:pt x="44718" y="52817"/>
                  </a:lnTo>
                  <a:cubicBezTo>
                    <a:pt x="44718" y="22672"/>
                    <a:pt x="66278" y="6440"/>
                    <a:pt x="85712" y="6440"/>
                  </a:cubicBezTo>
                  <a:cubicBezTo>
                    <a:pt x="104843" y="6440"/>
                    <a:pt x="108183" y="22092"/>
                    <a:pt x="108183" y="38614"/>
                  </a:cubicBezTo>
                  <a:lnTo>
                    <a:pt x="108183" y="106151"/>
                  </a:lnTo>
                  <a:cubicBezTo>
                    <a:pt x="108183" y="119195"/>
                    <a:pt x="104843" y="119195"/>
                    <a:pt x="84497" y="119195"/>
                  </a:cubicBezTo>
                  <a:lnTo>
                    <a:pt x="84497" y="128180"/>
                  </a:lnTo>
                  <a:cubicBezTo>
                    <a:pt x="95125" y="127890"/>
                    <a:pt x="110612" y="127311"/>
                    <a:pt x="118811" y="127311"/>
                  </a:cubicBezTo>
                  <a:cubicBezTo>
                    <a:pt x="126706" y="127311"/>
                    <a:pt x="142497" y="127890"/>
                    <a:pt x="152821" y="128180"/>
                  </a:cubicBezTo>
                  <a:lnTo>
                    <a:pt x="152821" y="119195"/>
                  </a:lnTo>
                  <a:cubicBezTo>
                    <a:pt x="137031" y="119195"/>
                    <a:pt x="129439" y="119195"/>
                    <a:pt x="129136" y="110499"/>
                  </a:cubicBezTo>
                  <a:lnTo>
                    <a:pt x="129136" y="55136"/>
                  </a:lnTo>
                  <a:cubicBezTo>
                    <a:pt x="129136" y="30208"/>
                    <a:pt x="129136" y="21222"/>
                    <a:pt x="119722" y="10788"/>
                  </a:cubicBezTo>
                  <a:cubicBezTo>
                    <a:pt x="115471" y="5860"/>
                    <a:pt x="105450" y="63"/>
                    <a:pt x="87838" y="63"/>
                  </a:cubicBezTo>
                  <a:cubicBezTo>
                    <a:pt x="65670" y="63"/>
                    <a:pt x="51398" y="12527"/>
                    <a:pt x="42896" y="30498"/>
                  </a:cubicBezTo>
                  <a:lnTo>
                    <a:pt x="42896" y="63"/>
                  </a:lnTo>
                  <a:lnTo>
                    <a:pt x="79" y="3251"/>
                  </a:lnTo>
                  <a:lnTo>
                    <a:pt x="79" y="12237"/>
                  </a:lnTo>
                  <a:cubicBezTo>
                    <a:pt x="21336" y="12237"/>
                    <a:pt x="23765" y="14266"/>
                    <a:pt x="23765" y="28469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638FEC8-985C-7FFB-9D73-C1ADE82F45A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61306" y="4148714"/>
              <a:ext cx="70449" cy="289858"/>
            </a:xfrm>
            <a:custGeom>
              <a:avLst/>
              <a:gdLst>
                <a:gd name="connsiteX0" fmla="*/ 70534 w 70449"/>
                <a:gd name="connsiteY0" fmla="*/ 287023 h 289858"/>
                <a:gd name="connsiteX1" fmla="*/ 65372 w 70449"/>
                <a:gd name="connsiteY1" fmla="*/ 280646 h 289858"/>
                <a:gd name="connsiteX2" fmla="*/ 17697 w 70449"/>
                <a:gd name="connsiteY2" fmla="*/ 144992 h 289858"/>
                <a:gd name="connsiteX3" fmla="*/ 66587 w 70449"/>
                <a:gd name="connsiteY3" fmla="*/ 7889 h 289858"/>
                <a:gd name="connsiteX4" fmla="*/ 70534 w 70449"/>
                <a:gd name="connsiteY4" fmla="*/ 2961 h 289858"/>
                <a:gd name="connsiteX5" fmla="*/ 67498 w 70449"/>
                <a:gd name="connsiteY5" fmla="*/ 63 h 289858"/>
                <a:gd name="connsiteX6" fmla="*/ 19216 w 70449"/>
                <a:gd name="connsiteY6" fmla="*/ 56585 h 289858"/>
                <a:gd name="connsiteX7" fmla="*/ 85 w 70449"/>
                <a:gd name="connsiteY7" fmla="*/ 144992 h 289858"/>
                <a:gd name="connsiteX8" fmla="*/ 20127 w 70449"/>
                <a:gd name="connsiteY8" fmla="*/ 235428 h 289858"/>
                <a:gd name="connsiteX9" fmla="*/ 67498 w 70449"/>
                <a:gd name="connsiteY9" fmla="*/ 289921 h 289858"/>
                <a:gd name="connsiteX10" fmla="*/ 70534 w 70449"/>
                <a:gd name="connsiteY10" fmla="*/ 287023 h 2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89858">
                  <a:moveTo>
                    <a:pt x="70534" y="287023"/>
                  </a:moveTo>
                  <a:cubicBezTo>
                    <a:pt x="70534" y="286153"/>
                    <a:pt x="70534" y="285573"/>
                    <a:pt x="65372" y="280646"/>
                  </a:cubicBezTo>
                  <a:cubicBezTo>
                    <a:pt x="27415" y="244124"/>
                    <a:pt x="17697" y="189340"/>
                    <a:pt x="17697" y="144992"/>
                  </a:cubicBezTo>
                  <a:cubicBezTo>
                    <a:pt x="17697" y="94557"/>
                    <a:pt x="29237" y="44121"/>
                    <a:pt x="66587" y="7889"/>
                  </a:cubicBezTo>
                  <a:cubicBezTo>
                    <a:pt x="70534" y="4411"/>
                    <a:pt x="70534" y="3831"/>
                    <a:pt x="70534" y="2961"/>
                  </a:cubicBezTo>
                  <a:cubicBezTo>
                    <a:pt x="70534" y="932"/>
                    <a:pt x="69320" y="63"/>
                    <a:pt x="67498" y="63"/>
                  </a:cubicBezTo>
                  <a:cubicBezTo>
                    <a:pt x="64461" y="63"/>
                    <a:pt x="37132" y="19773"/>
                    <a:pt x="19216" y="56585"/>
                  </a:cubicBezTo>
                  <a:cubicBezTo>
                    <a:pt x="3729" y="88470"/>
                    <a:pt x="85" y="120644"/>
                    <a:pt x="85" y="144992"/>
                  </a:cubicBezTo>
                  <a:cubicBezTo>
                    <a:pt x="85" y="167601"/>
                    <a:pt x="3425" y="202674"/>
                    <a:pt x="20127" y="235428"/>
                  </a:cubicBezTo>
                  <a:cubicBezTo>
                    <a:pt x="38346" y="271080"/>
                    <a:pt x="64461" y="289921"/>
                    <a:pt x="67498" y="289921"/>
                  </a:cubicBezTo>
                  <a:cubicBezTo>
                    <a:pt x="69320" y="289921"/>
                    <a:pt x="70534" y="289052"/>
                    <a:pt x="70534" y="287023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15D5114-75A5-D7EF-B1A7-3C1A9136A0C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276360" y="4173062"/>
              <a:ext cx="100208" cy="193045"/>
            </a:xfrm>
            <a:custGeom>
              <a:avLst/>
              <a:gdLst>
                <a:gd name="connsiteX0" fmla="*/ 62339 w 100208"/>
                <a:gd name="connsiteY0" fmla="*/ 7599 h 193045"/>
                <a:gd name="connsiteX1" fmla="*/ 55355 w 100208"/>
                <a:gd name="connsiteY1" fmla="*/ 63 h 193045"/>
                <a:gd name="connsiteX2" fmla="*/ 89 w 100208"/>
                <a:gd name="connsiteY2" fmla="*/ 18614 h 193045"/>
                <a:gd name="connsiteX3" fmla="*/ 89 w 100208"/>
                <a:gd name="connsiteY3" fmla="*/ 27599 h 193045"/>
                <a:gd name="connsiteX4" fmla="*/ 39869 w 100208"/>
                <a:gd name="connsiteY4" fmla="*/ 20063 h 193045"/>
                <a:gd name="connsiteX5" fmla="*/ 39869 w 100208"/>
                <a:gd name="connsiteY5" fmla="*/ 170210 h 193045"/>
                <a:gd name="connsiteX6" fmla="*/ 11628 w 100208"/>
                <a:gd name="connsiteY6" fmla="*/ 184123 h 193045"/>
                <a:gd name="connsiteX7" fmla="*/ 1911 w 100208"/>
                <a:gd name="connsiteY7" fmla="*/ 184123 h 193045"/>
                <a:gd name="connsiteX8" fmla="*/ 1911 w 100208"/>
                <a:gd name="connsiteY8" fmla="*/ 193109 h 193045"/>
                <a:gd name="connsiteX9" fmla="*/ 51104 w 100208"/>
                <a:gd name="connsiteY9" fmla="*/ 192239 h 193045"/>
                <a:gd name="connsiteX10" fmla="*/ 100297 w 100208"/>
                <a:gd name="connsiteY10" fmla="*/ 193109 h 193045"/>
                <a:gd name="connsiteX11" fmla="*/ 100297 w 100208"/>
                <a:gd name="connsiteY11" fmla="*/ 184123 h 193045"/>
                <a:gd name="connsiteX12" fmla="*/ 90580 w 100208"/>
                <a:gd name="connsiteY12" fmla="*/ 184123 h 193045"/>
                <a:gd name="connsiteX13" fmla="*/ 62339 w 100208"/>
                <a:gd name="connsiteY13" fmla="*/ 170210 h 193045"/>
                <a:gd name="connsiteX14" fmla="*/ 62339 w 100208"/>
                <a:gd name="connsiteY14" fmla="*/ 7599 h 19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193045">
                  <a:moveTo>
                    <a:pt x="62339" y="7599"/>
                  </a:moveTo>
                  <a:cubicBezTo>
                    <a:pt x="62339" y="642"/>
                    <a:pt x="62339" y="63"/>
                    <a:pt x="55355" y="63"/>
                  </a:cubicBezTo>
                  <a:cubicBezTo>
                    <a:pt x="36528" y="18614"/>
                    <a:pt x="9806" y="18614"/>
                    <a:pt x="89" y="18614"/>
                  </a:cubicBezTo>
                  <a:lnTo>
                    <a:pt x="89" y="27599"/>
                  </a:lnTo>
                  <a:cubicBezTo>
                    <a:pt x="6162" y="27599"/>
                    <a:pt x="24078" y="27599"/>
                    <a:pt x="39869" y="20063"/>
                  </a:cubicBezTo>
                  <a:lnTo>
                    <a:pt x="39869" y="170210"/>
                  </a:lnTo>
                  <a:cubicBezTo>
                    <a:pt x="39869" y="180645"/>
                    <a:pt x="38958" y="184123"/>
                    <a:pt x="11628" y="184123"/>
                  </a:cubicBezTo>
                  <a:lnTo>
                    <a:pt x="1911" y="184123"/>
                  </a:lnTo>
                  <a:lnTo>
                    <a:pt x="1911" y="193109"/>
                  </a:lnTo>
                  <a:cubicBezTo>
                    <a:pt x="12539" y="192239"/>
                    <a:pt x="38958" y="192239"/>
                    <a:pt x="51104" y="192239"/>
                  </a:cubicBezTo>
                  <a:cubicBezTo>
                    <a:pt x="63250" y="192239"/>
                    <a:pt x="89669" y="192239"/>
                    <a:pt x="100297" y="193109"/>
                  </a:cubicBezTo>
                  <a:lnTo>
                    <a:pt x="100297" y="184123"/>
                  </a:lnTo>
                  <a:lnTo>
                    <a:pt x="90580" y="184123"/>
                  </a:lnTo>
                  <a:cubicBezTo>
                    <a:pt x="63250" y="184123"/>
                    <a:pt x="62339" y="180934"/>
                    <a:pt x="62339" y="170210"/>
                  </a:cubicBezTo>
                  <a:lnTo>
                    <a:pt x="62339" y="7599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7AB0151-C780-B0A9-1AEE-B4361FEADED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13008" y="4173062"/>
              <a:ext cx="127841" cy="199422"/>
            </a:xfrm>
            <a:custGeom>
              <a:avLst/>
              <a:gdLst>
                <a:gd name="connsiteX0" fmla="*/ 127935 w 127841"/>
                <a:gd name="connsiteY0" fmla="*/ 100354 h 199422"/>
                <a:gd name="connsiteX1" fmla="*/ 115789 w 127841"/>
                <a:gd name="connsiteY1" fmla="*/ 32527 h 199422"/>
                <a:gd name="connsiteX2" fmla="*/ 64166 w 127841"/>
                <a:gd name="connsiteY2" fmla="*/ 63 h 199422"/>
                <a:gd name="connsiteX3" fmla="*/ 11329 w 127841"/>
                <a:gd name="connsiteY3" fmla="*/ 34556 h 199422"/>
                <a:gd name="connsiteX4" fmla="*/ 94 w 127841"/>
                <a:gd name="connsiteY4" fmla="*/ 100354 h 199422"/>
                <a:gd name="connsiteX5" fmla="*/ 13759 w 127841"/>
                <a:gd name="connsiteY5" fmla="*/ 170210 h 199422"/>
                <a:gd name="connsiteX6" fmla="*/ 63863 w 127841"/>
                <a:gd name="connsiteY6" fmla="*/ 199485 h 199422"/>
                <a:gd name="connsiteX7" fmla="*/ 116700 w 127841"/>
                <a:gd name="connsiteY7" fmla="*/ 165862 h 199422"/>
                <a:gd name="connsiteX8" fmla="*/ 127935 w 127841"/>
                <a:gd name="connsiteY8" fmla="*/ 100354 h 199422"/>
                <a:gd name="connsiteX9" fmla="*/ 63863 w 127841"/>
                <a:gd name="connsiteY9" fmla="*/ 193109 h 199422"/>
                <a:gd name="connsiteX10" fmla="*/ 28638 w 127841"/>
                <a:gd name="connsiteY10" fmla="*/ 158036 h 199422"/>
                <a:gd name="connsiteX11" fmla="*/ 25298 w 127841"/>
                <a:gd name="connsiteY11" fmla="*/ 96875 h 199422"/>
                <a:gd name="connsiteX12" fmla="*/ 27727 w 127841"/>
                <a:gd name="connsiteY12" fmla="*/ 43542 h 199422"/>
                <a:gd name="connsiteX13" fmla="*/ 63863 w 127841"/>
                <a:gd name="connsiteY13" fmla="*/ 6440 h 199422"/>
                <a:gd name="connsiteX14" fmla="*/ 99695 w 127841"/>
                <a:gd name="connsiteY14" fmla="*/ 40353 h 199422"/>
                <a:gd name="connsiteX15" fmla="*/ 102731 w 127841"/>
                <a:gd name="connsiteY15" fmla="*/ 96875 h 199422"/>
                <a:gd name="connsiteX16" fmla="*/ 99391 w 127841"/>
                <a:gd name="connsiteY16" fmla="*/ 156876 h 199422"/>
                <a:gd name="connsiteX17" fmla="*/ 63863 w 127841"/>
                <a:gd name="connsiteY17" fmla="*/ 193109 h 1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199422">
                  <a:moveTo>
                    <a:pt x="127935" y="100354"/>
                  </a:moveTo>
                  <a:cubicBezTo>
                    <a:pt x="127935" y="77165"/>
                    <a:pt x="126417" y="53976"/>
                    <a:pt x="115789" y="32527"/>
                  </a:cubicBezTo>
                  <a:cubicBezTo>
                    <a:pt x="101820" y="4700"/>
                    <a:pt x="76920" y="63"/>
                    <a:pt x="64166" y="63"/>
                  </a:cubicBezTo>
                  <a:cubicBezTo>
                    <a:pt x="45947" y="63"/>
                    <a:pt x="23779" y="7599"/>
                    <a:pt x="11329" y="34556"/>
                  </a:cubicBezTo>
                  <a:cubicBezTo>
                    <a:pt x="1612" y="54556"/>
                    <a:pt x="94" y="77165"/>
                    <a:pt x="94" y="100354"/>
                  </a:cubicBezTo>
                  <a:cubicBezTo>
                    <a:pt x="94" y="122093"/>
                    <a:pt x="1309" y="148180"/>
                    <a:pt x="13759" y="170210"/>
                  </a:cubicBezTo>
                  <a:cubicBezTo>
                    <a:pt x="26816" y="193688"/>
                    <a:pt x="48983" y="199485"/>
                    <a:pt x="63863" y="199485"/>
                  </a:cubicBezTo>
                  <a:cubicBezTo>
                    <a:pt x="80260" y="199485"/>
                    <a:pt x="103339" y="193398"/>
                    <a:pt x="116700" y="165862"/>
                  </a:cubicBezTo>
                  <a:cubicBezTo>
                    <a:pt x="126417" y="145862"/>
                    <a:pt x="127935" y="123253"/>
                    <a:pt x="127935" y="100354"/>
                  </a:cubicBezTo>
                  <a:close/>
                  <a:moveTo>
                    <a:pt x="63863" y="193109"/>
                  </a:moveTo>
                  <a:cubicBezTo>
                    <a:pt x="52020" y="193109"/>
                    <a:pt x="34104" y="185862"/>
                    <a:pt x="28638" y="158036"/>
                  </a:cubicBezTo>
                  <a:cubicBezTo>
                    <a:pt x="25298" y="140644"/>
                    <a:pt x="25298" y="113977"/>
                    <a:pt x="25298" y="96875"/>
                  </a:cubicBezTo>
                  <a:cubicBezTo>
                    <a:pt x="25298" y="78325"/>
                    <a:pt x="25298" y="59194"/>
                    <a:pt x="27727" y="43542"/>
                  </a:cubicBezTo>
                  <a:cubicBezTo>
                    <a:pt x="33497" y="9048"/>
                    <a:pt x="56271" y="6440"/>
                    <a:pt x="63863" y="6440"/>
                  </a:cubicBezTo>
                  <a:cubicBezTo>
                    <a:pt x="73884" y="6440"/>
                    <a:pt x="93925" y="11657"/>
                    <a:pt x="99695" y="40353"/>
                  </a:cubicBezTo>
                  <a:cubicBezTo>
                    <a:pt x="102731" y="56585"/>
                    <a:pt x="102731" y="78614"/>
                    <a:pt x="102731" y="96875"/>
                  </a:cubicBezTo>
                  <a:cubicBezTo>
                    <a:pt x="102731" y="118615"/>
                    <a:pt x="102731" y="138325"/>
                    <a:pt x="99391" y="156876"/>
                  </a:cubicBezTo>
                  <a:cubicBezTo>
                    <a:pt x="94836" y="184413"/>
                    <a:pt x="77527" y="193109"/>
                    <a:pt x="63863" y="193109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FCE768-59EC-B0E9-CE16-24F6843AF55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76166" y="4126194"/>
              <a:ext cx="77372" cy="134726"/>
            </a:xfrm>
            <a:custGeom>
              <a:avLst/>
              <a:gdLst>
                <a:gd name="connsiteX0" fmla="*/ 48138 w 77372"/>
                <a:gd name="connsiteY0" fmla="*/ 5740 h 134726"/>
                <a:gd name="connsiteX1" fmla="*/ 41761 w 77372"/>
                <a:gd name="connsiteY1" fmla="*/ 59 h 134726"/>
                <a:gd name="connsiteX2" fmla="*/ 99 w 77372"/>
                <a:gd name="connsiteY2" fmla="*/ 13045 h 134726"/>
                <a:gd name="connsiteX3" fmla="*/ 99 w 77372"/>
                <a:gd name="connsiteY3" fmla="*/ 20349 h 134726"/>
                <a:gd name="connsiteX4" fmla="*/ 30920 w 77372"/>
                <a:gd name="connsiteY4" fmla="*/ 14668 h 134726"/>
                <a:gd name="connsiteX5" fmla="*/ 30920 w 77372"/>
                <a:gd name="connsiteY5" fmla="*/ 118147 h 134726"/>
                <a:gd name="connsiteX6" fmla="*/ 9664 w 77372"/>
                <a:gd name="connsiteY6" fmla="*/ 127481 h 134726"/>
                <a:gd name="connsiteX7" fmla="*/ 1587 w 77372"/>
                <a:gd name="connsiteY7" fmla="*/ 127481 h 134726"/>
                <a:gd name="connsiteX8" fmla="*/ 1587 w 77372"/>
                <a:gd name="connsiteY8" fmla="*/ 134785 h 134726"/>
                <a:gd name="connsiteX9" fmla="*/ 39423 w 77372"/>
                <a:gd name="connsiteY9" fmla="*/ 133974 h 134726"/>
                <a:gd name="connsiteX10" fmla="*/ 77472 w 77372"/>
                <a:gd name="connsiteY10" fmla="*/ 134785 h 134726"/>
                <a:gd name="connsiteX11" fmla="*/ 77472 w 77372"/>
                <a:gd name="connsiteY11" fmla="*/ 127481 h 134726"/>
                <a:gd name="connsiteX12" fmla="*/ 69394 w 77372"/>
                <a:gd name="connsiteY12" fmla="*/ 127481 h 134726"/>
                <a:gd name="connsiteX13" fmla="*/ 48138 w 77372"/>
                <a:gd name="connsiteY13" fmla="*/ 118147 h 134726"/>
                <a:gd name="connsiteX14" fmla="*/ 48138 w 77372"/>
                <a:gd name="connsiteY14" fmla="*/ 5740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34726">
                  <a:moveTo>
                    <a:pt x="48138" y="5740"/>
                  </a:moveTo>
                  <a:cubicBezTo>
                    <a:pt x="48138" y="262"/>
                    <a:pt x="47713" y="59"/>
                    <a:pt x="41761" y="59"/>
                  </a:cubicBezTo>
                  <a:cubicBezTo>
                    <a:pt x="28157" y="12842"/>
                    <a:pt x="8814" y="13045"/>
                    <a:pt x="99" y="13045"/>
                  </a:cubicBezTo>
                  <a:lnTo>
                    <a:pt x="99" y="20349"/>
                  </a:lnTo>
                  <a:cubicBezTo>
                    <a:pt x="5200" y="20349"/>
                    <a:pt x="19230" y="20349"/>
                    <a:pt x="30920" y="14668"/>
                  </a:cubicBezTo>
                  <a:lnTo>
                    <a:pt x="30920" y="118147"/>
                  </a:lnTo>
                  <a:cubicBezTo>
                    <a:pt x="30920" y="124843"/>
                    <a:pt x="30920" y="127481"/>
                    <a:pt x="9664" y="127481"/>
                  </a:cubicBezTo>
                  <a:lnTo>
                    <a:pt x="1587" y="127481"/>
                  </a:lnTo>
                  <a:lnTo>
                    <a:pt x="1587" y="134785"/>
                  </a:lnTo>
                  <a:cubicBezTo>
                    <a:pt x="5413" y="134582"/>
                    <a:pt x="31558" y="133974"/>
                    <a:pt x="39423" y="133974"/>
                  </a:cubicBezTo>
                  <a:cubicBezTo>
                    <a:pt x="46012" y="133974"/>
                    <a:pt x="72795" y="134582"/>
                    <a:pt x="77472" y="134785"/>
                  </a:cubicBezTo>
                  <a:lnTo>
                    <a:pt x="77472" y="127481"/>
                  </a:lnTo>
                  <a:lnTo>
                    <a:pt x="69394" y="127481"/>
                  </a:lnTo>
                  <a:cubicBezTo>
                    <a:pt x="48138" y="127481"/>
                    <a:pt x="48138" y="124843"/>
                    <a:pt x="48138" y="118147"/>
                  </a:cubicBezTo>
                  <a:lnTo>
                    <a:pt x="48138" y="5740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59A7A9-5C76-F4B9-B867-ED16CDCF9B1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85093" y="4126194"/>
              <a:ext cx="98629" cy="138784"/>
            </a:xfrm>
            <a:custGeom>
              <a:avLst/>
              <a:gdLst>
                <a:gd name="connsiteX0" fmla="*/ 98732 w 98629"/>
                <a:gd name="connsiteY0" fmla="*/ 70060 h 138784"/>
                <a:gd name="connsiteX1" fmla="*/ 86191 w 98629"/>
                <a:gd name="connsiteY1" fmla="*/ 17509 h 138784"/>
                <a:gd name="connsiteX2" fmla="*/ 49417 w 98629"/>
                <a:gd name="connsiteY2" fmla="*/ 59 h 138784"/>
                <a:gd name="connsiteX3" fmla="*/ 103 w 98629"/>
                <a:gd name="connsiteY3" fmla="*/ 70060 h 138784"/>
                <a:gd name="connsiteX4" fmla="*/ 49417 w 98629"/>
                <a:gd name="connsiteY4" fmla="*/ 138843 h 138784"/>
                <a:gd name="connsiteX5" fmla="*/ 98732 w 98629"/>
                <a:gd name="connsiteY5" fmla="*/ 70060 h 138784"/>
                <a:gd name="connsiteX6" fmla="*/ 49417 w 98629"/>
                <a:gd name="connsiteY6" fmla="*/ 133162 h 138784"/>
                <a:gd name="connsiteX7" fmla="*/ 22422 w 98629"/>
                <a:gd name="connsiteY7" fmla="*/ 111046 h 138784"/>
                <a:gd name="connsiteX8" fmla="*/ 19446 w 98629"/>
                <a:gd name="connsiteY8" fmla="*/ 67422 h 138784"/>
                <a:gd name="connsiteX9" fmla="*/ 22634 w 98629"/>
                <a:gd name="connsiteY9" fmla="*/ 26030 h 138784"/>
                <a:gd name="connsiteX10" fmla="*/ 49417 w 98629"/>
                <a:gd name="connsiteY10" fmla="*/ 5740 h 138784"/>
                <a:gd name="connsiteX11" fmla="*/ 75775 w 98629"/>
                <a:gd name="connsiteY11" fmla="*/ 24204 h 138784"/>
                <a:gd name="connsiteX12" fmla="*/ 79389 w 98629"/>
                <a:gd name="connsiteY12" fmla="*/ 67422 h 138784"/>
                <a:gd name="connsiteX13" fmla="*/ 76625 w 98629"/>
                <a:gd name="connsiteY13" fmla="*/ 110234 h 138784"/>
                <a:gd name="connsiteX14" fmla="*/ 49417 w 98629"/>
                <a:gd name="connsiteY14" fmla="*/ 133162 h 1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38784">
                  <a:moveTo>
                    <a:pt x="98732" y="70060"/>
                  </a:moveTo>
                  <a:cubicBezTo>
                    <a:pt x="98732" y="47741"/>
                    <a:pt x="95969" y="31712"/>
                    <a:pt x="86191" y="17509"/>
                  </a:cubicBezTo>
                  <a:cubicBezTo>
                    <a:pt x="79601" y="8175"/>
                    <a:pt x="66422" y="59"/>
                    <a:pt x="49417" y="59"/>
                  </a:cubicBezTo>
                  <a:cubicBezTo>
                    <a:pt x="103" y="59"/>
                    <a:pt x="103" y="55451"/>
                    <a:pt x="103" y="70060"/>
                  </a:cubicBezTo>
                  <a:cubicBezTo>
                    <a:pt x="103" y="84669"/>
                    <a:pt x="103" y="138843"/>
                    <a:pt x="49417" y="138843"/>
                  </a:cubicBezTo>
                  <a:cubicBezTo>
                    <a:pt x="98732" y="138843"/>
                    <a:pt x="98732" y="84669"/>
                    <a:pt x="98732" y="70060"/>
                  </a:cubicBezTo>
                  <a:close/>
                  <a:moveTo>
                    <a:pt x="49417" y="133162"/>
                  </a:moveTo>
                  <a:cubicBezTo>
                    <a:pt x="39640" y="133162"/>
                    <a:pt x="26673" y="127684"/>
                    <a:pt x="22422" y="111046"/>
                  </a:cubicBezTo>
                  <a:cubicBezTo>
                    <a:pt x="19446" y="99075"/>
                    <a:pt x="19446" y="82437"/>
                    <a:pt x="19446" y="67422"/>
                  </a:cubicBezTo>
                  <a:cubicBezTo>
                    <a:pt x="19446" y="52610"/>
                    <a:pt x="19446" y="37190"/>
                    <a:pt x="22634" y="26030"/>
                  </a:cubicBezTo>
                  <a:cubicBezTo>
                    <a:pt x="27098" y="10001"/>
                    <a:pt x="40702" y="5740"/>
                    <a:pt x="49417" y="5740"/>
                  </a:cubicBezTo>
                  <a:cubicBezTo>
                    <a:pt x="60896" y="5740"/>
                    <a:pt x="71949" y="12436"/>
                    <a:pt x="75775" y="24204"/>
                  </a:cubicBezTo>
                  <a:cubicBezTo>
                    <a:pt x="79176" y="35161"/>
                    <a:pt x="79389" y="49770"/>
                    <a:pt x="79389" y="67422"/>
                  </a:cubicBezTo>
                  <a:cubicBezTo>
                    <a:pt x="79389" y="82437"/>
                    <a:pt x="79389" y="97452"/>
                    <a:pt x="76625" y="110234"/>
                  </a:cubicBezTo>
                  <a:cubicBezTo>
                    <a:pt x="72374" y="128698"/>
                    <a:pt x="57920" y="133162"/>
                    <a:pt x="49417" y="133162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27EEA4D-A858-747C-E572-2EDF4052AFA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820894" y="4158569"/>
              <a:ext cx="208311" cy="207538"/>
            </a:xfrm>
            <a:custGeom>
              <a:avLst/>
              <a:gdLst>
                <a:gd name="connsiteX0" fmla="*/ 43835 w 208311"/>
                <a:gd name="connsiteY0" fmla="*/ 174268 h 207538"/>
                <a:gd name="connsiteX1" fmla="*/ 6484 w 208311"/>
                <a:gd name="connsiteY1" fmla="*/ 198616 h 207538"/>
                <a:gd name="connsiteX2" fmla="*/ 107 w 208311"/>
                <a:gd name="connsiteY2" fmla="*/ 204413 h 207538"/>
                <a:gd name="connsiteX3" fmla="*/ 4055 w 208311"/>
                <a:gd name="connsiteY3" fmla="*/ 207601 h 207538"/>
                <a:gd name="connsiteX4" fmla="*/ 30170 w 208311"/>
                <a:gd name="connsiteY4" fmla="*/ 206732 h 207538"/>
                <a:gd name="connsiteX5" fmla="*/ 60536 w 208311"/>
                <a:gd name="connsiteY5" fmla="*/ 207601 h 207538"/>
                <a:gd name="connsiteX6" fmla="*/ 66305 w 208311"/>
                <a:gd name="connsiteY6" fmla="*/ 202094 h 207538"/>
                <a:gd name="connsiteX7" fmla="*/ 61447 w 208311"/>
                <a:gd name="connsiteY7" fmla="*/ 198616 h 207538"/>
                <a:gd name="connsiteX8" fmla="*/ 47175 w 208311"/>
                <a:gd name="connsiteY8" fmla="*/ 188471 h 207538"/>
                <a:gd name="connsiteX9" fmla="*/ 51426 w 208311"/>
                <a:gd name="connsiteY9" fmla="*/ 177746 h 207538"/>
                <a:gd name="connsiteX10" fmla="*/ 74504 w 208311"/>
                <a:gd name="connsiteY10" fmla="*/ 140644 h 207538"/>
                <a:gd name="connsiteX11" fmla="*/ 150723 w 208311"/>
                <a:gd name="connsiteY11" fmla="*/ 140644 h 207538"/>
                <a:gd name="connsiteX12" fmla="*/ 155582 w 208311"/>
                <a:gd name="connsiteY12" fmla="*/ 189051 h 207538"/>
                <a:gd name="connsiteX13" fmla="*/ 133718 w 208311"/>
                <a:gd name="connsiteY13" fmla="*/ 198616 h 207538"/>
                <a:gd name="connsiteX14" fmla="*/ 126430 w 208311"/>
                <a:gd name="connsiteY14" fmla="*/ 204413 h 207538"/>
                <a:gd name="connsiteX15" fmla="*/ 130682 w 208311"/>
                <a:gd name="connsiteY15" fmla="*/ 207601 h 207538"/>
                <a:gd name="connsiteX16" fmla="*/ 168639 w 208311"/>
                <a:gd name="connsiteY16" fmla="*/ 206732 h 207538"/>
                <a:gd name="connsiteX17" fmla="*/ 202953 w 208311"/>
                <a:gd name="connsiteY17" fmla="*/ 207601 h 207538"/>
                <a:gd name="connsiteX18" fmla="*/ 208419 w 208311"/>
                <a:gd name="connsiteY18" fmla="*/ 201804 h 207538"/>
                <a:gd name="connsiteX19" fmla="*/ 201435 w 208311"/>
                <a:gd name="connsiteY19" fmla="*/ 198616 h 207538"/>
                <a:gd name="connsiteX20" fmla="*/ 181697 w 208311"/>
                <a:gd name="connsiteY20" fmla="*/ 188181 h 207538"/>
                <a:gd name="connsiteX21" fmla="*/ 163173 w 208311"/>
                <a:gd name="connsiteY21" fmla="*/ 7019 h 207538"/>
                <a:gd name="connsiteX22" fmla="*/ 157404 w 208311"/>
                <a:gd name="connsiteY22" fmla="*/ 63 h 207538"/>
                <a:gd name="connsiteX23" fmla="*/ 149509 w 208311"/>
                <a:gd name="connsiteY23" fmla="*/ 4990 h 207538"/>
                <a:gd name="connsiteX24" fmla="*/ 43835 w 208311"/>
                <a:gd name="connsiteY24" fmla="*/ 174268 h 207538"/>
                <a:gd name="connsiteX25" fmla="*/ 80274 w 208311"/>
                <a:gd name="connsiteY25" fmla="*/ 131659 h 207538"/>
                <a:gd name="connsiteX26" fmla="*/ 140095 w 208311"/>
                <a:gd name="connsiteY26" fmla="*/ 36005 h 207538"/>
                <a:gd name="connsiteX27" fmla="*/ 149812 w 208311"/>
                <a:gd name="connsiteY27" fmla="*/ 131659 h 207538"/>
                <a:gd name="connsiteX28" fmla="*/ 80274 w 208311"/>
                <a:gd name="connsiteY28" fmla="*/ 131659 h 20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8311" h="207538">
                  <a:moveTo>
                    <a:pt x="43835" y="174268"/>
                  </a:moveTo>
                  <a:cubicBezTo>
                    <a:pt x="31688" y="193688"/>
                    <a:pt x="19845" y="197746"/>
                    <a:pt x="6484" y="198616"/>
                  </a:cubicBezTo>
                  <a:cubicBezTo>
                    <a:pt x="2840" y="198906"/>
                    <a:pt x="107" y="198906"/>
                    <a:pt x="107" y="204413"/>
                  </a:cubicBezTo>
                  <a:cubicBezTo>
                    <a:pt x="107" y="206152"/>
                    <a:pt x="1626" y="207601"/>
                    <a:pt x="4055" y="207601"/>
                  </a:cubicBezTo>
                  <a:cubicBezTo>
                    <a:pt x="12254" y="207601"/>
                    <a:pt x="21667" y="206732"/>
                    <a:pt x="30170" y="206732"/>
                  </a:cubicBezTo>
                  <a:cubicBezTo>
                    <a:pt x="40191" y="206732"/>
                    <a:pt x="50819" y="207601"/>
                    <a:pt x="60536" y="207601"/>
                  </a:cubicBezTo>
                  <a:cubicBezTo>
                    <a:pt x="62358" y="207601"/>
                    <a:pt x="66305" y="207601"/>
                    <a:pt x="66305" y="202094"/>
                  </a:cubicBezTo>
                  <a:cubicBezTo>
                    <a:pt x="66305" y="198906"/>
                    <a:pt x="63573" y="198616"/>
                    <a:pt x="61447" y="198616"/>
                  </a:cubicBezTo>
                  <a:cubicBezTo>
                    <a:pt x="54463" y="198036"/>
                    <a:pt x="47175" y="195717"/>
                    <a:pt x="47175" y="188471"/>
                  </a:cubicBezTo>
                  <a:cubicBezTo>
                    <a:pt x="47175" y="184992"/>
                    <a:pt x="48997" y="181804"/>
                    <a:pt x="51426" y="177746"/>
                  </a:cubicBezTo>
                  <a:lnTo>
                    <a:pt x="74504" y="140644"/>
                  </a:lnTo>
                  <a:lnTo>
                    <a:pt x="150723" y="140644"/>
                  </a:lnTo>
                  <a:cubicBezTo>
                    <a:pt x="151331" y="146731"/>
                    <a:pt x="155582" y="186152"/>
                    <a:pt x="155582" y="189051"/>
                  </a:cubicBezTo>
                  <a:cubicBezTo>
                    <a:pt x="155582" y="197746"/>
                    <a:pt x="139792" y="198616"/>
                    <a:pt x="133718" y="198616"/>
                  </a:cubicBezTo>
                  <a:cubicBezTo>
                    <a:pt x="129467" y="198616"/>
                    <a:pt x="126430" y="198616"/>
                    <a:pt x="126430" y="204413"/>
                  </a:cubicBezTo>
                  <a:cubicBezTo>
                    <a:pt x="126430" y="207601"/>
                    <a:pt x="130074" y="207601"/>
                    <a:pt x="130682" y="207601"/>
                  </a:cubicBezTo>
                  <a:cubicBezTo>
                    <a:pt x="143132" y="207601"/>
                    <a:pt x="156189" y="206732"/>
                    <a:pt x="168639" y="206732"/>
                  </a:cubicBezTo>
                  <a:cubicBezTo>
                    <a:pt x="176231" y="206732"/>
                    <a:pt x="195362" y="207601"/>
                    <a:pt x="202953" y="207601"/>
                  </a:cubicBezTo>
                  <a:cubicBezTo>
                    <a:pt x="204775" y="207601"/>
                    <a:pt x="208419" y="207601"/>
                    <a:pt x="208419" y="201804"/>
                  </a:cubicBezTo>
                  <a:cubicBezTo>
                    <a:pt x="208419" y="198616"/>
                    <a:pt x="205382" y="198616"/>
                    <a:pt x="201435" y="198616"/>
                  </a:cubicBezTo>
                  <a:cubicBezTo>
                    <a:pt x="182608" y="198616"/>
                    <a:pt x="182608" y="196587"/>
                    <a:pt x="181697" y="188181"/>
                  </a:cubicBezTo>
                  <a:lnTo>
                    <a:pt x="163173" y="7019"/>
                  </a:lnTo>
                  <a:cubicBezTo>
                    <a:pt x="162566" y="1222"/>
                    <a:pt x="162566" y="63"/>
                    <a:pt x="157404" y="63"/>
                  </a:cubicBezTo>
                  <a:cubicBezTo>
                    <a:pt x="152545" y="63"/>
                    <a:pt x="151331" y="2092"/>
                    <a:pt x="149509" y="4990"/>
                  </a:cubicBezTo>
                  <a:lnTo>
                    <a:pt x="43835" y="174268"/>
                  </a:lnTo>
                  <a:close/>
                  <a:moveTo>
                    <a:pt x="80274" y="131659"/>
                  </a:moveTo>
                  <a:lnTo>
                    <a:pt x="140095" y="36005"/>
                  </a:lnTo>
                  <a:lnTo>
                    <a:pt x="149812" y="131659"/>
                  </a:lnTo>
                  <a:lnTo>
                    <a:pt x="80274" y="131659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28F4C19-5A24-5A18-6EBB-BC02612F11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53105" y="4320107"/>
              <a:ext cx="84812" cy="91508"/>
            </a:xfrm>
            <a:custGeom>
              <a:avLst/>
              <a:gdLst>
                <a:gd name="connsiteX0" fmla="*/ 76637 w 84812"/>
                <a:gd name="connsiteY0" fmla="*/ 13253 h 91508"/>
                <a:gd name="connsiteX1" fmla="*/ 67710 w 84812"/>
                <a:gd name="connsiteY1" fmla="*/ 22789 h 91508"/>
                <a:gd name="connsiteX2" fmla="*/ 74724 w 84812"/>
                <a:gd name="connsiteY2" fmla="*/ 29282 h 91508"/>
                <a:gd name="connsiteX3" fmla="*/ 84927 w 84812"/>
                <a:gd name="connsiteY3" fmla="*/ 17717 h 91508"/>
                <a:gd name="connsiteX4" fmla="*/ 56657 w 84812"/>
                <a:gd name="connsiteY4" fmla="*/ 64 h 91508"/>
                <a:gd name="connsiteX5" fmla="*/ 17545 w 84812"/>
                <a:gd name="connsiteY5" fmla="*/ 29688 h 91508"/>
                <a:gd name="connsiteX6" fmla="*/ 24985 w 84812"/>
                <a:gd name="connsiteY6" fmla="*/ 44500 h 91508"/>
                <a:gd name="connsiteX7" fmla="*/ 49004 w 84812"/>
                <a:gd name="connsiteY7" fmla="*/ 51804 h 91508"/>
                <a:gd name="connsiteX8" fmla="*/ 67072 w 84812"/>
                <a:gd name="connsiteY8" fmla="*/ 65195 h 91508"/>
                <a:gd name="connsiteX9" fmla="*/ 55806 w 84812"/>
                <a:gd name="connsiteY9" fmla="*/ 81428 h 91508"/>
                <a:gd name="connsiteX10" fmla="*/ 34550 w 84812"/>
                <a:gd name="connsiteY10" fmla="*/ 85891 h 91508"/>
                <a:gd name="connsiteX11" fmla="*/ 9042 w 84812"/>
                <a:gd name="connsiteY11" fmla="*/ 77370 h 91508"/>
                <a:gd name="connsiteX12" fmla="*/ 20733 w 84812"/>
                <a:gd name="connsiteY12" fmla="*/ 65804 h 91508"/>
                <a:gd name="connsiteX13" fmla="*/ 12443 w 84812"/>
                <a:gd name="connsiteY13" fmla="*/ 58297 h 91508"/>
                <a:gd name="connsiteX14" fmla="*/ 115 w 84812"/>
                <a:gd name="connsiteY14" fmla="*/ 71891 h 91508"/>
                <a:gd name="connsiteX15" fmla="*/ 34337 w 84812"/>
                <a:gd name="connsiteY15" fmla="*/ 91573 h 91508"/>
                <a:gd name="connsiteX16" fmla="*/ 80676 w 84812"/>
                <a:gd name="connsiteY16" fmla="*/ 58094 h 91508"/>
                <a:gd name="connsiteX17" fmla="*/ 51342 w 84812"/>
                <a:gd name="connsiteY17" fmla="*/ 34355 h 91508"/>
                <a:gd name="connsiteX18" fmla="*/ 42840 w 84812"/>
                <a:gd name="connsiteY18" fmla="*/ 32731 h 91508"/>
                <a:gd name="connsiteX19" fmla="*/ 31149 w 84812"/>
                <a:gd name="connsiteY19" fmla="*/ 22586 h 91508"/>
                <a:gd name="connsiteX20" fmla="*/ 39651 w 84812"/>
                <a:gd name="connsiteY20" fmla="*/ 9601 h 91508"/>
                <a:gd name="connsiteX21" fmla="*/ 56444 w 84812"/>
                <a:gd name="connsiteY21" fmla="*/ 5745 h 91508"/>
                <a:gd name="connsiteX22" fmla="*/ 76637 w 84812"/>
                <a:gd name="connsiteY22" fmla="*/ 13253 h 9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812" h="91508">
                  <a:moveTo>
                    <a:pt x="76637" y="13253"/>
                  </a:moveTo>
                  <a:cubicBezTo>
                    <a:pt x="71111" y="14470"/>
                    <a:pt x="67710" y="18731"/>
                    <a:pt x="67710" y="22789"/>
                  </a:cubicBezTo>
                  <a:cubicBezTo>
                    <a:pt x="67710" y="27456"/>
                    <a:pt x="71961" y="29282"/>
                    <a:pt x="74724" y="29282"/>
                  </a:cubicBezTo>
                  <a:cubicBezTo>
                    <a:pt x="76850" y="29282"/>
                    <a:pt x="84927" y="28065"/>
                    <a:pt x="84927" y="17717"/>
                  </a:cubicBezTo>
                  <a:cubicBezTo>
                    <a:pt x="84927" y="4528"/>
                    <a:pt x="69623" y="64"/>
                    <a:pt x="56657" y="64"/>
                  </a:cubicBezTo>
                  <a:cubicBezTo>
                    <a:pt x="23497" y="64"/>
                    <a:pt x="17545" y="23398"/>
                    <a:pt x="17545" y="29688"/>
                  </a:cubicBezTo>
                  <a:cubicBezTo>
                    <a:pt x="17545" y="37195"/>
                    <a:pt x="22009" y="42065"/>
                    <a:pt x="24985" y="44500"/>
                  </a:cubicBezTo>
                  <a:cubicBezTo>
                    <a:pt x="30511" y="48558"/>
                    <a:pt x="34337" y="49369"/>
                    <a:pt x="49004" y="51804"/>
                  </a:cubicBezTo>
                  <a:cubicBezTo>
                    <a:pt x="53468" y="52616"/>
                    <a:pt x="67072" y="55050"/>
                    <a:pt x="67072" y="65195"/>
                  </a:cubicBezTo>
                  <a:cubicBezTo>
                    <a:pt x="67072" y="68645"/>
                    <a:pt x="64734" y="76355"/>
                    <a:pt x="55806" y="81428"/>
                  </a:cubicBezTo>
                  <a:cubicBezTo>
                    <a:pt x="47516" y="85891"/>
                    <a:pt x="37101" y="85891"/>
                    <a:pt x="34550" y="85891"/>
                  </a:cubicBezTo>
                  <a:cubicBezTo>
                    <a:pt x="26047" y="85891"/>
                    <a:pt x="13931" y="84065"/>
                    <a:pt x="9042" y="77370"/>
                  </a:cubicBezTo>
                  <a:cubicBezTo>
                    <a:pt x="16057" y="76558"/>
                    <a:pt x="20733" y="71485"/>
                    <a:pt x="20733" y="65804"/>
                  </a:cubicBezTo>
                  <a:cubicBezTo>
                    <a:pt x="20733" y="60732"/>
                    <a:pt x="16907" y="58297"/>
                    <a:pt x="12443" y="58297"/>
                  </a:cubicBezTo>
                  <a:cubicBezTo>
                    <a:pt x="6279" y="58297"/>
                    <a:pt x="115" y="62964"/>
                    <a:pt x="115" y="71891"/>
                  </a:cubicBezTo>
                  <a:cubicBezTo>
                    <a:pt x="115" y="84065"/>
                    <a:pt x="13719" y="91573"/>
                    <a:pt x="34337" y="91573"/>
                  </a:cubicBezTo>
                  <a:cubicBezTo>
                    <a:pt x="73449" y="91573"/>
                    <a:pt x="80676" y="66007"/>
                    <a:pt x="80676" y="58094"/>
                  </a:cubicBezTo>
                  <a:cubicBezTo>
                    <a:pt x="80676" y="39427"/>
                    <a:pt x="59207" y="35775"/>
                    <a:pt x="51342" y="34355"/>
                  </a:cubicBezTo>
                  <a:cubicBezTo>
                    <a:pt x="49429" y="33949"/>
                    <a:pt x="44115" y="33137"/>
                    <a:pt x="42840" y="32731"/>
                  </a:cubicBezTo>
                  <a:cubicBezTo>
                    <a:pt x="34975" y="31311"/>
                    <a:pt x="31149" y="27050"/>
                    <a:pt x="31149" y="22586"/>
                  </a:cubicBezTo>
                  <a:cubicBezTo>
                    <a:pt x="31149" y="17920"/>
                    <a:pt x="34975" y="12441"/>
                    <a:pt x="39651" y="9601"/>
                  </a:cubicBezTo>
                  <a:cubicBezTo>
                    <a:pt x="45391" y="6151"/>
                    <a:pt x="52830" y="5745"/>
                    <a:pt x="56444" y="5745"/>
                  </a:cubicBezTo>
                  <a:cubicBezTo>
                    <a:pt x="60908" y="5745"/>
                    <a:pt x="71961" y="6354"/>
                    <a:pt x="76637" y="13253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CF6E16-30CD-6F2E-D6C0-3600FFB23D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85116" y="4148714"/>
              <a:ext cx="70449" cy="289858"/>
            </a:xfrm>
            <a:custGeom>
              <a:avLst/>
              <a:gdLst>
                <a:gd name="connsiteX0" fmla="*/ 70568 w 70449"/>
                <a:gd name="connsiteY0" fmla="*/ 144992 h 289858"/>
                <a:gd name="connsiteX1" fmla="*/ 50527 w 70449"/>
                <a:gd name="connsiteY1" fmla="*/ 54556 h 289858"/>
                <a:gd name="connsiteX2" fmla="*/ 3156 w 70449"/>
                <a:gd name="connsiteY2" fmla="*/ 63 h 289858"/>
                <a:gd name="connsiteX3" fmla="*/ 119 w 70449"/>
                <a:gd name="connsiteY3" fmla="*/ 2961 h 289858"/>
                <a:gd name="connsiteX4" fmla="*/ 5889 w 70449"/>
                <a:gd name="connsiteY4" fmla="*/ 9628 h 289858"/>
                <a:gd name="connsiteX5" fmla="*/ 52956 w 70449"/>
                <a:gd name="connsiteY5" fmla="*/ 144992 h 289858"/>
                <a:gd name="connsiteX6" fmla="*/ 4067 w 70449"/>
                <a:gd name="connsiteY6" fmla="*/ 282095 h 289858"/>
                <a:gd name="connsiteX7" fmla="*/ 119 w 70449"/>
                <a:gd name="connsiteY7" fmla="*/ 287023 h 289858"/>
                <a:gd name="connsiteX8" fmla="*/ 3156 w 70449"/>
                <a:gd name="connsiteY8" fmla="*/ 289921 h 289858"/>
                <a:gd name="connsiteX9" fmla="*/ 51438 w 70449"/>
                <a:gd name="connsiteY9" fmla="*/ 233399 h 289858"/>
                <a:gd name="connsiteX10" fmla="*/ 70568 w 70449"/>
                <a:gd name="connsiteY10" fmla="*/ 144992 h 2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289858">
                  <a:moveTo>
                    <a:pt x="70568" y="144992"/>
                  </a:moveTo>
                  <a:cubicBezTo>
                    <a:pt x="70568" y="122383"/>
                    <a:pt x="67228" y="87310"/>
                    <a:pt x="50527" y="54556"/>
                  </a:cubicBezTo>
                  <a:cubicBezTo>
                    <a:pt x="32307" y="18904"/>
                    <a:pt x="6192" y="63"/>
                    <a:pt x="3156" y="63"/>
                  </a:cubicBezTo>
                  <a:cubicBezTo>
                    <a:pt x="1334" y="63"/>
                    <a:pt x="119" y="1222"/>
                    <a:pt x="119" y="2961"/>
                  </a:cubicBezTo>
                  <a:cubicBezTo>
                    <a:pt x="119" y="3831"/>
                    <a:pt x="119" y="4411"/>
                    <a:pt x="5889" y="9628"/>
                  </a:cubicBezTo>
                  <a:cubicBezTo>
                    <a:pt x="35647" y="38324"/>
                    <a:pt x="52956" y="84412"/>
                    <a:pt x="52956" y="144992"/>
                  </a:cubicBezTo>
                  <a:cubicBezTo>
                    <a:pt x="52956" y="194558"/>
                    <a:pt x="41721" y="245573"/>
                    <a:pt x="4067" y="282095"/>
                  </a:cubicBezTo>
                  <a:cubicBezTo>
                    <a:pt x="119" y="285573"/>
                    <a:pt x="119" y="286153"/>
                    <a:pt x="119" y="287023"/>
                  </a:cubicBezTo>
                  <a:cubicBezTo>
                    <a:pt x="119" y="288762"/>
                    <a:pt x="1334" y="289921"/>
                    <a:pt x="3156" y="289921"/>
                  </a:cubicBezTo>
                  <a:cubicBezTo>
                    <a:pt x="6192" y="289921"/>
                    <a:pt x="33522" y="270211"/>
                    <a:pt x="51438" y="233399"/>
                  </a:cubicBezTo>
                  <a:cubicBezTo>
                    <a:pt x="66925" y="201514"/>
                    <a:pt x="70568" y="169340"/>
                    <a:pt x="70568" y="144992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4FFC92B-BA2D-22D9-D260-704F0BE0CDF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87252" y="4259730"/>
              <a:ext cx="201934" cy="67826"/>
            </a:xfrm>
            <a:custGeom>
              <a:avLst/>
              <a:gdLst>
                <a:gd name="connsiteX0" fmla="*/ 191736 w 201934"/>
                <a:gd name="connsiteY0" fmla="*/ 11657 h 67826"/>
                <a:gd name="connsiteX1" fmla="*/ 202060 w 201934"/>
                <a:gd name="connsiteY1" fmla="*/ 5860 h 67826"/>
                <a:gd name="connsiteX2" fmla="*/ 192040 w 201934"/>
                <a:gd name="connsiteY2" fmla="*/ 63 h 67826"/>
                <a:gd name="connsiteX3" fmla="*/ 10146 w 201934"/>
                <a:gd name="connsiteY3" fmla="*/ 63 h 67826"/>
                <a:gd name="connsiteX4" fmla="*/ 126 w 201934"/>
                <a:gd name="connsiteY4" fmla="*/ 5860 h 67826"/>
                <a:gd name="connsiteX5" fmla="*/ 10450 w 201934"/>
                <a:gd name="connsiteY5" fmla="*/ 11657 h 67826"/>
                <a:gd name="connsiteX6" fmla="*/ 191736 w 201934"/>
                <a:gd name="connsiteY6" fmla="*/ 11657 h 67826"/>
                <a:gd name="connsiteX7" fmla="*/ 192040 w 201934"/>
                <a:gd name="connsiteY7" fmla="*/ 67890 h 67826"/>
                <a:gd name="connsiteX8" fmla="*/ 202060 w 201934"/>
                <a:gd name="connsiteY8" fmla="*/ 62092 h 67826"/>
                <a:gd name="connsiteX9" fmla="*/ 191736 w 201934"/>
                <a:gd name="connsiteY9" fmla="*/ 56295 h 67826"/>
                <a:gd name="connsiteX10" fmla="*/ 10450 w 201934"/>
                <a:gd name="connsiteY10" fmla="*/ 56295 h 67826"/>
                <a:gd name="connsiteX11" fmla="*/ 126 w 201934"/>
                <a:gd name="connsiteY11" fmla="*/ 62092 h 67826"/>
                <a:gd name="connsiteX12" fmla="*/ 10146 w 201934"/>
                <a:gd name="connsiteY12" fmla="*/ 67890 h 67826"/>
                <a:gd name="connsiteX13" fmla="*/ 192040 w 201934"/>
                <a:gd name="connsiteY13" fmla="*/ 67890 h 6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67826">
                  <a:moveTo>
                    <a:pt x="191736" y="11657"/>
                  </a:moveTo>
                  <a:cubicBezTo>
                    <a:pt x="196291" y="11657"/>
                    <a:pt x="202060" y="11657"/>
                    <a:pt x="202060" y="5860"/>
                  </a:cubicBezTo>
                  <a:cubicBezTo>
                    <a:pt x="202060" y="63"/>
                    <a:pt x="196291" y="63"/>
                    <a:pt x="192040" y="63"/>
                  </a:cubicBezTo>
                  <a:lnTo>
                    <a:pt x="10146" y="63"/>
                  </a:lnTo>
                  <a:cubicBezTo>
                    <a:pt x="5895" y="63"/>
                    <a:pt x="126" y="63"/>
                    <a:pt x="126" y="5860"/>
                  </a:cubicBezTo>
                  <a:cubicBezTo>
                    <a:pt x="126" y="11657"/>
                    <a:pt x="5895" y="11657"/>
                    <a:pt x="10450" y="11657"/>
                  </a:cubicBezTo>
                  <a:lnTo>
                    <a:pt x="191736" y="11657"/>
                  </a:lnTo>
                  <a:close/>
                  <a:moveTo>
                    <a:pt x="192040" y="67890"/>
                  </a:moveTo>
                  <a:cubicBezTo>
                    <a:pt x="196291" y="67890"/>
                    <a:pt x="202060" y="67890"/>
                    <a:pt x="202060" y="62092"/>
                  </a:cubicBezTo>
                  <a:cubicBezTo>
                    <a:pt x="202060" y="56295"/>
                    <a:pt x="196291" y="56295"/>
                    <a:pt x="191736" y="56295"/>
                  </a:cubicBezTo>
                  <a:lnTo>
                    <a:pt x="10450" y="56295"/>
                  </a:lnTo>
                  <a:cubicBezTo>
                    <a:pt x="5895" y="56295"/>
                    <a:pt x="126" y="56295"/>
                    <a:pt x="126" y="62092"/>
                  </a:cubicBezTo>
                  <a:cubicBezTo>
                    <a:pt x="126" y="67890"/>
                    <a:pt x="5895" y="67890"/>
                    <a:pt x="10146" y="67890"/>
                  </a:cubicBezTo>
                  <a:lnTo>
                    <a:pt x="192040" y="67890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90A971-DB17-E1D3-7F65-F0138D622AD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03530" y="4173062"/>
              <a:ext cx="126019" cy="199422"/>
            </a:xfrm>
            <a:custGeom>
              <a:avLst/>
              <a:gdLst>
                <a:gd name="connsiteX0" fmla="*/ 75444 w 126019"/>
                <a:gd name="connsiteY0" fmla="*/ 91078 h 199422"/>
                <a:gd name="connsiteX1" fmla="*/ 117957 w 126019"/>
                <a:gd name="connsiteY1" fmla="*/ 40063 h 199422"/>
                <a:gd name="connsiteX2" fmla="*/ 62083 w 126019"/>
                <a:gd name="connsiteY2" fmla="*/ 63 h 199422"/>
                <a:gd name="connsiteX3" fmla="*/ 8335 w 126019"/>
                <a:gd name="connsiteY3" fmla="*/ 39484 h 199422"/>
                <a:gd name="connsiteX4" fmla="*/ 23822 w 126019"/>
                <a:gd name="connsiteY4" fmla="*/ 54556 h 199422"/>
                <a:gd name="connsiteX5" fmla="*/ 39308 w 126019"/>
                <a:gd name="connsiteY5" fmla="*/ 39773 h 199422"/>
                <a:gd name="connsiteX6" fmla="*/ 20481 w 126019"/>
                <a:gd name="connsiteY6" fmla="*/ 25280 h 199422"/>
                <a:gd name="connsiteX7" fmla="*/ 60868 w 126019"/>
                <a:gd name="connsiteY7" fmla="*/ 7309 h 199422"/>
                <a:gd name="connsiteX8" fmla="*/ 90020 w 126019"/>
                <a:gd name="connsiteY8" fmla="*/ 39773 h 199422"/>
                <a:gd name="connsiteX9" fmla="*/ 81517 w 126019"/>
                <a:gd name="connsiteY9" fmla="*/ 72817 h 199422"/>
                <a:gd name="connsiteX10" fmla="*/ 54492 w 126019"/>
                <a:gd name="connsiteY10" fmla="*/ 87890 h 199422"/>
                <a:gd name="connsiteX11" fmla="*/ 42649 w 126019"/>
                <a:gd name="connsiteY11" fmla="*/ 88759 h 199422"/>
                <a:gd name="connsiteX12" fmla="*/ 38094 w 126019"/>
                <a:gd name="connsiteY12" fmla="*/ 92238 h 199422"/>
                <a:gd name="connsiteX13" fmla="*/ 45382 w 126019"/>
                <a:gd name="connsiteY13" fmla="*/ 95426 h 199422"/>
                <a:gd name="connsiteX14" fmla="*/ 58743 w 126019"/>
                <a:gd name="connsiteY14" fmla="*/ 95426 h 199422"/>
                <a:gd name="connsiteX15" fmla="*/ 94879 w 126019"/>
                <a:gd name="connsiteY15" fmla="*/ 143543 h 199422"/>
                <a:gd name="connsiteX16" fmla="*/ 60565 w 126019"/>
                <a:gd name="connsiteY16" fmla="*/ 191369 h 199422"/>
                <a:gd name="connsiteX17" fmla="*/ 14105 w 126019"/>
                <a:gd name="connsiteY17" fmla="*/ 169340 h 199422"/>
                <a:gd name="connsiteX18" fmla="*/ 34146 w 126019"/>
                <a:gd name="connsiteY18" fmla="*/ 153398 h 199422"/>
                <a:gd name="connsiteX19" fmla="*/ 17141 w 126019"/>
                <a:gd name="connsiteY19" fmla="*/ 137166 h 199422"/>
                <a:gd name="connsiteX20" fmla="*/ 136 w 126019"/>
                <a:gd name="connsiteY20" fmla="*/ 153978 h 199422"/>
                <a:gd name="connsiteX21" fmla="*/ 61476 w 126019"/>
                <a:gd name="connsiteY21" fmla="*/ 199485 h 199422"/>
                <a:gd name="connsiteX22" fmla="*/ 126156 w 126019"/>
                <a:gd name="connsiteY22" fmla="*/ 143543 h 199422"/>
                <a:gd name="connsiteX23" fmla="*/ 75444 w 126019"/>
                <a:gd name="connsiteY23" fmla="*/ 91078 h 1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19" h="199422">
                  <a:moveTo>
                    <a:pt x="75444" y="91078"/>
                  </a:moveTo>
                  <a:cubicBezTo>
                    <a:pt x="100344" y="83252"/>
                    <a:pt x="117957" y="62962"/>
                    <a:pt x="117957" y="40063"/>
                  </a:cubicBezTo>
                  <a:cubicBezTo>
                    <a:pt x="117957" y="16295"/>
                    <a:pt x="91235" y="63"/>
                    <a:pt x="62083" y="63"/>
                  </a:cubicBezTo>
                  <a:cubicBezTo>
                    <a:pt x="31413" y="63"/>
                    <a:pt x="8335" y="17454"/>
                    <a:pt x="8335" y="39484"/>
                  </a:cubicBezTo>
                  <a:cubicBezTo>
                    <a:pt x="8335" y="49049"/>
                    <a:pt x="15016" y="54556"/>
                    <a:pt x="23822" y="54556"/>
                  </a:cubicBezTo>
                  <a:cubicBezTo>
                    <a:pt x="33235" y="54556"/>
                    <a:pt x="39308" y="48179"/>
                    <a:pt x="39308" y="39773"/>
                  </a:cubicBezTo>
                  <a:cubicBezTo>
                    <a:pt x="39308" y="25280"/>
                    <a:pt x="25036" y="25280"/>
                    <a:pt x="20481" y="25280"/>
                  </a:cubicBezTo>
                  <a:cubicBezTo>
                    <a:pt x="29895" y="11077"/>
                    <a:pt x="49937" y="7309"/>
                    <a:pt x="60868" y="7309"/>
                  </a:cubicBezTo>
                  <a:cubicBezTo>
                    <a:pt x="73319" y="7309"/>
                    <a:pt x="90020" y="13686"/>
                    <a:pt x="90020" y="39773"/>
                  </a:cubicBezTo>
                  <a:cubicBezTo>
                    <a:pt x="90020" y="43252"/>
                    <a:pt x="89413" y="60063"/>
                    <a:pt x="81517" y="72817"/>
                  </a:cubicBezTo>
                  <a:cubicBezTo>
                    <a:pt x="72408" y="86730"/>
                    <a:pt x="62083" y="87600"/>
                    <a:pt x="54492" y="87890"/>
                  </a:cubicBezTo>
                  <a:cubicBezTo>
                    <a:pt x="52062" y="88180"/>
                    <a:pt x="44774" y="88759"/>
                    <a:pt x="42649" y="88759"/>
                  </a:cubicBezTo>
                  <a:cubicBezTo>
                    <a:pt x="40219" y="89049"/>
                    <a:pt x="38094" y="89339"/>
                    <a:pt x="38094" y="92238"/>
                  </a:cubicBezTo>
                  <a:cubicBezTo>
                    <a:pt x="38094" y="95426"/>
                    <a:pt x="40219" y="95426"/>
                    <a:pt x="45382" y="95426"/>
                  </a:cubicBezTo>
                  <a:lnTo>
                    <a:pt x="58743" y="95426"/>
                  </a:lnTo>
                  <a:cubicBezTo>
                    <a:pt x="83643" y="95426"/>
                    <a:pt x="94879" y="115137"/>
                    <a:pt x="94879" y="143543"/>
                  </a:cubicBezTo>
                  <a:cubicBezTo>
                    <a:pt x="94879" y="182963"/>
                    <a:pt x="73926" y="191369"/>
                    <a:pt x="60565" y="191369"/>
                  </a:cubicBezTo>
                  <a:cubicBezTo>
                    <a:pt x="47507" y="191369"/>
                    <a:pt x="24733" y="186442"/>
                    <a:pt x="14105" y="169340"/>
                  </a:cubicBezTo>
                  <a:cubicBezTo>
                    <a:pt x="24733" y="170789"/>
                    <a:pt x="34146" y="164413"/>
                    <a:pt x="34146" y="153398"/>
                  </a:cubicBezTo>
                  <a:cubicBezTo>
                    <a:pt x="34146" y="142963"/>
                    <a:pt x="25947" y="137166"/>
                    <a:pt x="17141" y="137166"/>
                  </a:cubicBezTo>
                  <a:cubicBezTo>
                    <a:pt x="9853" y="137166"/>
                    <a:pt x="136" y="141224"/>
                    <a:pt x="136" y="153978"/>
                  </a:cubicBezTo>
                  <a:cubicBezTo>
                    <a:pt x="136" y="180355"/>
                    <a:pt x="28377" y="199485"/>
                    <a:pt x="61476" y="199485"/>
                  </a:cubicBezTo>
                  <a:cubicBezTo>
                    <a:pt x="98522" y="199485"/>
                    <a:pt x="126156" y="173108"/>
                    <a:pt x="126156" y="143543"/>
                  </a:cubicBezTo>
                  <a:cubicBezTo>
                    <a:pt x="126156" y="119774"/>
                    <a:pt x="107025" y="97165"/>
                    <a:pt x="75444" y="91078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BBD9701-E3E5-D133-DDCD-809BC72C89C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68723" y="4335383"/>
              <a:ext cx="32188" cy="30725"/>
            </a:xfrm>
            <a:custGeom>
              <a:avLst/>
              <a:gdLst>
                <a:gd name="connsiteX0" fmla="*/ 32329 w 32188"/>
                <a:gd name="connsiteY0" fmla="*/ 15425 h 30725"/>
                <a:gd name="connsiteX1" fmla="*/ 16235 w 32188"/>
                <a:gd name="connsiteY1" fmla="*/ 63 h 30725"/>
                <a:gd name="connsiteX2" fmla="*/ 141 w 32188"/>
                <a:gd name="connsiteY2" fmla="*/ 15425 h 30725"/>
                <a:gd name="connsiteX3" fmla="*/ 16235 w 32188"/>
                <a:gd name="connsiteY3" fmla="*/ 30788 h 30725"/>
                <a:gd name="connsiteX4" fmla="*/ 32329 w 32188"/>
                <a:gd name="connsiteY4" fmla="*/ 15425 h 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8" h="30725">
                  <a:moveTo>
                    <a:pt x="32329" y="15425"/>
                  </a:moveTo>
                  <a:cubicBezTo>
                    <a:pt x="32329" y="7019"/>
                    <a:pt x="25041" y="63"/>
                    <a:pt x="16235" y="63"/>
                  </a:cubicBezTo>
                  <a:cubicBezTo>
                    <a:pt x="7429" y="63"/>
                    <a:pt x="141" y="7019"/>
                    <a:pt x="141" y="15425"/>
                  </a:cubicBezTo>
                  <a:cubicBezTo>
                    <a:pt x="141" y="23831"/>
                    <a:pt x="7429" y="30788"/>
                    <a:pt x="16235" y="30788"/>
                  </a:cubicBezTo>
                  <a:cubicBezTo>
                    <a:pt x="25041" y="30788"/>
                    <a:pt x="32329" y="23831"/>
                    <a:pt x="32329" y="15425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2D8943F-4C0B-63E0-2399-46517A384D5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38801" y="4173062"/>
              <a:ext cx="127841" cy="199422"/>
            </a:xfrm>
            <a:custGeom>
              <a:avLst/>
              <a:gdLst>
                <a:gd name="connsiteX0" fmla="*/ 127985 w 127841"/>
                <a:gd name="connsiteY0" fmla="*/ 100354 h 199422"/>
                <a:gd name="connsiteX1" fmla="*/ 115839 w 127841"/>
                <a:gd name="connsiteY1" fmla="*/ 32527 h 199422"/>
                <a:gd name="connsiteX2" fmla="*/ 64216 w 127841"/>
                <a:gd name="connsiteY2" fmla="*/ 63 h 199422"/>
                <a:gd name="connsiteX3" fmla="*/ 11379 w 127841"/>
                <a:gd name="connsiteY3" fmla="*/ 34556 h 199422"/>
                <a:gd name="connsiteX4" fmla="*/ 144 w 127841"/>
                <a:gd name="connsiteY4" fmla="*/ 100354 h 199422"/>
                <a:gd name="connsiteX5" fmla="*/ 13809 w 127841"/>
                <a:gd name="connsiteY5" fmla="*/ 170210 h 199422"/>
                <a:gd name="connsiteX6" fmla="*/ 63913 w 127841"/>
                <a:gd name="connsiteY6" fmla="*/ 199485 h 199422"/>
                <a:gd name="connsiteX7" fmla="*/ 116750 w 127841"/>
                <a:gd name="connsiteY7" fmla="*/ 165862 h 199422"/>
                <a:gd name="connsiteX8" fmla="*/ 127985 w 127841"/>
                <a:gd name="connsiteY8" fmla="*/ 100354 h 199422"/>
                <a:gd name="connsiteX9" fmla="*/ 63913 w 127841"/>
                <a:gd name="connsiteY9" fmla="*/ 193109 h 199422"/>
                <a:gd name="connsiteX10" fmla="*/ 28688 w 127841"/>
                <a:gd name="connsiteY10" fmla="*/ 158036 h 199422"/>
                <a:gd name="connsiteX11" fmla="*/ 25348 w 127841"/>
                <a:gd name="connsiteY11" fmla="*/ 96875 h 199422"/>
                <a:gd name="connsiteX12" fmla="*/ 27777 w 127841"/>
                <a:gd name="connsiteY12" fmla="*/ 43542 h 199422"/>
                <a:gd name="connsiteX13" fmla="*/ 63913 w 127841"/>
                <a:gd name="connsiteY13" fmla="*/ 6440 h 199422"/>
                <a:gd name="connsiteX14" fmla="*/ 99745 w 127841"/>
                <a:gd name="connsiteY14" fmla="*/ 40353 h 199422"/>
                <a:gd name="connsiteX15" fmla="*/ 102781 w 127841"/>
                <a:gd name="connsiteY15" fmla="*/ 96875 h 199422"/>
                <a:gd name="connsiteX16" fmla="*/ 99441 w 127841"/>
                <a:gd name="connsiteY16" fmla="*/ 156876 h 199422"/>
                <a:gd name="connsiteX17" fmla="*/ 63913 w 127841"/>
                <a:gd name="connsiteY17" fmla="*/ 193109 h 1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199422">
                  <a:moveTo>
                    <a:pt x="127985" y="100354"/>
                  </a:moveTo>
                  <a:cubicBezTo>
                    <a:pt x="127985" y="77165"/>
                    <a:pt x="126467" y="53976"/>
                    <a:pt x="115839" y="32527"/>
                  </a:cubicBezTo>
                  <a:cubicBezTo>
                    <a:pt x="101870" y="4700"/>
                    <a:pt x="76970" y="63"/>
                    <a:pt x="64216" y="63"/>
                  </a:cubicBezTo>
                  <a:cubicBezTo>
                    <a:pt x="45997" y="63"/>
                    <a:pt x="23830" y="7599"/>
                    <a:pt x="11379" y="34556"/>
                  </a:cubicBezTo>
                  <a:cubicBezTo>
                    <a:pt x="1662" y="54556"/>
                    <a:pt x="144" y="77165"/>
                    <a:pt x="144" y="100354"/>
                  </a:cubicBezTo>
                  <a:cubicBezTo>
                    <a:pt x="144" y="122093"/>
                    <a:pt x="1359" y="148180"/>
                    <a:pt x="13809" y="170210"/>
                  </a:cubicBezTo>
                  <a:cubicBezTo>
                    <a:pt x="26866" y="193688"/>
                    <a:pt x="49033" y="199485"/>
                    <a:pt x="63913" y="199485"/>
                  </a:cubicBezTo>
                  <a:cubicBezTo>
                    <a:pt x="80311" y="199485"/>
                    <a:pt x="103389" y="193398"/>
                    <a:pt x="116750" y="165862"/>
                  </a:cubicBezTo>
                  <a:cubicBezTo>
                    <a:pt x="126467" y="145862"/>
                    <a:pt x="127985" y="123253"/>
                    <a:pt x="127985" y="100354"/>
                  </a:cubicBezTo>
                  <a:close/>
                  <a:moveTo>
                    <a:pt x="63913" y="193109"/>
                  </a:moveTo>
                  <a:cubicBezTo>
                    <a:pt x="52070" y="193109"/>
                    <a:pt x="34154" y="185862"/>
                    <a:pt x="28688" y="158036"/>
                  </a:cubicBezTo>
                  <a:cubicBezTo>
                    <a:pt x="25348" y="140644"/>
                    <a:pt x="25348" y="113977"/>
                    <a:pt x="25348" y="96875"/>
                  </a:cubicBezTo>
                  <a:cubicBezTo>
                    <a:pt x="25348" y="78325"/>
                    <a:pt x="25348" y="59194"/>
                    <a:pt x="27777" y="43542"/>
                  </a:cubicBezTo>
                  <a:cubicBezTo>
                    <a:pt x="33547" y="9048"/>
                    <a:pt x="56321" y="6440"/>
                    <a:pt x="63913" y="6440"/>
                  </a:cubicBezTo>
                  <a:cubicBezTo>
                    <a:pt x="73934" y="6440"/>
                    <a:pt x="93975" y="11657"/>
                    <a:pt x="99745" y="40353"/>
                  </a:cubicBezTo>
                  <a:cubicBezTo>
                    <a:pt x="102781" y="56585"/>
                    <a:pt x="102781" y="78614"/>
                    <a:pt x="102781" y="96875"/>
                  </a:cubicBezTo>
                  <a:cubicBezTo>
                    <a:pt x="102781" y="118615"/>
                    <a:pt x="102781" y="138325"/>
                    <a:pt x="99441" y="156876"/>
                  </a:cubicBezTo>
                  <a:cubicBezTo>
                    <a:pt x="94886" y="184413"/>
                    <a:pt x="77578" y="193109"/>
                    <a:pt x="63913" y="193109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3C454B6-E652-2778-B67B-F356193FB4D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87292" y="4169874"/>
              <a:ext cx="134521" cy="196234"/>
            </a:xfrm>
            <a:custGeom>
              <a:avLst/>
              <a:gdLst>
                <a:gd name="connsiteX0" fmla="*/ 80923 w 134521"/>
                <a:gd name="connsiteY0" fmla="*/ 148470 h 196234"/>
                <a:gd name="connsiteX1" fmla="*/ 80923 w 134521"/>
                <a:gd name="connsiteY1" fmla="*/ 173688 h 196234"/>
                <a:gd name="connsiteX2" fmla="*/ 57845 w 134521"/>
                <a:gd name="connsiteY2" fmla="*/ 187311 h 196234"/>
                <a:gd name="connsiteX3" fmla="*/ 51468 w 134521"/>
                <a:gd name="connsiteY3" fmla="*/ 187311 h 196234"/>
                <a:gd name="connsiteX4" fmla="*/ 51468 w 134521"/>
                <a:gd name="connsiteY4" fmla="*/ 196297 h 196234"/>
                <a:gd name="connsiteX5" fmla="*/ 92462 w 134521"/>
                <a:gd name="connsiteY5" fmla="*/ 195427 h 196234"/>
                <a:gd name="connsiteX6" fmla="*/ 133760 w 134521"/>
                <a:gd name="connsiteY6" fmla="*/ 196297 h 196234"/>
                <a:gd name="connsiteX7" fmla="*/ 133760 w 134521"/>
                <a:gd name="connsiteY7" fmla="*/ 187311 h 196234"/>
                <a:gd name="connsiteX8" fmla="*/ 127383 w 134521"/>
                <a:gd name="connsiteY8" fmla="*/ 187311 h 196234"/>
                <a:gd name="connsiteX9" fmla="*/ 104305 w 134521"/>
                <a:gd name="connsiteY9" fmla="*/ 173688 h 196234"/>
                <a:gd name="connsiteX10" fmla="*/ 104305 w 134521"/>
                <a:gd name="connsiteY10" fmla="*/ 148470 h 196234"/>
                <a:gd name="connsiteX11" fmla="*/ 134671 w 134521"/>
                <a:gd name="connsiteY11" fmla="*/ 148470 h 196234"/>
                <a:gd name="connsiteX12" fmla="*/ 134671 w 134521"/>
                <a:gd name="connsiteY12" fmla="*/ 139485 h 196234"/>
                <a:gd name="connsiteX13" fmla="*/ 104305 w 134521"/>
                <a:gd name="connsiteY13" fmla="*/ 139485 h 196234"/>
                <a:gd name="connsiteX14" fmla="*/ 104305 w 134521"/>
                <a:gd name="connsiteY14" fmla="*/ 7599 h 196234"/>
                <a:gd name="connsiteX15" fmla="*/ 99446 w 134521"/>
                <a:gd name="connsiteY15" fmla="*/ 63 h 196234"/>
                <a:gd name="connsiteX16" fmla="*/ 93373 w 134521"/>
                <a:gd name="connsiteY16" fmla="*/ 3541 h 196234"/>
                <a:gd name="connsiteX17" fmla="*/ 149 w 134521"/>
                <a:gd name="connsiteY17" fmla="*/ 139485 h 196234"/>
                <a:gd name="connsiteX18" fmla="*/ 149 w 134521"/>
                <a:gd name="connsiteY18" fmla="*/ 148470 h 196234"/>
                <a:gd name="connsiteX19" fmla="*/ 80923 w 134521"/>
                <a:gd name="connsiteY19" fmla="*/ 148470 h 196234"/>
                <a:gd name="connsiteX20" fmla="*/ 82745 w 134521"/>
                <a:gd name="connsiteY20" fmla="*/ 139485 h 196234"/>
                <a:gd name="connsiteX21" fmla="*/ 8651 w 134521"/>
                <a:gd name="connsiteY21" fmla="*/ 139485 h 196234"/>
                <a:gd name="connsiteX22" fmla="*/ 82745 w 134521"/>
                <a:gd name="connsiteY22" fmla="*/ 31367 h 196234"/>
                <a:gd name="connsiteX23" fmla="*/ 82745 w 134521"/>
                <a:gd name="connsiteY23" fmla="*/ 139485 h 1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521" h="196234">
                  <a:moveTo>
                    <a:pt x="80923" y="148470"/>
                  </a:moveTo>
                  <a:lnTo>
                    <a:pt x="80923" y="173688"/>
                  </a:lnTo>
                  <a:cubicBezTo>
                    <a:pt x="80923" y="184123"/>
                    <a:pt x="80315" y="187311"/>
                    <a:pt x="57845" y="187311"/>
                  </a:cubicBezTo>
                  <a:lnTo>
                    <a:pt x="51468" y="187311"/>
                  </a:lnTo>
                  <a:lnTo>
                    <a:pt x="51468" y="196297"/>
                  </a:lnTo>
                  <a:cubicBezTo>
                    <a:pt x="63918" y="195427"/>
                    <a:pt x="79708" y="195427"/>
                    <a:pt x="92462" y="195427"/>
                  </a:cubicBezTo>
                  <a:cubicBezTo>
                    <a:pt x="105216" y="195427"/>
                    <a:pt x="121310" y="195427"/>
                    <a:pt x="133760" y="196297"/>
                  </a:cubicBezTo>
                  <a:lnTo>
                    <a:pt x="133760" y="187311"/>
                  </a:lnTo>
                  <a:lnTo>
                    <a:pt x="127383" y="187311"/>
                  </a:lnTo>
                  <a:cubicBezTo>
                    <a:pt x="104912" y="187311"/>
                    <a:pt x="104305" y="184123"/>
                    <a:pt x="104305" y="173688"/>
                  </a:cubicBezTo>
                  <a:lnTo>
                    <a:pt x="104305" y="148470"/>
                  </a:lnTo>
                  <a:lnTo>
                    <a:pt x="134671" y="148470"/>
                  </a:lnTo>
                  <a:lnTo>
                    <a:pt x="134671" y="139485"/>
                  </a:lnTo>
                  <a:lnTo>
                    <a:pt x="104305" y="139485"/>
                  </a:lnTo>
                  <a:lnTo>
                    <a:pt x="104305" y="7599"/>
                  </a:lnTo>
                  <a:cubicBezTo>
                    <a:pt x="104305" y="1802"/>
                    <a:pt x="104305" y="63"/>
                    <a:pt x="99446" y="63"/>
                  </a:cubicBezTo>
                  <a:cubicBezTo>
                    <a:pt x="96713" y="63"/>
                    <a:pt x="95802" y="63"/>
                    <a:pt x="93373" y="3541"/>
                  </a:cubicBezTo>
                  <a:lnTo>
                    <a:pt x="149" y="139485"/>
                  </a:lnTo>
                  <a:lnTo>
                    <a:pt x="149" y="148470"/>
                  </a:lnTo>
                  <a:lnTo>
                    <a:pt x="80923" y="148470"/>
                  </a:lnTo>
                  <a:close/>
                  <a:moveTo>
                    <a:pt x="82745" y="139485"/>
                  </a:moveTo>
                  <a:lnTo>
                    <a:pt x="8651" y="139485"/>
                  </a:lnTo>
                  <a:lnTo>
                    <a:pt x="82745" y="31367"/>
                  </a:lnTo>
                  <a:lnTo>
                    <a:pt x="82745" y="139485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023A52D-543A-9F5A-86AA-110D8FA7050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39123" y="4169874"/>
              <a:ext cx="134521" cy="196234"/>
            </a:xfrm>
            <a:custGeom>
              <a:avLst/>
              <a:gdLst>
                <a:gd name="connsiteX0" fmla="*/ 80928 w 134521"/>
                <a:gd name="connsiteY0" fmla="*/ 148470 h 196234"/>
                <a:gd name="connsiteX1" fmla="*/ 80928 w 134521"/>
                <a:gd name="connsiteY1" fmla="*/ 173688 h 196234"/>
                <a:gd name="connsiteX2" fmla="*/ 57850 w 134521"/>
                <a:gd name="connsiteY2" fmla="*/ 187311 h 196234"/>
                <a:gd name="connsiteX3" fmla="*/ 51473 w 134521"/>
                <a:gd name="connsiteY3" fmla="*/ 187311 h 196234"/>
                <a:gd name="connsiteX4" fmla="*/ 51473 w 134521"/>
                <a:gd name="connsiteY4" fmla="*/ 196297 h 196234"/>
                <a:gd name="connsiteX5" fmla="*/ 92467 w 134521"/>
                <a:gd name="connsiteY5" fmla="*/ 195427 h 196234"/>
                <a:gd name="connsiteX6" fmla="*/ 133765 w 134521"/>
                <a:gd name="connsiteY6" fmla="*/ 196297 h 196234"/>
                <a:gd name="connsiteX7" fmla="*/ 133765 w 134521"/>
                <a:gd name="connsiteY7" fmla="*/ 187311 h 196234"/>
                <a:gd name="connsiteX8" fmla="*/ 127388 w 134521"/>
                <a:gd name="connsiteY8" fmla="*/ 187311 h 196234"/>
                <a:gd name="connsiteX9" fmla="*/ 104310 w 134521"/>
                <a:gd name="connsiteY9" fmla="*/ 173688 h 196234"/>
                <a:gd name="connsiteX10" fmla="*/ 104310 w 134521"/>
                <a:gd name="connsiteY10" fmla="*/ 148470 h 196234"/>
                <a:gd name="connsiteX11" fmla="*/ 134676 w 134521"/>
                <a:gd name="connsiteY11" fmla="*/ 148470 h 196234"/>
                <a:gd name="connsiteX12" fmla="*/ 134676 w 134521"/>
                <a:gd name="connsiteY12" fmla="*/ 139485 h 196234"/>
                <a:gd name="connsiteX13" fmla="*/ 104310 w 134521"/>
                <a:gd name="connsiteY13" fmla="*/ 139485 h 196234"/>
                <a:gd name="connsiteX14" fmla="*/ 104310 w 134521"/>
                <a:gd name="connsiteY14" fmla="*/ 7599 h 196234"/>
                <a:gd name="connsiteX15" fmla="*/ 99451 w 134521"/>
                <a:gd name="connsiteY15" fmla="*/ 63 h 196234"/>
                <a:gd name="connsiteX16" fmla="*/ 93378 w 134521"/>
                <a:gd name="connsiteY16" fmla="*/ 3541 h 196234"/>
                <a:gd name="connsiteX17" fmla="*/ 154 w 134521"/>
                <a:gd name="connsiteY17" fmla="*/ 139485 h 196234"/>
                <a:gd name="connsiteX18" fmla="*/ 154 w 134521"/>
                <a:gd name="connsiteY18" fmla="*/ 148470 h 196234"/>
                <a:gd name="connsiteX19" fmla="*/ 80928 w 134521"/>
                <a:gd name="connsiteY19" fmla="*/ 148470 h 196234"/>
                <a:gd name="connsiteX20" fmla="*/ 82750 w 134521"/>
                <a:gd name="connsiteY20" fmla="*/ 139485 h 196234"/>
                <a:gd name="connsiteX21" fmla="*/ 8656 w 134521"/>
                <a:gd name="connsiteY21" fmla="*/ 139485 h 196234"/>
                <a:gd name="connsiteX22" fmla="*/ 82750 w 134521"/>
                <a:gd name="connsiteY22" fmla="*/ 31367 h 196234"/>
                <a:gd name="connsiteX23" fmla="*/ 82750 w 134521"/>
                <a:gd name="connsiteY23" fmla="*/ 139485 h 1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521" h="196234">
                  <a:moveTo>
                    <a:pt x="80928" y="148470"/>
                  </a:moveTo>
                  <a:lnTo>
                    <a:pt x="80928" y="173688"/>
                  </a:lnTo>
                  <a:cubicBezTo>
                    <a:pt x="80928" y="184123"/>
                    <a:pt x="80320" y="187311"/>
                    <a:pt x="57850" y="187311"/>
                  </a:cubicBezTo>
                  <a:lnTo>
                    <a:pt x="51473" y="187311"/>
                  </a:lnTo>
                  <a:lnTo>
                    <a:pt x="51473" y="196297"/>
                  </a:lnTo>
                  <a:cubicBezTo>
                    <a:pt x="63923" y="195427"/>
                    <a:pt x="79713" y="195427"/>
                    <a:pt x="92467" y="195427"/>
                  </a:cubicBezTo>
                  <a:cubicBezTo>
                    <a:pt x="105221" y="195427"/>
                    <a:pt x="121315" y="195427"/>
                    <a:pt x="133765" y="196297"/>
                  </a:cubicBezTo>
                  <a:lnTo>
                    <a:pt x="133765" y="187311"/>
                  </a:lnTo>
                  <a:lnTo>
                    <a:pt x="127388" y="187311"/>
                  </a:lnTo>
                  <a:cubicBezTo>
                    <a:pt x="104917" y="187311"/>
                    <a:pt x="104310" y="184123"/>
                    <a:pt x="104310" y="173688"/>
                  </a:cubicBezTo>
                  <a:lnTo>
                    <a:pt x="104310" y="148470"/>
                  </a:lnTo>
                  <a:lnTo>
                    <a:pt x="134676" y="148470"/>
                  </a:lnTo>
                  <a:lnTo>
                    <a:pt x="134676" y="139485"/>
                  </a:lnTo>
                  <a:lnTo>
                    <a:pt x="104310" y="139485"/>
                  </a:lnTo>
                  <a:lnTo>
                    <a:pt x="104310" y="7599"/>
                  </a:lnTo>
                  <a:cubicBezTo>
                    <a:pt x="104310" y="1802"/>
                    <a:pt x="104310" y="63"/>
                    <a:pt x="99451" y="63"/>
                  </a:cubicBezTo>
                  <a:cubicBezTo>
                    <a:pt x="96718" y="63"/>
                    <a:pt x="95807" y="63"/>
                    <a:pt x="93378" y="3541"/>
                  </a:cubicBezTo>
                  <a:lnTo>
                    <a:pt x="154" y="139485"/>
                  </a:lnTo>
                  <a:lnTo>
                    <a:pt x="154" y="148470"/>
                  </a:lnTo>
                  <a:lnTo>
                    <a:pt x="80928" y="148470"/>
                  </a:lnTo>
                  <a:close/>
                  <a:moveTo>
                    <a:pt x="82750" y="139485"/>
                  </a:moveTo>
                  <a:lnTo>
                    <a:pt x="8656" y="139485"/>
                  </a:lnTo>
                  <a:lnTo>
                    <a:pt x="82750" y="31367"/>
                  </a:lnTo>
                  <a:lnTo>
                    <a:pt x="82750" y="139485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E5CF499-0283-8C04-68F6-00E555EA380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66632" y="4173062"/>
              <a:ext cx="202542" cy="193045"/>
            </a:xfrm>
            <a:custGeom>
              <a:avLst/>
              <a:gdLst>
                <a:gd name="connsiteX0" fmla="*/ 107657 w 202542"/>
                <a:gd name="connsiteY0" fmla="*/ 102383 h 193045"/>
                <a:gd name="connsiteX1" fmla="*/ 192075 w 202542"/>
                <a:gd name="connsiteY1" fmla="*/ 102383 h 193045"/>
                <a:gd name="connsiteX2" fmla="*/ 202703 w 202542"/>
                <a:gd name="connsiteY2" fmla="*/ 96586 h 193045"/>
                <a:gd name="connsiteX3" fmla="*/ 192075 w 202542"/>
                <a:gd name="connsiteY3" fmla="*/ 90788 h 193045"/>
                <a:gd name="connsiteX4" fmla="*/ 107657 w 202542"/>
                <a:gd name="connsiteY4" fmla="*/ 90788 h 193045"/>
                <a:gd name="connsiteX5" fmla="*/ 107657 w 202542"/>
                <a:gd name="connsiteY5" fmla="*/ 10788 h 193045"/>
                <a:gd name="connsiteX6" fmla="*/ 101584 w 202542"/>
                <a:gd name="connsiteY6" fmla="*/ 63 h 193045"/>
                <a:gd name="connsiteX7" fmla="*/ 95511 w 202542"/>
                <a:gd name="connsiteY7" fmla="*/ 9918 h 193045"/>
                <a:gd name="connsiteX8" fmla="*/ 95511 w 202542"/>
                <a:gd name="connsiteY8" fmla="*/ 90788 h 193045"/>
                <a:gd name="connsiteX9" fmla="*/ 10789 w 202542"/>
                <a:gd name="connsiteY9" fmla="*/ 90788 h 193045"/>
                <a:gd name="connsiteX10" fmla="*/ 161 w 202542"/>
                <a:gd name="connsiteY10" fmla="*/ 96586 h 193045"/>
                <a:gd name="connsiteX11" fmla="*/ 10789 w 202542"/>
                <a:gd name="connsiteY11" fmla="*/ 102383 h 193045"/>
                <a:gd name="connsiteX12" fmla="*/ 95511 w 202542"/>
                <a:gd name="connsiteY12" fmla="*/ 102383 h 193045"/>
                <a:gd name="connsiteX13" fmla="*/ 95511 w 202542"/>
                <a:gd name="connsiteY13" fmla="*/ 181514 h 193045"/>
                <a:gd name="connsiteX14" fmla="*/ 10789 w 202542"/>
                <a:gd name="connsiteY14" fmla="*/ 181514 h 193045"/>
                <a:gd name="connsiteX15" fmla="*/ 161 w 202542"/>
                <a:gd name="connsiteY15" fmla="*/ 187311 h 193045"/>
                <a:gd name="connsiteX16" fmla="*/ 10789 w 202542"/>
                <a:gd name="connsiteY16" fmla="*/ 193109 h 193045"/>
                <a:gd name="connsiteX17" fmla="*/ 192075 w 202542"/>
                <a:gd name="connsiteY17" fmla="*/ 193109 h 193045"/>
                <a:gd name="connsiteX18" fmla="*/ 202703 w 202542"/>
                <a:gd name="connsiteY18" fmla="*/ 187311 h 193045"/>
                <a:gd name="connsiteX19" fmla="*/ 192075 w 202542"/>
                <a:gd name="connsiteY19" fmla="*/ 181514 h 193045"/>
                <a:gd name="connsiteX20" fmla="*/ 107657 w 202542"/>
                <a:gd name="connsiteY20" fmla="*/ 181514 h 193045"/>
                <a:gd name="connsiteX21" fmla="*/ 107657 w 202542"/>
                <a:gd name="connsiteY21" fmla="*/ 102383 h 19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542" h="193045">
                  <a:moveTo>
                    <a:pt x="107657" y="102383"/>
                  </a:moveTo>
                  <a:lnTo>
                    <a:pt x="192075" y="102383"/>
                  </a:lnTo>
                  <a:cubicBezTo>
                    <a:pt x="197237" y="102383"/>
                    <a:pt x="202703" y="102383"/>
                    <a:pt x="202703" y="96586"/>
                  </a:cubicBezTo>
                  <a:cubicBezTo>
                    <a:pt x="202703" y="90788"/>
                    <a:pt x="197237" y="90788"/>
                    <a:pt x="192075" y="90788"/>
                  </a:cubicBezTo>
                  <a:lnTo>
                    <a:pt x="107657" y="90788"/>
                  </a:lnTo>
                  <a:lnTo>
                    <a:pt x="107657" y="10788"/>
                  </a:lnTo>
                  <a:cubicBezTo>
                    <a:pt x="107657" y="6150"/>
                    <a:pt x="107657" y="63"/>
                    <a:pt x="101584" y="63"/>
                  </a:cubicBezTo>
                  <a:cubicBezTo>
                    <a:pt x="95511" y="63"/>
                    <a:pt x="95511" y="5280"/>
                    <a:pt x="95511" y="9918"/>
                  </a:cubicBezTo>
                  <a:lnTo>
                    <a:pt x="95511" y="90788"/>
                  </a:lnTo>
                  <a:lnTo>
                    <a:pt x="10789" y="90788"/>
                  </a:lnTo>
                  <a:cubicBezTo>
                    <a:pt x="5627" y="90788"/>
                    <a:pt x="161" y="90788"/>
                    <a:pt x="161" y="96586"/>
                  </a:cubicBezTo>
                  <a:cubicBezTo>
                    <a:pt x="161" y="102383"/>
                    <a:pt x="5627" y="102383"/>
                    <a:pt x="10789" y="102383"/>
                  </a:cubicBezTo>
                  <a:lnTo>
                    <a:pt x="95511" y="102383"/>
                  </a:lnTo>
                  <a:lnTo>
                    <a:pt x="95511" y="181514"/>
                  </a:lnTo>
                  <a:lnTo>
                    <a:pt x="10789" y="181514"/>
                  </a:lnTo>
                  <a:cubicBezTo>
                    <a:pt x="5627" y="181514"/>
                    <a:pt x="161" y="181514"/>
                    <a:pt x="161" y="187311"/>
                  </a:cubicBezTo>
                  <a:cubicBezTo>
                    <a:pt x="161" y="193109"/>
                    <a:pt x="5627" y="193109"/>
                    <a:pt x="10789" y="193109"/>
                  </a:cubicBezTo>
                  <a:lnTo>
                    <a:pt x="192075" y="193109"/>
                  </a:lnTo>
                  <a:cubicBezTo>
                    <a:pt x="197237" y="193109"/>
                    <a:pt x="202703" y="193109"/>
                    <a:pt x="202703" y="187311"/>
                  </a:cubicBezTo>
                  <a:cubicBezTo>
                    <a:pt x="202703" y="181514"/>
                    <a:pt x="197237" y="181514"/>
                    <a:pt x="192075" y="181514"/>
                  </a:cubicBezTo>
                  <a:lnTo>
                    <a:pt x="107657" y="181514"/>
                  </a:lnTo>
                  <a:lnTo>
                    <a:pt x="107657" y="102383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3A70A6A-B528-D88A-2130-838BECD8426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765434" y="4173062"/>
              <a:ext cx="127841" cy="199422"/>
            </a:xfrm>
            <a:custGeom>
              <a:avLst/>
              <a:gdLst>
                <a:gd name="connsiteX0" fmla="*/ 128012 w 127841"/>
                <a:gd name="connsiteY0" fmla="*/ 100354 h 199422"/>
                <a:gd name="connsiteX1" fmla="*/ 115866 w 127841"/>
                <a:gd name="connsiteY1" fmla="*/ 32527 h 199422"/>
                <a:gd name="connsiteX2" fmla="*/ 64244 w 127841"/>
                <a:gd name="connsiteY2" fmla="*/ 63 h 199422"/>
                <a:gd name="connsiteX3" fmla="*/ 11407 w 127841"/>
                <a:gd name="connsiteY3" fmla="*/ 34556 h 199422"/>
                <a:gd name="connsiteX4" fmla="*/ 171 w 127841"/>
                <a:gd name="connsiteY4" fmla="*/ 100354 h 199422"/>
                <a:gd name="connsiteX5" fmla="*/ 13836 w 127841"/>
                <a:gd name="connsiteY5" fmla="*/ 170210 h 199422"/>
                <a:gd name="connsiteX6" fmla="*/ 63940 w 127841"/>
                <a:gd name="connsiteY6" fmla="*/ 199485 h 199422"/>
                <a:gd name="connsiteX7" fmla="*/ 116777 w 127841"/>
                <a:gd name="connsiteY7" fmla="*/ 165862 h 199422"/>
                <a:gd name="connsiteX8" fmla="*/ 128012 w 127841"/>
                <a:gd name="connsiteY8" fmla="*/ 100354 h 199422"/>
                <a:gd name="connsiteX9" fmla="*/ 63940 w 127841"/>
                <a:gd name="connsiteY9" fmla="*/ 193109 h 199422"/>
                <a:gd name="connsiteX10" fmla="*/ 28715 w 127841"/>
                <a:gd name="connsiteY10" fmla="*/ 158036 h 199422"/>
                <a:gd name="connsiteX11" fmla="*/ 25375 w 127841"/>
                <a:gd name="connsiteY11" fmla="*/ 96875 h 199422"/>
                <a:gd name="connsiteX12" fmla="*/ 27804 w 127841"/>
                <a:gd name="connsiteY12" fmla="*/ 43542 h 199422"/>
                <a:gd name="connsiteX13" fmla="*/ 63940 w 127841"/>
                <a:gd name="connsiteY13" fmla="*/ 6440 h 199422"/>
                <a:gd name="connsiteX14" fmla="*/ 99772 w 127841"/>
                <a:gd name="connsiteY14" fmla="*/ 40353 h 199422"/>
                <a:gd name="connsiteX15" fmla="*/ 102809 w 127841"/>
                <a:gd name="connsiteY15" fmla="*/ 96875 h 199422"/>
                <a:gd name="connsiteX16" fmla="*/ 99468 w 127841"/>
                <a:gd name="connsiteY16" fmla="*/ 156876 h 199422"/>
                <a:gd name="connsiteX17" fmla="*/ 63940 w 127841"/>
                <a:gd name="connsiteY17" fmla="*/ 193109 h 1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199422">
                  <a:moveTo>
                    <a:pt x="128012" y="100354"/>
                  </a:moveTo>
                  <a:cubicBezTo>
                    <a:pt x="128012" y="77165"/>
                    <a:pt x="126494" y="53976"/>
                    <a:pt x="115866" y="32527"/>
                  </a:cubicBezTo>
                  <a:cubicBezTo>
                    <a:pt x="101898" y="4700"/>
                    <a:pt x="76997" y="63"/>
                    <a:pt x="64244" y="63"/>
                  </a:cubicBezTo>
                  <a:cubicBezTo>
                    <a:pt x="46024" y="63"/>
                    <a:pt x="23857" y="7599"/>
                    <a:pt x="11407" y="34556"/>
                  </a:cubicBezTo>
                  <a:cubicBezTo>
                    <a:pt x="1689" y="54556"/>
                    <a:pt x="171" y="77165"/>
                    <a:pt x="171" y="100354"/>
                  </a:cubicBezTo>
                  <a:cubicBezTo>
                    <a:pt x="171" y="122093"/>
                    <a:pt x="1386" y="148180"/>
                    <a:pt x="13836" y="170210"/>
                  </a:cubicBezTo>
                  <a:cubicBezTo>
                    <a:pt x="26893" y="193688"/>
                    <a:pt x="49061" y="199485"/>
                    <a:pt x="63940" y="199485"/>
                  </a:cubicBezTo>
                  <a:cubicBezTo>
                    <a:pt x="80338" y="199485"/>
                    <a:pt x="103416" y="193398"/>
                    <a:pt x="116777" y="165862"/>
                  </a:cubicBezTo>
                  <a:cubicBezTo>
                    <a:pt x="126494" y="145862"/>
                    <a:pt x="128012" y="123253"/>
                    <a:pt x="128012" y="100354"/>
                  </a:cubicBezTo>
                  <a:close/>
                  <a:moveTo>
                    <a:pt x="63940" y="193109"/>
                  </a:moveTo>
                  <a:cubicBezTo>
                    <a:pt x="52097" y="193109"/>
                    <a:pt x="34181" y="185862"/>
                    <a:pt x="28715" y="158036"/>
                  </a:cubicBezTo>
                  <a:cubicBezTo>
                    <a:pt x="25375" y="140644"/>
                    <a:pt x="25375" y="113977"/>
                    <a:pt x="25375" y="96875"/>
                  </a:cubicBezTo>
                  <a:cubicBezTo>
                    <a:pt x="25375" y="78325"/>
                    <a:pt x="25375" y="59194"/>
                    <a:pt x="27804" y="43542"/>
                  </a:cubicBezTo>
                  <a:cubicBezTo>
                    <a:pt x="33574" y="9048"/>
                    <a:pt x="56348" y="6440"/>
                    <a:pt x="63940" y="6440"/>
                  </a:cubicBezTo>
                  <a:cubicBezTo>
                    <a:pt x="73961" y="6440"/>
                    <a:pt x="94002" y="11657"/>
                    <a:pt x="99772" y="40353"/>
                  </a:cubicBezTo>
                  <a:cubicBezTo>
                    <a:pt x="102809" y="56585"/>
                    <a:pt x="102809" y="78614"/>
                    <a:pt x="102809" y="96875"/>
                  </a:cubicBezTo>
                  <a:cubicBezTo>
                    <a:pt x="102809" y="118615"/>
                    <a:pt x="102809" y="138325"/>
                    <a:pt x="99468" y="156876"/>
                  </a:cubicBezTo>
                  <a:cubicBezTo>
                    <a:pt x="94913" y="184413"/>
                    <a:pt x="77605" y="193109"/>
                    <a:pt x="63940" y="193109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D911494-81ED-289F-5A5F-2ADB5C9CB3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31537" y="4335383"/>
              <a:ext cx="32188" cy="30725"/>
            </a:xfrm>
            <a:custGeom>
              <a:avLst/>
              <a:gdLst>
                <a:gd name="connsiteX0" fmla="*/ 32364 w 32188"/>
                <a:gd name="connsiteY0" fmla="*/ 15425 h 30725"/>
                <a:gd name="connsiteX1" fmla="*/ 16270 w 32188"/>
                <a:gd name="connsiteY1" fmla="*/ 63 h 30725"/>
                <a:gd name="connsiteX2" fmla="*/ 176 w 32188"/>
                <a:gd name="connsiteY2" fmla="*/ 15425 h 30725"/>
                <a:gd name="connsiteX3" fmla="*/ 16270 w 32188"/>
                <a:gd name="connsiteY3" fmla="*/ 30788 h 30725"/>
                <a:gd name="connsiteX4" fmla="*/ 32364 w 32188"/>
                <a:gd name="connsiteY4" fmla="*/ 15425 h 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8" h="30725">
                  <a:moveTo>
                    <a:pt x="32364" y="15425"/>
                  </a:moveTo>
                  <a:cubicBezTo>
                    <a:pt x="32364" y="7019"/>
                    <a:pt x="25076" y="63"/>
                    <a:pt x="16270" y="63"/>
                  </a:cubicBezTo>
                  <a:cubicBezTo>
                    <a:pt x="7464" y="63"/>
                    <a:pt x="176" y="7019"/>
                    <a:pt x="176" y="15425"/>
                  </a:cubicBezTo>
                  <a:cubicBezTo>
                    <a:pt x="176" y="23831"/>
                    <a:pt x="7464" y="30788"/>
                    <a:pt x="16270" y="30788"/>
                  </a:cubicBezTo>
                  <a:cubicBezTo>
                    <a:pt x="25076" y="30788"/>
                    <a:pt x="32364" y="23831"/>
                    <a:pt x="32364" y="15425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7C270F-5D63-8847-6338-63C9D9E47E4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01616" y="4173062"/>
              <a:ext cx="127841" cy="199422"/>
            </a:xfrm>
            <a:custGeom>
              <a:avLst/>
              <a:gdLst>
                <a:gd name="connsiteX0" fmla="*/ 128020 w 127841"/>
                <a:gd name="connsiteY0" fmla="*/ 100354 h 199422"/>
                <a:gd name="connsiteX1" fmla="*/ 115874 w 127841"/>
                <a:gd name="connsiteY1" fmla="*/ 32527 h 199422"/>
                <a:gd name="connsiteX2" fmla="*/ 64251 w 127841"/>
                <a:gd name="connsiteY2" fmla="*/ 63 h 199422"/>
                <a:gd name="connsiteX3" fmla="*/ 11414 w 127841"/>
                <a:gd name="connsiteY3" fmla="*/ 34556 h 199422"/>
                <a:gd name="connsiteX4" fmla="*/ 179 w 127841"/>
                <a:gd name="connsiteY4" fmla="*/ 100354 h 199422"/>
                <a:gd name="connsiteX5" fmla="*/ 13844 w 127841"/>
                <a:gd name="connsiteY5" fmla="*/ 170210 h 199422"/>
                <a:gd name="connsiteX6" fmla="*/ 63948 w 127841"/>
                <a:gd name="connsiteY6" fmla="*/ 199485 h 199422"/>
                <a:gd name="connsiteX7" fmla="*/ 116785 w 127841"/>
                <a:gd name="connsiteY7" fmla="*/ 165862 h 199422"/>
                <a:gd name="connsiteX8" fmla="*/ 128020 w 127841"/>
                <a:gd name="connsiteY8" fmla="*/ 100354 h 199422"/>
                <a:gd name="connsiteX9" fmla="*/ 63948 w 127841"/>
                <a:gd name="connsiteY9" fmla="*/ 193109 h 199422"/>
                <a:gd name="connsiteX10" fmla="*/ 28723 w 127841"/>
                <a:gd name="connsiteY10" fmla="*/ 158036 h 199422"/>
                <a:gd name="connsiteX11" fmla="*/ 25383 w 127841"/>
                <a:gd name="connsiteY11" fmla="*/ 96875 h 199422"/>
                <a:gd name="connsiteX12" fmla="*/ 27812 w 127841"/>
                <a:gd name="connsiteY12" fmla="*/ 43542 h 199422"/>
                <a:gd name="connsiteX13" fmla="*/ 63948 w 127841"/>
                <a:gd name="connsiteY13" fmla="*/ 6440 h 199422"/>
                <a:gd name="connsiteX14" fmla="*/ 99780 w 127841"/>
                <a:gd name="connsiteY14" fmla="*/ 40353 h 199422"/>
                <a:gd name="connsiteX15" fmla="*/ 102816 w 127841"/>
                <a:gd name="connsiteY15" fmla="*/ 96875 h 199422"/>
                <a:gd name="connsiteX16" fmla="*/ 99476 w 127841"/>
                <a:gd name="connsiteY16" fmla="*/ 156876 h 199422"/>
                <a:gd name="connsiteX17" fmla="*/ 63948 w 127841"/>
                <a:gd name="connsiteY17" fmla="*/ 193109 h 19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199422">
                  <a:moveTo>
                    <a:pt x="128020" y="100354"/>
                  </a:moveTo>
                  <a:cubicBezTo>
                    <a:pt x="128020" y="77165"/>
                    <a:pt x="126502" y="53976"/>
                    <a:pt x="115874" y="32527"/>
                  </a:cubicBezTo>
                  <a:cubicBezTo>
                    <a:pt x="101905" y="4700"/>
                    <a:pt x="77005" y="63"/>
                    <a:pt x="64251" y="63"/>
                  </a:cubicBezTo>
                  <a:cubicBezTo>
                    <a:pt x="46032" y="63"/>
                    <a:pt x="23864" y="7599"/>
                    <a:pt x="11414" y="34556"/>
                  </a:cubicBezTo>
                  <a:cubicBezTo>
                    <a:pt x="1697" y="54556"/>
                    <a:pt x="179" y="77165"/>
                    <a:pt x="179" y="100354"/>
                  </a:cubicBezTo>
                  <a:cubicBezTo>
                    <a:pt x="179" y="122093"/>
                    <a:pt x="1393" y="148180"/>
                    <a:pt x="13844" y="170210"/>
                  </a:cubicBezTo>
                  <a:cubicBezTo>
                    <a:pt x="26901" y="193688"/>
                    <a:pt x="49068" y="199485"/>
                    <a:pt x="63948" y="199485"/>
                  </a:cubicBezTo>
                  <a:cubicBezTo>
                    <a:pt x="80345" y="199485"/>
                    <a:pt x="103424" y="193398"/>
                    <a:pt x="116785" y="165862"/>
                  </a:cubicBezTo>
                  <a:cubicBezTo>
                    <a:pt x="126502" y="145862"/>
                    <a:pt x="128020" y="123253"/>
                    <a:pt x="128020" y="100354"/>
                  </a:cubicBezTo>
                  <a:close/>
                  <a:moveTo>
                    <a:pt x="63948" y="193109"/>
                  </a:moveTo>
                  <a:cubicBezTo>
                    <a:pt x="52105" y="193109"/>
                    <a:pt x="34189" y="185862"/>
                    <a:pt x="28723" y="158036"/>
                  </a:cubicBezTo>
                  <a:cubicBezTo>
                    <a:pt x="25383" y="140644"/>
                    <a:pt x="25383" y="113977"/>
                    <a:pt x="25383" y="96875"/>
                  </a:cubicBezTo>
                  <a:cubicBezTo>
                    <a:pt x="25383" y="78325"/>
                    <a:pt x="25383" y="59194"/>
                    <a:pt x="27812" y="43542"/>
                  </a:cubicBezTo>
                  <a:cubicBezTo>
                    <a:pt x="33582" y="9048"/>
                    <a:pt x="56356" y="6440"/>
                    <a:pt x="63948" y="6440"/>
                  </a:cubicBezTo>
                  <a:cubicBezTo>
                    <a:pt x="73969" y="6440"/>
                    <a:pt x="94010" y="11657"/>
                    <a:pt x="99780" y="40353"/>
                  </a:cubicBezTo>
                  <a:cubicBezTo>
                    <a:pt x="102816" y="56585"/>
                    <a:pt x="102816" y="78614"/>
                    <a:pt x="102816" y="96875"/>
                  </a:cubicBezTo>
                  <a:cubicBezTo>
                    <a:pt x="102816" y="118615"/>
                    <a:pt x="102816" y="138325"/>
                    <a:pt x="99476" y="156876"/>
                  </a:cubicBezTo>
                  <a:cubicBezTo>
                    <a:pt x="94921" y="184413"/>
                    <a:pt x="77612" y="193109"/>
                    <a:pt x="63948" y="193109"/>
                  </a:cubicBez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9210EE-BA23-0166-2DA5-661D5B675F9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68630" y="4173062"/>
              <a:ext cx="100208" cy="193045"/>
            </a:xfrm>
            <a:custGeom>
              <a:avLst/>
              <a:gdLst>
                <a:gd name="connsiteX0" fmla="*/ 62434 w 100208"/>
                <a:gd name="connsiteY0" fmla="*/ 7599 h 193045"/>
                <a:gd name="connsiteX1" fmla="*/ 55450 w 100208"/>
                <a:gd name="connsiteY1" fmla="*/ 63 h 193045"/>
                <a:gd name="connsiteX2" fmla="*/ 184 w 100208"/>
                <a:gd name="connsiteY2" fmla="*/ 18614 h 193045"/>
                <a:gd name="connsiteX3" fmla="*/ 184 w 100208"/>
                <a:gd name="connsiteY3" fmla="*/ 27599 h 193045"/>
                <a:gd name="connsiteX4" fmla="*/ 39963 w 100208"/>
                <a:gd name="connsiteY4" fmla="*/ 20063 h 193045"/>
                <a:gd name="connsiteX5" fmla="*/ 39963 w 100208"/>
                <a:gd name="connsiteY5" fmla="*/ 170210 h 193045"/>
                <a:gd name="connsiteX6" fmla="*/ 11723 w 100208"/>
                <a:gd name="connsiteY6" fmla="*/ 184123 h 193045"/>
                <a:gd name="connsiteX7" fmla="*/ 2006 w 100208"/>
                <a:gd name="connsiteY7" fmla="*/ 184123 h 193045"/>
                <a:gd name="connsiteX8" fmla="*/ 2006 w 100208"/>
                <a:gd name="connsiteY8" fmla="*/ 193109 h 193045"/>
                <a:gd name="connsiteX9" fmla="*/ 51199 w 100208"/>
                <a:gd name="connsiteY9" fmla="*/ 192239 h 193045"/>
                <a:gd name="connsiteX10" fmla="*/ 100392 w 100208"/>
                <a:gd name="connsiteY10" fmla="*/ 193109 h 193045"/>
                <a:gd name="connsiteX11" fmla="*/ 100392 w 100208"/>
                <a:gd name="connsiteY11" fmla="*/ 184123 h 193045"/>
                <a:gd name="connsiteX12" fmla="*/ 90675 w 100208"/>
                <a:gd name="connsiteY12" fmla="*/ 184123 h 193045"/>
                <a:gd name="connsiteX13" fmla="*/ 62434 w 100208"/>
                <a:gd name="connsiteY13" fmla="*/ 170210 h 193045"/>
                <a:gd name="connsiteX14" fmla="*/ 62434 w 100208"/>
                <a:gd name="connsiteY14" fmla="*/ 7599 h 19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193045">
                  <a:moveTo>
                    <a:pt x="62434" y="7599"/>
                  </a:moveTo>
                  <a:cubicBezTo>
                    <a:pt x="62434" y="642"/>
                    <a:pt x="62434" y="63"/>
                    <a:pt x="55450" y="63"/>
                  </a:cubicBezTo>
                  <a:cubicBezTo>
                    <a:pt x="36623" y="18614"/>
                    <a:pt x="9901" y="18614"/>
                    <a:pt x="184" y="18614"/>
                  </a:cubicBezTo>
                  <a:lnTo>
                    <a:pt x="184" y="27599"/>
                  </a:lnTo>
                  <a:cubicBezTo>
                    <a:pt x="6257" y="27599"/>
                    <a:pt x="24173" y="27599"/>
                    <a:pt x="39963" y="20063"/>
                  </a:cubicBezTo>
                  <a:lnTo>
                    <a:pt x="39963" y="170210"/>
                  </a:lnTo>
                  <a:cubicBezTo>
                    <a:pt x="39963" y="180645"/>
                    <a:pt x="39052" y="184123"/>
                    <a:pt x="11723" y="184123"/>
                  </a:cubicBezTo>
                  <a:lnTo>
                    <a:pt x="2006" y="184123"/>
                  </a:lnTo>
                  <a:lnTo>
                    <a:pt x="2006" y="193109"/>
                  </a:lnTo>
                  <a:cubicBezTo>
                    <a:pt x="12634" y="192239"/>
                    <a:pt x="39052" y="192239"/>
                    <a:pt x="51199" y="192239"/>
                  </a:cubicBezTo>
                  <a:cubicBezTo>
                    <a:pt x="63345" y="192239"/>
                    <a:pt x="89764" y="192239"/>
                    <a:pt x="100392" y="193109"/>
                  </a:cubicBezTo>
                  <a:lnTo>
                    <a:pt x="100392" y="184123"/>
                  </a:lnTo>
                  <a:lnTo>
                    <a:pt x="90675" y="184123"/>
                  </a:lnTo>
                  <a:cubicBezTo>
                    <a:pt x="63345" y="184123"/>
                    <a:pt x="62434" y="180934"/>
                    <a:pt x="62434" y="170210"/>
                  </a:cubicBezTo>
                  <a:lnTo>
                    <a:pt x="62434" y="7599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363A066-A989-53A0-7340-84C5677B3FA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01938" y="4169874"/>
              <a:ext cx="134521" cy="196234"/>
            </a:xfrm>
            <a:custGeom>
              <a:avLst/>
              <a:gdLst>
                <a:gd name="connsiteX0" fmla="*/ 80963 w 134521"/>
                <a:gd name="connsiteY0" fmla="*/ 148470 h 196234"/>
                <a:gd name="connsiteX1" fmla="*/ 80963 w 134521"/>
                <a:gd name="connsiteY1" fmla="*/ 173688 h 196234"/>
                <a:gd name="connsiteX2" fmla="*/ 57884 w 134521"/>
                <a:gd name="connsiteY2" fmla="*/ 187311 h 196234"/>
                <a:gd name="connsiteX3" fmla="*/ 51508 w 134521"/>
                <a:gd name="connsiteY3" fmla="*/ 187311 h 196234"/>
                <a:gd name="connsiteX4" fmla="*/ 51508 w 134521"/>
                <a:gd name="connsiteY4" fmla="*/ 196297 h 196234"/>
                <a:gd name="connsiteX5" fmla="*/ 92502 w 134521"/>
                <a:gd name="connsiteY5" fmla="*/ 195427 h 196234"/>
                <a:gd name="connsiteX6" fmla="*/ 133800 w 134521"/>
                <a:gd name="connsiteY6" fmla="*/ 196297 h 196234"/>
                <a:gd name="connsiteX7" fmla="*/ 133800 w 134521"/>
                <a:gd name="connsiteY7" fmla="*/ 187311 h 196234"/>
                <a:gd name="connsiteX8" fmla="*/ 127423 w 134521"/>
                <a:gd name="connsiteY8" fmla="*/ 187311 h 196234"/>
                <a:gd name="connsiteX9" fmla="*/ 104345 w 134521"/>
                <a:gd name="connsiteY9" fmla="*/ 173688 h 196234"/>
                <a:gd name="connsiteX10" fmla="*/ 104345 w 134521"/>
                <a:gd name="connsiteY10" fmla="*/ 148470 h 196234"/>
                <a:gd name="connsiteX11" fmla="*/ 134711 w 134521"/>
                <a:gd name="connsiteY11" fmla="*/ 148470 h 196234"/>
                <a:gd name="connsiteX12" fmla="*/ 134711 w 134521"/>
                <a:gd name="connsiteY12" fmla="*/ 139485 h 196234"/>
                <a:gd name="connsiteX13" fmla="*/ 104345 w 134521"/>
                <a:gd name="connsiteY13" fmla="*/ 139485 h 196234"/>
                <a:gd name="connsiteX14" fmla="*/ 104345 w 134521"/>
                <a:gd name="connsiteY14" fmla="*/ 7599 h 196234"/>
                <a:gd name="connsiteX15" fmla="*/ 99486 w 134521"/>
                <a:gd name="connsiteY15" fmla="*/ 63 h 196234"/>
                <a:gd name="connsiteX16" fmla="*/ 93413 w 134521"/>
                <a:gd name="connsiteY16" fmla="*/ 3541 h 196234"/>
                <a:gd name="connsiteX17" fmla="*/ 189 w 134521"/>
                <a:gd name="connsiteY17" fmla="*/ 139485 h 196234"/>
                <a:gd name="connsiteX18" fmla="*/ 189 w 134521"/>
                <a:gd name="connsiteY18" fmla="*/ 148470 h 196234"/>
                <a:gd name="connsiteX19" fmla="*/ 80963 w 134521"/>
                <a:gd name="connsiteY19" fmla="*/ 148470 h 196234"/>
                <a:gd name="connsiteX20" fmla="*/ 82785 w 134521"/>
                <a:gd name="connsiteY20" fmla="*/ 139485 h 196234"/>
                <a:gd name="connsiteX21" fmla="*/ 8691 w 134521"/>
                <a:gd name="connsiteY21" fmla="*/ 139485 h 196234"/>
                <a:gd name="connsiteX22" fmla="*/ 82785 w 134521"/>
                <a:gd name="connsiteY22" fmla="*/ 31367 h 196234"/>
                <a:gd name="connsiteX23" fmla="*/ 82785 w 134521"/>
                <a:gd name="connsiteY23" fmla="*/ 139485 h 1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521" h="196234">
                  <a:moveTo>
                    <a:pt x="80963" y="148470"/>
                  </a:moveTo>
                  <a:lnTo>
                    <a:pt x="80963" y="173688"/>
                  </a:lnTo>
                  <a:cubicBezTo>
                    <a:pt x="80963" y="184123"/>
                    <a:pt x="80355" y="187311"/>
                    <a:pt x="57884" y="187311"/>
                  </a:cubicBezTo>
                  <a:lnTo>
                    <a:pt x="51508" y="187311"/>
                  </a:lnTo>
                  <a:lnTo>
                    <a:pt x="51508" y="196297"/>
                  </a:lnTo>
                  <a:cubicBezTo>
                    <a:pt x="63958" y="195427"/>
                    <a:pt x="79748" y="195427"/>
                    <a:pt x="92502" y="195427"/>
                  </a:cubicBezTo>
                  <a:cubicBezTo>
                    <a:pt x="105256" y="195427"/>
                    <a:pt x="121350" y="195427"/>
                    <a:pt x="133800" y="196297"/>
                  </a:cubicBezTo>
                  <a:lnTo>
                    <a:pt x="133800" y="187311"/>
                  </a:lnTo>
                  <a:lnTo>
                    <a:pt x="127423" y="187311"/>
                  </a:lnTo>
                  <a:cubicBezTo>
                    <a:pt x="104952" y="187311"/>
                    <a:pt x="104345" y="184123"/>
                    <a:pt x="104345" y="173688"/>
                  </a:cubicBezTo>
                  <a:lnTo>
                    <a:pt x="104345" y="148470"/>
                  </a:lnTo>
                  <a:lnTo>
                    <a:pt x="134711" y="148470"/>
                  </a:lnTo>
                  <a:lnTo>
                    <a:pt x="134711" y="139485"/>
                  </a:lnTo>
                  <a:lnTo>
                    <a:pt x="104345" y="139485"/>
                  </a:lnTo>
                  <a:lnTo>
                    <a:pt x="104345" y="7599"/>
                  </a:lnTo>
                  <a:cubicBezTo>
                    <a:pt x="104345" y="1802"/>
                    <a:pt x="104345" y="63"/>
                    <a:pt x="99486" y="63"/>
                  </a:cubicBezTo>
                  <a:cubicBezTo>
                    <a:pt x="96753" y="63"/>
                    <a:pt x="95842" y="63"/>
                    <a:pt x="93413" y="3541"/>
                  </a:cubicBezTo>
                  <a:lnTo>
                    <a:pt x="189" y="139485"/>
                  </a:lnTo>
                  <a:lnTo>
                    <a:pt x="189" y="148470"/>
                  </a:lnTo>
                  <a:lnTo>
                    <a:pt x="80963" y="148470"/>
                  </a:lnTo>
                  <a:close/>
                  <a:moveTo>
                    <a:pt x="82785" y="139485"/>
                  </a:moveTo>
                  <a:lnTo>
                    <a:pt x="8691" y="139485"/>
                  </a:lnTo>
                  <a:lnTo>
                    <a:pt x="82785" y="31367"/>
                  </a:lnTo>
                  <a:lnTo>
                    <a:pt x="82785" y="139485"/>
                  </a:lnTo>
                  <a:close/>
                </a:path>
              </a:pathLst>
            </a:custGeom>
            <a:solidFill>
              <a:srgbClr val="000000"/>
            </a:solidFill>
            <a:ln w="30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7B7642F-2D66-B1A3-BCE2-31CC799B17A8}"/>
              </a:ext>
            </a:extLst>
          </p:cNvPr>
          <p:cNvSpPr txBox="1"/>
          <p:nvPr/>
        </p:nvSpPr>
        <p:spPr>
          <a:xfrm>
            <a:off x="6106494" y="3631859"/>
            <a:ext cx="609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Indice</a:t>
            </a:r>
            <a:r>
              <a:rPr lang="en-GB" sz="2400" b="1" dirty="0"/>
              <a:t> </a:t>
            </a:r>
            <a:r>
              <a:rPr lang="en-GB" sz="2400" b="1" dirty="0" err="1"/>
              <a:t>spettrale</a:t>
            </a:r>
            <a:endParaRPr lang="en-GB" sz="2400" b="1" dirty="0"/>
          </a:p>
        </p:txBody>
      </p:sp>
      <p:grpSp>
        <p:nvGrpSpPr>
          <p:cNvPr id="91" name="Group 90" descr="\documentclass{article}&#10;\usepackage{amsmath}&#10;\pagestyle{empty}&#10;\begin{document}&#10;&#10;&#10;$n_s=0.9649\pm0.0042$&#10;&#10;\end{document}" title="IguanaTex Shape Display">
            <a:extLst>
              <a:ext uri="{FF2B5EF4-FFF2-40B4-BE49-F238E27FC236}">
                <a16:creationId xmlns:a16="http://schemas.microsoft.com/office/drawing/2014/main" id="{8DA56528-CF7D-50E4-3C4B-9023B12B55A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813588" y="4207630"/>
            <a:ext cx="2743242" cy="261166"/>
            <a:chOff x="4880549" y="4300845"/>
            <a:chExt cx="2743242" cy="261166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DE8057A-BDFE-4484-5747-0C2D4933DD9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80549" y="4374435"/>
              <a:ext cx="164132" cy="141857"/>
            </a:xfrm>
            <a:custGeom>
              <a:avLst/>
              <a:gdLst>
                <a:gd name="connsiteX0" fmla="*/ 17943 w 164132"/>
                <a:gd name="connsiteY0" fmla="*/ 119999 h 141857"/>
                <a:gd name="connsiteX1" fmla="*/ 15218 w 164132"/>
                <a:gd name="connsiteY1" fmla="*/ 133465 h 141857"/>
                <a:gd name="connsiteX2" fmla="*/ 24000 w 164132"/>
                <a:gd name="connsiteY2" fmla="*/ 141920 h 141857"/>
                <a:gd name="connsiteX3" fmla="*/ 35205 w 164132"/>
                <a:gd name="connsiteY3" fmla="*/ 133152 h 141857"/>
                <a:gd name="connsiteX4" fmla="*/ 40958 w 164132"/>
                <a:gd name="connsiteY4" fmla="*/ 109979 h 141857"/>
                <a:gd name="connsiteX5" fmla="*/ 47621 w 164132"/>
                <a:gd name="connsiteY5" fmla="*/ 81795 h 141857"/>
                <a:gd name="connsiteX6" fmla="*/ 52769 w 164132"/>
                <a:gd name="connsiteY6" fmla="*/ 60814 h 141857"/>
                <a:gd name="connsiteX7" fmla="*/ 56705 w 164132"/>
                <a:gd name="connsiteY7" fmla="*/ 45156 h 141857"/>
                <a:gd name="connsiteX8" fmla="*/ 106066 w 164132"/>
                <a:gd name="connsiteY8" fmla="*/ 6952 h 141857"/>
                <a:gd name="connsiteX9" fmla="*/ 122419 w 164132"/>
                <a:gd name="connsiteY9" fmla="*/ 28873 h 141857"/>
                <a:gd name="connsiteX10" fmla="*/ 102735 w 164132"/>
                <a:gd name="connsiteY10" fmla="*/ 101837 h 141857"/>
                <a:gd name="connsiteX11" fmla="*/ 99707 w 164132"/>
                <a:gd name="connsiteY11" fmla="*/ 116242 h 141857"/>
                <a:gd name="connsiteX12" fmla="*/ 124539 w 164132"/>
                <a:gd name="connsiteY12" fmla="*/ 141920 h 141857"/>
                <a:gd name="connsiteX13" fmla="*/ 164209 w 164132"/>
                <a:gd name="connsiteY13" fmla="*/ 93695 h 141857"/>
                <a:gd name="connsiteX14" fmla="*/ 160575 w 164132"/>
                <a:gd name="connsiteY14" fmla="*/ 90563 h 141857"/>
                <a:gd name="connsiteX15" fmla="*/ 156033 w 164132"/>
                <a:gd name="connsiteY15" fmla="*/ 96200 h 141857"/>
                <a:gd name="connsiteX16" fmla="*/ 125144 w 164132"/>
                <a:gd name="connsiteY16" fmla="*/ 135031 h 141857"/>
                <a:gd name="connsiteX17" fmla="*/ 117876 w 164132"/>
                <a:gd name="connsiteY17" fmla="*/ 124697 h 141857"/>
                <a:gd name="connsiteX18" fmla="*/ 123327 w 164132"/>
                <a:gd name="connsiteY18" fmla="*/ 102463 h 141857"/>
                <a:gd name="connsiteX19" fmla="*/ 141800 w 164132"/>
                <a:gd name="connsiteY19" fmla="*/ 33570 h 141857"/>
                <a:gd name="connsiteX20" fmla="*/ 106975 w 164132"/>
                <a:gd name="connsiteY20" fmla="*/ 63 h 141857"/>
                <a:gd name="connsiteX21" fmla="*/ 59734 w 164132"/>
                <a:gd name="connsiteY21" fmla="*/ 27307 h 141857"/>
                <a:gd name="connsiteX22" fmla="*/ 31874 w 164132"/>
                <a:gd name="connsiteY22" fmla="*/ 63 h 141857"/>
                <a:gd name="connsiteX23" fmla="*/ 9162 w 164132"/>
                <a:gd name="connsiteY23" fmla="*/ 17912 h 141857"/>
                <a:gd name="connsiteX24" fmla="*/ 77 w 164132"/>
                <a:gd name="connsiteY24" fmla="*/ 48288 h 141857"/>
                <a:gd name="connsiteX25" fmla="*/ 3711 w 164132"/>
                <a:gd name="connsiteY25" fmla="*/ 51419 h 141857"/>
                <a:gd name="connsiteX26" fmla="*/ 8859 w 164132"/>
                <a:gd name="connsiteY26" fmla="*/ 44217 h 141857"/>
                <a:gd name="connsiteX27" fmla="*/ 30965 w 164132"/>
                <a:gd name="connsiteY27" fmla="*/ 6952 h 141857"/>
                <a:gd name="connsiteX28" fmla="*/ 40353 w 164132"/>
                <a:gd name="connsiteY28" fmla="*/ 21357 h 141857"/>
                <a:gd name="connsiteX29" fmla="*/ 35507 w 164132"/>
                <a:gd name="connsiteY29" fmla="*/ 47662 h 141857"/>
                <a:gd name="connsiteX30" fmla="*/ 17943 w 164132"/>
                <a:gd name="connsiteY30" fmla="*/ 119999 h 14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4132" h="141857">
                  <a:moveTo>
                    <a:pt x="17943" y="119999"/>
                  </a:moveTo>
                  <a:cubicBezTo>
                    <a:pt x="17035" y="124697"/>
                    <a:pt x="15218" y="131899"/>
                    <a:pt x="15218" y="133465"/>
                  </a:cubicBezTo>
                  <a:cubicBezTo>
                    <a:pt x="15218" y="139102"/>
                    <a:pt x="19458" y="141920"/>
                    <a:pt x="24000" y="141920"/>
                  </a:cubicBezTo>
                  <a:cubicBezTo>
                    <a:pt x="27634" y="141920"/>
                    <a:pt x="33085" y="139415"/>
                    <a:pt x="35205" y="133152"/>
                  </a:cubicBezTo>
                  <a:cubicBezTo>
                    <a:pt x="35507" y="132526"/>
                    <a:pt x="39141" y="117807"/>
                    <a:pt x="40958" y="109979"/>
                  </a:cubicBezTo>
                  <a:lnTo>
                    <a:pt x="47621" y="81795"/>
                  </a:lnTo>
                  <a:cubicBezTo>
                    <a:pt x="49438" y="74906"/>
                    <a:pt x="51254" y="68016"/>
                    <a:pt x="52769" y="60814"/>
                  </a:cubicBezTo>
                  <a:cubicBezTo>
                    <a:pt x="53980" y="55490"/>
                    <a:pt x="56403" y="46409"/>
                    <a:pt x="56705" y="45156"/>
                  </a:cubicBezTo>
                  <a:cubicBezTo>
                    <a:pt x="61248" y="35449"/>
                    <a:pt x="77298" y="6952"/>
                    <a:pt x="106066" y="6952"/>
                  </a:cubicBezTo>
                  <a:cubicBezTo>
                    <a:pt x="119693" y="6952"/>
                    <a:pt x="122419" y="18539"/>
                    <a:pt x="122419" y="28873"/>
                  </a:cubicBezTo>
                  <a:cubicBezTo>
                    <a:pt x="122419" y="48288"/>
                    <a:pt x="107580" y="88371"/>
                    <a:pt x="102735" y="101837"/>
                  </a:cubicBezTo>
                  <a:cubicBezTo>
                    <a:pt x="100010" y="109039"/>
                    <a:pt x="99707" y="112797"/>
                    <a:pt x="99707" y="116242"/>
                  </a:cubicBezTo>
                  <a:cubicBezTo>
                    <a:pt x="99707" y="130960"/>
                    <a:pt x="110306" y="141920"/>
                    <a:pt x="124539" y="141920"/>
                  </a:cubicBezTo>
                  <a:cubicBezTo>
                    <a:pt x="153004" y="141920"/>
                    <a:pt x="164209" y="96200"/>
                    <a:pt x="164209" y="93695"/>
                  </a:cubicBezTo>
                  <a:cubicBezTo>
                    <a:pt x="164209" y="90563"/>
                    <a:pt x="161484" y="90563"/>
                    <a:pt x="160575" y="90563"/>
                  </a:cubicBezTo>
                  <a:cubicBezTo>
                    <a:pt x="157547" y="90563"/>
                    <a:pt x="157547" y="91503"/>
                    <a:pt x="156033" y="96200"/>
                  </a:cubicBezTo>
                  <a:cubicBezTo>
                    <a:pt x="149976" y="117494"/>
                    <a:pt x="139983" y="135031"/>
                    <a:pt x="125144" y="135031"/>
                  </a:cubicBezTo>
                  <a:cubicBezTo>
                    <a:pt x="119996" y="135031"/>
                    <a:pt x="117876" y="131899"/>
                    <a:pt x="117876" y="124697"/>
                  </a:cubicBezTo>
                  <a:cubicBezTo>
                    <a:pt x="117876" y="116868"/>
                    <a:pt x="120602" y="109352"/>
                    <a:pt x="123327" y="102463"/>
                  </a:cubicBezTo>
                  <a:cubicBezTo>
                    <a:pt x="129081" y="85866"/>
                    <a:pt x="141800" y="51419"/>
                    <a:pt x="141800" y="33570"/>
                  </a:cubicBezTo>
                  <a:cubicBezTo>
                    <a:pt x="141800" y="12589"/>
                    <a:pt x="128778" y="63"/>
                    <a:pt x="106975" y="63"/>
                  </a:cubicBezTo>
                  <a:cubicBezTo>
                    <a:pt x="79720" y="63"/>
                    <a:pt x="64882" y="20104"/>
                    <a:pt x="59734" y="27307"/>
                  </a:cubicBezTo>
                  <a:cubicBezTo>
                    <a:pt x="58219" y="9770"/>
                    <a:pt x="45804" y="63"/>
                    <a:pt x="31874" y="63"/>
                  </a:cubicBezTo>
                  <a:cubicBezTo>
                    <a:pt x="17944" y="63"/>
                    <a:pt x="12190" y="12276"/>
                    <a:pt x="9162" y="17912"/>
                  </a:cubicBezTo>
                  <a:cubicBezTo>
                    <a:pt x="4316" y="28559"/>
                    <a:pt x="77" y="47035"/>
                    <a:pt x="77" y="48288"/>
                  </a:cubicBezTo>
                  <a:cubicBezTo>
                    <a:pt x="77" y="51419"/>
                    <a:pt x="3105" y="51419"/>
                    <a:pt x="3711" y="51419"/>
                  </a:cubicBezTo>
                  <a:cubicBezTo>
                    <a:pt x="6739" y="51419"/>
                    <a:pt x="7042" y="51106"/>
                    <a:pt x="8859" y="44217"/>
                  </a:cubicBezTo>
                  <a:cubicBezTo>
                    <a:pt x="14007" y="21983"/>
                    <a:pt x="20063" y="6952"/>
                    <a:pt x="30965" y="6952"/>
                  </a:cubicBezTo>
                  <a:cubicBezTo>
                    <a:pt x="37022" y="6952"/>
                    <a:pt x="40353" y="11023"/>
                    <a:pt x="40353" y="21357"/>
                  </a:cubicBezTo>
                  <a:cubicBezTo>
                    <a:pt x="40353" y="27933"/>
                    <a:pt x="39444" y="31378"/>
                    <a:pt x="35507" y="47662"/>
                  </a:cubicBezTo>
                  <a:lnTo>
                    <a:pt x="17943" y="119999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6269926-E04A-39DF-C619-3F5BB7AE8DD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68585" y="4463150"/>
              <a:ext cx="84579" cy="98861"/>
            </a:xfrm>
            <a:custGeom>
              <a:avLst/>
              <a:gdLst>
                <a:gd name="connsiteX0" fmla="*/ 76395 w 84579"/>
                <a:gd name="connsiteY0" fmla="*/ 14313 h 98861"/>
                <a:gd name="connsiteX1" fmla="*/ 67492 w 84579"/>
                <a:gd name="connsiteY1" fmla="*/ 24615 h 98861"/>
                <a:gd name="connsiteX2" fmla="*/ 74487 w 84579"/>
                <a:gd name="connsiteY2" fmla="*/ 31630 h 98861"/>
                <a:gd name="connsiteX3" fmla="*/ 84662 w 84579"/>
                <a:gd name="connsiteY3" fmla="*/ 19135 h 98861"/>
                <a:gd name="connsiteX4" fmla="*/ 56469 w 84579"/>
                <a:gd name="connsiteY4" fmla="*/ 64 h 98861"/>
                <a:gd name="connsiteX5" fmla="*/ 17465 w 84579"/>
                <a:gd name="connsiteY5" fmla="*/ 32068 h 98861"/>
                <a:gd name="connsiteX6" fmla="*/ 24884 w 84579"/>
                <a:gd name="connsiteY6" fmla="*/ 48070 h 98861"/>
                <a:gd name="connsiteX7" fmla="*/ 48838 w 84579"/>
                <a:gd name="connsiteY7" fmla="*/ 55962 h 98861"/>
                <a:gd name="connsiteX8" fmla="*/ 66856 w 84579"/>
                <a:gd name="connsiteY8" fmla="*/ 70429 h 98861"/>
                <a:gd name="connsiteX9" fmla="*/ 55621 w 84579"/>
                <a:gd name="connsiteY9" fmla="*/ 87966 h 98861"/>
                <a:gd name="connsiteX10" fmla="*/ 34423 w 84579"/>
                <a:gd name="connsiteY10" fmla="*/ 92788 h 98861"/>
                <a:gd name="connsiteX11" fmla="*/ 8986 w 84579"/>
                <a:gd name="connsiteY11" fmla="*/ 83582 h 98861"/>
                <a:gd name="connsiteX12" fmla="*/ 20645 w 84579"/>
                <a:gd name="connsiteY12" fmla="*/ 71087 h 98861"/>
                <a:gd name="connsiteX13" fmla="*/ 12377 w 84579"/>
                <a:gd name="connsiteY13" fmla="*/ 62976 h 98861"/>
                <a:gd name="connsiteX14" fmla="*/ 83 w 84579"/>
                <a:gd name="connsiteY14" fmla="*/ 77663 h 98861"/>
                <a:gd name="connsiteX15" fmla="*/ 34211 w 84579"/>
                <a:gd name="connsiteY15" fmla="*/ 98926 h 98861"/>
                <a:gd name="connsiteX16" fmla="*/ 80423 w 84579"/>
                <a:gd name="connsiteY16" fmla="*/ 62757 h 98861"/>
                <a:gd name="connsiteX17" fmla="*/ 51170 w 84579"/>
                <a:gd name="connsiteY17" fmla="*/ 37110 h 98861"/>
                <a:gd name="connsiteX18" fmla="*/ 42690 w 84579"/>
                <a:gd name="connsiteY18" fmla="*/ 35356 h 98861"/>
                <a:gd name="connsiteX19" fmla="*/ 31032 w 84579"/>
                <a:gd name="connsiteY19" fmla="*/ 24396 h 98861"/>
                <a:gd name="connsiteX20" fmla="*/ 39511 w 84579"/>
                <a:gd name="connsiteY20" fmla="*/ 10367 h 98861"/>
                <a:gd name="connsiteX21" fmla="*/ 56257 w 84579"/>
                <a:gd name="connsiteY21" fmla="*/ 6202 h 98861"/>
                <a:gd name="connsiteX22" fmla="*/ 76395 w 84579"/>
                <a:gd name="connsiteY22" fmla="*/ 14313 h 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579" h="98861">
                  <a:moveTo>
                    <a:pt x="76395" y="14313"/>
                  </a:moveTo>
                  <a:cubicBezTo>
                    <a:pt x="70884" y="15628"/>
                    <a:pt x="67492" y="20231"/>
                    <a:pt x="67492" y="24615"/>
                  </a:cubicBezTo>
                  <a:cubicBezTo>
                    <a:pt x="67492" y="29657"/>
                    <a:pt x="71732" y="31630"/>
                    <a:pt x="74487" y="31630"/>
                  </a:cubicBezTo>
                  <a:cubicBezTo>
                    <a:pt x="76607" y="31630"/>
                    <a:pt x="84662" y="30315"/>
                    <a:pt x="84662" y="19135"/>
                  </a:cubicBezTo>
                  <a:cubicBezTo>
                    <a:pt x="84662" y="4887"/>
                    <a:pt x="69400" y="64"/>
                    <a:pt x="56469" y="64"/>
                  </a:cubicBezTo>
                  <a:cubicBezTo>
                    <a:pt x="23400" y="64"/>
                    <a:pt x="17465" y="25273"/>
                    <a:pt x="17465" y="32068"/>
                  </a:cubicBezTo>
                  <a:cubicBezTo>
                    <a:pt x="17465" y="40179"/>
                    <a:pt x="21917" y="45440"/>
                    <a:pt x="24884" y="48070"/>
                  </a:cubicBezTo>
                  <a:cubicBezTo>
                    <a:pt x="30396" y="52454"/>
                    <a:pt x="34211" y="53331"/>
                    <a:pt x="48838" y="55962"/>
                  </a:cubicBezTo>
                  <a:cubicBezTo>
                    <a:pt x="53289" y="56838"/>
                    <a:pt x="66856" y="59469"/>
                    <a:pt x="66856" y="70429"/>
                  </a:cubicBezTo>
                  <a:cubicBezTo>
                    <a:pt x="66856" y="74156"/>
                    <a:pt x="64524" y="82486"/>
                    <a:pt x="55621" y="87966"/>
                  </a:cubicBezTo>
                  <a:cubicBezTo>
                    <a:pt x="47354" y="92788"/>
                    <a:pt x="36967" y="92788"/>
                    <a:pt x="34423" y="92788"/>
                  </a:cubicBezTo>
                  <a:cubicBezTo>
                    <a:pt x="25944" y="92788"/>
                    <a:pt x="13861" y="90815"/>
                    <a:pt x="8986" y="83582"/>
                  </a:cubicBezTo>
                  <a:cubicBezTo>
                    <a:pt x="15981" y="82705"/>
                    <a:pt x="20645" y="77225"/>
                    <a:pt x="20645" y="71087"/>
                  </a:cubicBezTo>
                  <a:cubicBezTo>
                    <a:pt x="20645" y="65607"/>
                    <a:pt x="16829" y="62976"/>
                    <a:pt x="12377" y="62976"/>
                  </a:cubicBezTo>
                  <a:cubicBezTo>
                    <a:pt x="6230" y="62976"/>
                    <a:pt x="83" y="68018"/>
                    <a:pt x="83" y="77663"/>
                  </a:cubicBezTo>
                  <a:cubicBezTo>
                    <a:pt x="83" y="90815"/>
                    <a:pt x="13649" y="98926"/>
                    <a:pt x="34211" y="98926"/>
                  </a:cubicBezTo>
                  <a:cubicBezTo>
                    <a:pt x="73215" y="98926"/>
                    <a:pt x="80423" y="71306"/>
                    <a:pt x="80423" y="62757"/>
                  </a:cubicBezTo>
                  <a:cubicBezTo>
                    <a:pt x="80423" y="42590"/>
                    <a:pt x="59013" y="38644"/>
                    <a:pt x="51170" y="37110"/>
                  </a:cubicBezTo>
                  <a:cubicBezTo>
                    <a:pt x="49262" y="36672"/>
                    <a:pt x="43962" y="35795"/>
                    <a:pt x="42690" y="35356"/>
                  </a:cubicBezTo>
                  <a:cubicBezTo>
                    <a:pt x="34847" y="33822"/>
                    <a:pt x="31032" y="29219"/>
                    <a:pt x="31032" y="24396"/>
                  </a:cubicBezTo>
                  <a:cubicBezTo>
                    <a:pt x="31032" y="19354"/>
                    <a:pt x="34847" y="13436"/>
                    <a:pt x="39511" y="10367"/>
                  </a:cubicBezTo>
                  <a:cubicBezTo>
                    <a:pt x="45234" y="6640"/>
                    <a:pt x="52653" y="6202"/>
                    <a:pt x="56257" y="6202"/>
                  </a:cubicBezTo>
                  <a:cubicBezTo>
                    <a:pt x="60709" y="6202"/>
                    <a:pt x="71732" y="6860"/>
                    <a:pt x="76395" y="14313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087FFE-D2ED-44DB-8425-D7C6CDB60B8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84047" y="4397922"/>
              <a:ext cx="201379" cy="73277"/>
            </a:xfrm>
            <a:custGeom>
              <a:avLst/>
              <a:gdLst>
                <a:gd name="connsiteX0" fmla="*/ 191174 w 201379"/>
                <a:gd name="connsiteY0" fmla="*/ 12589 h 73277"/>
                <a:gd name="connsiteX1" fmla="*/ 201470 w 201379"/>
                <a:gd name="connsiteY1" fmla="*/ 6326 h 73277"/>
                <a:gd name="connsiteX2" fmla="*/ 191476 w 201379"/>
                <a:gd name="connsiteY2" fmla="*/ 63 h 73277"/>
                <a:gd name="connsiteX3" fmla="*/ 10083 w 201379"/>
                <a:gd name="connsiteY3" fmla="*/ 63 h 73277"/>
                <a:gd name="connsiteX4" fmla="*/ 90 w 201379"/>
                <a:gd name="connsiteY4" fmla="*/ 6326 h 73277"/>
                <a:gd name="connsiteX5" fmla="*/ 10386 w 201379"/>
                <a:gd name="connsiteY5" fmla="*/ 12589 h 73277"/>
                <a:gd name="connsiteX6" fmla="*/ 191174 w 201379"/>
                <a:gd name="connsiteY6" fmla="*/ 12589 h 73277"/>
                <a:gd name="connsiteX7" fmla="*/ 191476 w 201379"/>
                <a:gd name="connsiteY7" fmla="*/ 73340 h 73277"/>
                <a:gd name="connsiteX8" fmla="*/ 201470 w 201379"/>
                <a:gd name="connsiteY8" fmla="*/ 67077 h 73277"/>
                <a:gd name="connsiteX9" fmla="*/ 191174 w 201379"/>
                <a:gd name="connsiteY9" fmla="*/ 60814 h 73277"/>
                <a:gd name="connsiteX10" fmla="*/ 10386 w 201379"/>
                <a:gd name="connsiteY10" fmla="*/ 60814 h 73277"/>
                <a:gd name="connsiteX11" fmla="*/ 90 w 201379"/>
                <a:gd name="connsiteY11" fmla="*/ 67077 h 73277"/>
                <a:gd name="connsiteX12" fmla="*/ 10083 w 201379"/>
                <a:gd name="connsiteY12" fmla="*/ 73340 h 73277"/>
                <a:gd name="connsiteX13" fmla="*/ 191476 w 201379"/>
                <a:gd name="connsiteY13" fmla="*/ 73340 h 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379" h="73277">
                  <a:moveTo>
                    <a:pt x="191174" y="12589"/>
                  </a:moveTo>
                  <a:cubicBezTo>
                    <a:pt x="195716" y="12589"/>
                    <a:pt x="201470" y="12589"/>
                    <a:pt x="201470" y="6326"/>
                  </a:cubicBezTo>
                  <a:cubicBezTo>
                    <a:pt x="201470" y="63"/>
                    <a:pt x="195716" y="63"/>
                    <a:pt x="191476" y="63"/>
                  </a:cubicBezTo>
                  <a:lnTo>
                    <a:pt x="10083" y="63"/>
                  </a:lnTo>
                  <a:cubicBezTo>
                    <a:pt x="5843" y="63"/>
                    <a:pt x="90" y="63"/>
                    <a:pt x="90" y="6326"/>
                  </a:cubicBezTo>
                  <a:cubicBezTo>
                    <a:pt x="90" y="12589"/>
                    <a:pt x="5843" y="12589"/>
                    <a:pt x="10386" y="12589"/>
                  </a:cubicBezTo>
                  <a:lnTo>
                    <a:pt x="191174" y="12589"/>
                  </a:lnTo>
                  <a:close/>
                  <a:moveTo>
                    <a:pt x="191476" y="73340"/>
                  </a:moveTo>
                  <a:cubicBezTo>
                    <a:pt x="195716" y="73340"/>
                    <a:pt x="201470" y="73340"/>
                    <a:pt x="201470" y="67077"/>
                  </a:cubicBezTo>
                  <a:cubicBezTo>
                    <a:pt x="201470" y="60814"/>
                    <a:pt x="195716" y="60814"/>
                    <a:pt x="191174" y="60814"/>
                  </a:cubicBezTo>
                  <a:lnTo>
                    <a:pt x="10386" y="60814"/>
                  </a:lnTo>
                  <a:cubicBezTo>
                    <a:pt x="5843" y="60814"/>
                    <a:pt x="90" y="60814"/>
                    <a:pt x="90" y="67077"/>
                  </a:cubicBezTo>
                  <a:cubicBezTo>
                    <a:pt x="90" y="73340"/>
                    <a:pt x="5843" y="73340"/>
                    <a:pt x="10083" y="73340"/>
                  </a:cubicBezTo>
                  <a:lnTo>
                    <a:pt x="191476" y="73340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709BA37-22F4-C8C6-2EDA-10FAAB6354E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98548" y="4304289"/>
              <a:ext cx="127490" cy="215447"/>
            </a:xfrm>
            <a:custGeom>
              <a:avLst/>
              <a:gdLst>
                <a:gd name="connsiteX0" fmla="*/ 127590 w 127490"/>
                <a:gd name="connsiteY0" fmla="*/ 108413 h 215447"/>
                <a:gd name="connsiteX1" fmla="*/ 115477 w 127490"/>
                <a:gd name="connsiteY1" fmla="*/ 35136 h 215447"/>
                <a:gd name="connsiteX2" fmla="*/ 63997 w 127490"/>
                <a:gd name="connsiteY2" fmla="*/ 63 h 215447"/>
                <a:gd name="connsiteX3" fmla="*/ 11305 w 127490"/>
                <a:gd name="connsiteY3" fmla="*/ 37328 h 215447"/>
                <a:gd name="connsiteX4" fmla="*/ 100 w 127490"/>
                <a:gd name="connsiteY4" fmla="*/ 108413 h 215447"/>
                <a:gd name="connsiteX5" fmla="*/ 13727 w 127490"/>
                <a:gd name="connsiteY5" fmla="*/ 183882 h 215447"/>
                <a:gd name="connsiteX6" fmla="*/ 63694 w 127490"/>
                <a:gd name="connsiteY6" fmla="*/ 215510 h 215447"/>
                <a:gd name="connsiteX7" fmla="*/ 116386 w 127490"/>
                <a:gd name="connsiteY7" fmla="*/ 179185 h 215447"/>
                <a:gd name="connsiteX8" fmla="*/ 127590 w 127490"/>
                <a:gd name="connsiteY8" fmla="*/ 108413 h 215447"/>
                <a:gd name="connsiteX9" fmla="*/ 63694 w 127490"/>
                <a:gd name="connsiteY9" fmla="*/ 208621 h 215447"/>
                <a:gd name="connsiteX10" fmla="*/ 28566 w 127490"/>
                <a:gd name="connsiteY10" fmla="*/ 170730 h 215447"/>
                <a:gd name="connsiteX11" fmla="*/ 25235 w 127490"/>
                <a:gd name="connsiteY11" fmla="*/ 104655 h 215447"/>
                <a:gd name="connsiteX12" fmla="*/ 27657 w 127490"/>
                <a:gd name="connsiteY12" fmla="*/ 47035 h 215447"/>
                <a:gd name="connsiteX13" fmla="*/ 63694 w 127490"/>
                <a:gd name="connsiteY13" fmla="*/ 6952 h 215447"/>
                <a:gd name="connsiteX14" fmla="*/ 99428 w 127490"/>
                <a:gd name="connsiteY14" fmla="*/ 43591 h 215447"/>
                <a:gd name="connsiteX15" fmla="*/ 102456 w 127490"/>
                <a:gd name="connsiteY15" fmla="*/ 104655 h 215447"/>
                <a:gd name="connsiteX16" fmla="*/ 99125 w 127490"/>
                <a:gd name="connsiteY16" fmla="*/ 169477 h 215447"/>
                <a:gd name="connsiteX17" fmla="*/ 63694 w 127490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490" h="215447">
                  <a:moveTo>
                    <a:pt x="127590" y="108413"/>
                  </a:moveTo>
                  <a:cubicBezTo>
                    <a:pt x="127590" y="83361"/>
                    <a:pt x="126076" y="58309"/>
                    <a:pt x="115477" y="35136"/>
                  </a:cubicBezTo>
                  <a:cubicBezTo>
                    <a:pt x="101547" y="5073"/>
                    <a:pt x="76715" y="63"/>
                    <a:pt x="63997" y="63"/>
                  </a:cubicBezTo>
                  <a:cubicBezTo>
                    <a:pt x="45827" y="63"/>
                    <a:pt x="23721" y="8205"/>
                    <a:pt x="11305" y="37328"/>
                  </a:cubicBezTo>
                  <a:cubicBezTo>
                    <a:pt x="1614" y="58935"/>
                    <a:pt x="100" y="83361"/>
                    <a:pt x="100" y="108413"/>
                  </a:cubicBezTo>
                  <a:cubicBezTo>
                    <a:pt x="100" y="131899"/>
                    <a:pt x="1312" y="160083"/>
                    <a:pt x="13727" y="183882"/>
                  </a:cubicBezTo>
                  <a:cubicBezTo>
                    <a:pt x="26749" y="209247"/>
                    <a:pt x="48855" y="215510"/>
                    <a:pt x="63694" y="215510"/>
                  </a:cubicBezTo>
                  <a:cubicBezTo>
                    <a:pt x="80047" y="215510"/>
                    <a:pt x="103061" y="208934"/>
                    <a:pt x="116386" y="179185"/>
                  </a:cubicBezTo>
                  <a:cubicBezTo>
                    <a:pt x="126076" y="157578"/>
                    <a:pt x="127590" y="133152"/>
                    <a:pt x="127590" y="108413"/>
                  </a:cubicBezTo>
                  <a:close/>
                  <a:moveTo>
                    <a:pt x="63694" y="208621"/>
                  </a:moveTo>
                  <a:cubicBezTo>
                    <a:pt x="51884" y="208621"/>
                    <a:pt x="34017" y="200792"/>
                    <a:pt x="28566" y="170730"/>
                  </a:cubicBezTo>
                  <a:cubicBezTo>
                    <a:pt x="25235" y="151941"/>
                    <a:pt x="25235" y="123131"/>
                    <a:pt x="25235" y="104655"/>
                  </a:cubicBezTo>
                  <a:cubicBezTo>
                    <a:pt x="25235" y="84613"/>
                    <a:pt x="25235" y="63945"/>
                    <a:pt x="27657" y="47035"/>
                  </a:cubicBezTo>
                  <a:cubicBezTo>
                    <a:pt x="33411" y="9770"/>
                    <a:pt x="56123" y="6952"/>
                    <a:pt x="63694" y="6952"/>
                  </a:cubicBezTo>
                  <a:cubicBezTo>
                    <a:pt x="73687" y="6952"/>
                    <a:pt x="93674" y="12589"/>
                    <a:pt x="99428" y="43591"/>
                  </a:cubicBezTo>
                  <a:cubicBezTo>
                    <a:pt x="102456" y="61127"/>
                    <a:pt x="102456" y="84927"/>
                    <a:pt x="102456" y="104655"/>
                  </a:cubicBezTo>
                  <a:cubicBezTo>
                    <a:pt x="102456" y="128141"/>
                    <a:pt x="102456" y="149436"/>
                    <a:pt x="99125" y="169477"/>
                  </a:cubicBezTo>
                  <a:cubicBezTo>
                    <a:pt x="94582" y="199227"/>
                    <a:pt x="77321" y="208621"/>
                    <a:pt x="63694" y="208621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B743E63-D44A-1F10-F516-E7F2CB11F7F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64195" y="4479654"/>
              <a:ext cx="32099" cy="33193"/>
            </a:xfrm>
            <a:custGeom>
              <a:avLst/>
              <a:gdLst>
                <a:gd name="connsiteX0" fmla="*/ 32205 w 32099"/>
                <a:gd name="connsiteY0" fmla="*/ 16660 h 33193"/>
                <a:gd name="connsiteX1" fmla="*/ 16155 w 32099"/>
                <a:gd name="connsiteY1" fmla="*/ 63 h 33193"/>
                <a:gd name="connsiteX2" fmla="*/ 105 w 32099"/>
                <a:gd name="connsiteY2" fmla="*/ 16660 h 33193"/>
                <a:gd name="connsiteX3" fmla="*/ 16155 w 32099"/>
                <a:gd name="connsiteY3" fmla="*/ 33257 h 33193"/>
                <a:gd name="connsiteX4" fmla="*/ 32205 w 32099"/>
                <a:gd name="connsiteY4" fmla="*/ 16660 h 3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99" h="33193">
                  <a:moveTo>
                    <a:pt x="32205" y="16660"/>
                  </a:moveTo>
                  <a:cubicBezTo>
                    <a:pt x="32205" y="7578"/>
                    <a:pt x="24937" y="63"/>
                    <a:pt x="16155" y="63"/>
                  </a:cubicBezTo>
                  <a:cubicBezTo>
                    <a:pt x="7373" y="63"/>
                    <a:pt x="105" y="7578"/>
                    <a:pt x="105" y="16660"/>
                  </a:cubicBezTo>
                  <a:cubicBezTo>
                    <a:pt x="105" y="25741"/>
                    <a:pt x="7373" y="33257"/>
                    <a:pt x="16155" y="33257"/>
                  </a:cubicBezTo>
                  <a:cubicBezTo>
                    <a:pt x="24937" y="33257"/>
                    <a:pt x="32205" y="25741"/>
                    <a:pt x="32205" y="16660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AE4546-36E4-9EA1-76C7-CA56E0B1F9B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34990" y="4304289"/>
              <a:ext cx="125673" cy="215447"/>
            </a:xfrm>
            <a:custGeom>
              <a:avLst/>
              <a:gdLst>
                <a:gd name="connsiteX0" fmla="*/ 98527 w 125673"/>
                <a:gd name="connsiteY0" fmla="*/ 109039 h 215447"/>
                <a:gd name="connsiteX1" fmla="*/ 98527 w 125673"/>
                <a:gd name="connsiteY1" fmla="*/ 119060 h 215447"/>
                <a:gd name="connsiteX2" fmla="*/ 49469 w 125673"/>
                <a:gd name="connsiteY2" fmla="*/ 206742 h 215447"/>
                <a:gd name="connsiteX3" fmla="*/ 19792 w 125673"/>
                <a:gd name="connsiteY3" fmla="*/ 195469 h 215447"/>
                <a:gd name="connsiteX4" fmla="*/ 35539 w 125673"/>
                <a:gd name="connsiteY4" fmla="*/ 181064 h 215447"/>
                <a:gd name="connsiteX5" fmla="*/ 21609 w 125673"/>
                <a:gd name="connsiteY5" fmla="*/ 166659 h 215447"/>
                <a:gd name="connsiteX6" fmla="*/ 7679 w 125673"/>
                <a:gd name="connsiteY6" fmla="*/ 181690 h 215447"/>
                <a:gd name="connsiteX7" fmla="*/ 49772 w 125673"/>
                <a:gd name="connsiteY7" fmla="*/ 215510 h 215447"/>
                <a:gd name="connsiteX8" fmla="*/ 125781 w 125673"/>
                <a:gd name="connsiteY8" fmla="*/ 105595 h 215447"/>
                <a:gd name="connsiteX9" fmla="*/ 64004 w 125673"/>
                <a:gd name="connsiteY9" fmla="*/ 63 h 215447"/>
                <a:gd name="connsiteX10" fmla="*/ 19489 w 125673"/>
                <a:gd name="connsiteY10" fmla="*/ 19791 h 215447"/>
                <a:gd name="connsiteX11" fmla="*/ 108 w 125673"/>
                <a:gd name="connsiteY11" fmla="*/ 70522 h 215447"/>
                <a:gd name="connsiteX12" fmla="*/ 60673 w 125673"/>
                <a:gd name="connsiteY12" fmla="*/ 140354 h 215447"/>
                <a:gd name="connsiteX13" fmla="*/ 98527 w 125673"/>
                <a:gd name="connsiteY13" fmla="*/ 109039 h 215447"/>
                <a:gd name="connsiteX14" fmla="*/ 60976 w 125673"/>
                <a:gd name="connsiteY14" fmla="*/ 133152 h 215447"/>
                <a:gd name="connsiteX15" fmla="*/ 32813 w 125673"/>
                <a:gd name="connsiteY15" fmla="*/ 113423 h 215447"/>
                <a:gd name="connsiteX16" fmla="*/ 27362 w 125673"/>
                <a:gd name="connsiteY16" fmla="*/ 70835 h 215447"/>
                <a:gd name="connsiteX17" fmla="*/ 33722 w 125673"/>
                <a:gd name="connsiteY17" fmla="*/ 27620 h 215447"/>
                <a:gd name="connsiteX18" fmla="*/ 64004 w 125673"/>
                <a:gd name="connsiteY18" fmla="*/ 7892 h 215447"/>
                <a:gd name="connsiteX19" fmla="*/ 93076 w 125673"/>
                <a:gd name="connsiteY19" fmla="*/ 32630 h 215447"/>
                <a:gd name="connsiteX20" fmla="*/ 97921 w 125673"/>
                <a:gd name="connsiteY20" fmla="*/ 76785 h 215447"/>
                <a:gd name="connsiteX21" fmla="*/ 60976 w 125673"/>
                <a:gd name="connsiteY21" fmla="*/ 133152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673" h="215447">
                  <a:moveTo>
                    <a:pt x="98527" y="109039"/>
                  </a:moveTo>
                  <a:lnTo>
                    <a:pt x="98527" y="119060"/>
                  </a:lnTo>
                  <a:cubicBezTo>
                    <a:pt x="98527" y="192337"/>
                    <a:pt x="67033" y="206742"/>
                    <a:pt x="49469" y="206742"/>
                  </a:cubicBezTo>
                  <a:cubicBezTo>
                    <a:pt x="44321" y="206742"/>
                    <a:pt x="27968" y="206116"/>
                    <a:pt x="19792" y="195469"/>
                  </a:cubicBezTo>
                  <a:cubicBezTo>
                    <a:pt x="33116" y="195469"/>
                    <a:pt x="35539" y="186387"/>
                    <a:pt x="35539" y="181064"/>
                  </a:cubicBezTo>
                  <a:cubicBezTo>
                    <a:pt x="35539" y="171356"/>
                    <a:pt x="28271" y="166659"/>
                    <a:pt x="21609" y="166659"/>
                  </a:cubicBezTo>
                  <a:cubicBezTo>
                    <a:pt x="16763" y="166659"/>
                    <a:pt x="7679" y="169477"/>
                    <a:pt x="7679" y="181690"/>
                  </a:cubicBezTo>
                  <a:cubicBezTo>
                    <a:pt x="7679" y="202671"/>
                    <a:pt x="24031" y="215510"/>
                    <a:pt x="49772" y="215510"/>
                  </a:cubicBezTo>
                  <a:cubicBezTo>
                    <a:pt x="88836" y="215510"/>
                    <a:pt x="125781" y="172922"/>
                    <a:pt x="125781" y="105595"/>
                  </a:cubicBezTo>
                  <a:cubicBezTo>
                    <a:pt x="125781" y="21357"/>
                    <a:pt x="90956" y="63"/>
                    <a:pt x="64004" y="63"/>
                  </a:cubicBezTo>
                  <a:cubicBezTo>
                    <a:pt x="47349" y="63"/>
                    <a:pt x="32510" y="5699"/>
                    <a:pt x="19489" y="19791"/>
                  </a:cubicBezTo>
                  <a:cubicBezTo>
                    <a:pt x="7073" y="33883"/>
                    <a:pt x="108" y="47035"/>
                    <a:pt x="108" y="70522"/>
                  </a:cubicBezTo>
                  <a:cubicBezTo>
                    <a:pt x="108" y="109666"/>
                    <a:pt x="26757" y="140354"/>
                    <a:pt x="60673" y="140354"/>
                  </a:cubicBezTo>
                  <a:cubicBezTo>
                    <a:pt x="79146" y="140354"/>
                    <a:pt x="91562" y="127202"/>
                    <a:pt x="98527" y="109039"/>
                  </a:cubicBezTo>
                  <a:close/>
                  <a:moveTo>
                    <a:pt x="60976" y="133152"/>
                  </a:moveTo>
                  <a:cubicBezTo>
                    <a:pt x="56131" y="133152"/>
                    <a:pt x="42201" y="133152"/>
                    <a:pt x="32813" y="113423"/>
                  </a:cubicBezTo>
                  <a:cubicBezTo>
                    <a:pt x="27362" y="101837"/>
                    <a:pt x="27362" y="86179"/>
                    <a:pt x="27362" y="70835"/>
                  </a:cubicBezTo>
                  <a:cubicBezTo>
                    <a:pt x="27362" y="53925"/>
                    <a:pt x="27362" y="39207"/>
                    <a:pt x="33722" y="27620"/>
                  </a:cubicBezTo>
                  <a:cubicBezTo>
                    <a:pt x="41898" y="11962"/>
                    <a:pt x="53406" y="7892"/>
                    <a:pt x="64004" y="7892"/>
                  </a:cubicBezTo>
                  <a:cubicBezTo>
                    <a:pt x="77935" y="7892"/>
                    <a:pt x="87928" y="18539"/>
                    <a:pt x="93076" y="32630"/>
                  </a:cubicBezTo>
                  <a:cubicBezTo>
                    <a:pt x="96710" y="42651"/>
                    <a:pt x="97921" y="62380"/>
                    <a:pt x="97921" y="76785"/>
                  </a:cubicBezTo>
                  <a:cubicBezTo>
                    <a:pt x="97921" y="102776"/>
                    <a:pt x="87625" y="133152"/>
                    <a:pt x="60976" y="133152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5E404D8-0B77-DB09-AAD4-B0AF3D22BF0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86404" y="4304289"/>
              <a:ext cx="125673" cy="215447"/>
            </a:xfrm>
            <a:custGeom>
              <a:avLst/>
              <a:gdLst>
                <a:gd name="connsiteX0" fmla="*/ 27367 w 125673"/>
                <a:gd name="connsiteY0" fmla="*/ 105908 h 215447"/>
                <a:gd name="connsiteX1" fmla="*/ 27367 w 125673"/>
                <a:gd name="connsiteY1" fmla="*/ 98392 h 215447"/>
                <a:gd name="connsiteX2" fmla="*/ 80362 w 125673"/>
                <a:gd name="connsiteY2" fmla="*/ 7892 h 215447"/>
                <a:gd name="connsiteX3" fmla="*/ 107011 w 125673"/>
                <a:gd name="connsiteY3" fmla="*/ 20418 h 215447"/>
                <a:gd name="connsiteX4" fmla="*/ 90355 w 125673"/>
                <a:gd name="connsiteY4" fmla="*/ 34509 h 215447"/>
                <a:gd name="connsiteX5" fmla="*/ 104285 w 125673"/>
                <a:gd name="connsiteY5" fmla="*/ 48914 h 215447"/>
                <a:gd name="connsiteX6" fmla="*/ 118216 w 125673"/>
                <a:gd name="connsiteY6" fmla="*/ 33883 h 215447"/>
                <a:gd name="connsiteX7" fmla="*/ 79756 w 125673"/>
                <a:gd name="connsiteY7" fmla="*/ 63 h 215447"/>
                <a:gd name="connsiteX8" fmla="*/ 113 w 125673"/>
                <a:gd name="connsiteY8" fmla="*/ 109666 h 215447"/>
                <a:gd name="connsiteX9" fmla="*/ 63404 w 125673"/>
                <a:gd name="connsiteY9" fmla="*/ 215510 h 215447"/>
                <a:gd name="connsiteX10" fmla="*/ 125786 w 125673"/>
                <a:gd name="connsiteY10" fmla="*/ 144738 h 215447"/>
                <a:gd name="connsiteX11" fmla="*/ 65221 w 125673"/>
                <a:gd name="connsiteY11" fmla="*/ 74906 h 215447"/>
                <a:gd name="connsiteX12" fmla="*/ 27367 w 125673"/>
                <a:gd name="connsiteY12" fmla="*/ 105908 h 215447"/>
                <a:gd name="connsiteX13" fmla="*/ 63404 w 125673"/>
                <a:gd name="connsiteY13" fmla="*/ 206742 h 215447"/>
                <a:gd name="connsiteX14" fmla="*/ 33424 w 125673"/>
                <a:gd name="connsiteY14" fmla="*/ 183256 h 215447"/>
                <a:gd name="connsiteX15" fmla="*/ 27973 w 125673"/>
                <a:gd name="connsiteY15" fmla="*/ 137849 h 215447"/>
                <a:gd name="connsiteX16" fmla="*/ 64918 w 125673"/>
                <a:gd name="connsiteY16" fmla="*/ 82108 h 215447"/>
                <a:gd name="connsiteX17" fmla="*/ 93081 w 125673"/>
                <a:gd name="connsiteY17" fmla="*/ 101524 h 215447"/>
                <a:gd name="connsiteX18" fmla="*/ 98532 w 125673"/>
                <a:gd name="connsiteY18" fmla="*/ 144425 h 215447"/>
                <a:gd name="connsiteX19" fmla="*/ 93384 w 125673"/>
                <a:gd name="connsiteY19" fmla="*/ 186387 h 215447"/>
                <a:gd name="connsiteX20" fmla="*/ 63404 w 125673"/>
                <a:gd name="connsiteY20" fmla="*/ 206742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673" h="215447">
                  <a:moveTo>
                    <a:pt x="27367" y="105908"/>
                  </a:moveTo>
                  <a:lnTo>
                    <a:pt x="27367" y="98392"/>
                  </a:lnTo>
                  <a:cubicBezTo>
                    <a:pt x="27367" y="19165"/>
                    <a:pt x="64918" y="7892"/>
                    <a:pt x="80362" y="7892"/>
                  </a:cubicBezTo>
                  <a:cubicBezTo>
                    <a:pt x="87630" y="7892"/>
                    <a:pt x="100349" y="9770"/>
                    <a:pt x="107011" y="20418"/>
                  </a:cubicBezTo>
                  <a:cubicBezTo>
                    <a:pt x="102468" y="20418"/>
                    <a:pt x="90355" y="20418"/>
                    <a:pt x="90355" y="34509"/>
                  </a:cubicBezTo>
                  <a:cubicBezTo>
                    <a:pt x="90355" y="44217"/>
                    <a:pt x="97623" y="48914"/>
                    <a:pt x="104285" y="48914"/>
                  </a:cubicBezTo>
                  <a:cubicBezTo>
                    <a:pt x="109131" y="48914"/>
                    <a:pt x="118216" y="46096"/>
                    <a:pt x="118216" y="33883"/>
                  </a:cubicBezTo>
                  <a:cubicBezTo>
                    <a:pt x="118216" y="15094"/>
                    <a:pt x="104891" y="63"/>
                    <a:pt x="79756" y="63"/>
                  </a:cubicBezTo>
                  <a:cubicBezTo>
                    <a:pt x="40995" y="63"/>
                    <a:pt x="113" y="40459"/>
                    <a:pt x="113" y="109666"/>
                  </a:cubicBezTo>
                  <a:cubicBezTo>
                    <a:pt x="113" y="193277"/>
                    <a:pt x="35241" y="215510"/>
                    <a:pt x="63404" y="215510"/>
                  </a:cubicBezTo>
                  <a:cubicBezTo>
                    <a:pt x="97018" y="215510"/>
                    <a:pt x="125786" y="186074"/>
                    <a:pt x="125786" y="144738"/>
                  </a:cubicBezTo>
                  <a:cubicBezTo>
                    <a:pt x="125786" y="104968"/>
                    <a:pt x="98835" y="74906"/>
                    <a:pt x="65221" y="74906"/>
                  </a:cubicBezTo>
                  <a:cubicBezTo>
                    <a:pt x="44629" y="74906"/>
                    <a:pt x="33424" y="90876"/>
                    <a:pt x="27367" y="105908"/>
                  </a:cubicBezTo>
                  <a:close/>
                  <a:moveTo>
                    <a:pt x="63404" y="206742"/>
                  </a:moveTo>
                  <a:cubicBezTo>
                    <a:pt x="44326" y="206742"/>
                    <a:pt x="35241" y="187953"/>
                    <a:pt x="33424" y="183256"/>
                  </a:cubicBezTo>
                  <a:cubicBezTo>
                    <a:pt x="27973" y="168538"/>
                    <a:pt x="27973" y="143486"/>
                    <a:pt x="27973" y="137849"/>
                  </a:cubicBezTo>
                  <a:cubicBezTo>
                    <a:pt x="27973" y="113423"/>
                    <a:pt x="37664" y="82108"/>
                    <a:pt x="64918" y="82108"/>
                  </a:cubicBezTo>
                  <a:cubicBezTo>
                    <a:pt x="69763" y="82108"/>
                    <a:pt x="83693" y="82108"/>
                    <a:pt x="93081" y="101524"/>
                  </a:cubicBezTo>
                  <a:cubicBezTo>
                    <a:pt x="98532" y="113110"/>
                    <a:pt x="98532" y="129081"/>
                    <a:pt x="98532" y="144425"/>
                  </a:cubicBezTo>
                  <a:cubicBezTo>
                    <a:pt x="98532" y="159456"/>
                    <a:pt x="98532" y="175114"/>
                    <a:pt x="93384" y="186387"/>
                  </a:cubicBezTo>
                  <a:cubicBezTo>
                    <a:pt x="84299" y="205176"/>
                    <a:pt x="70369" y="206742"/>
                    <a:pt x="63404" y="206742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6F923DF-0BC0-98D3-8E85-B1FDE2586F2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133579" y="4300845"/>
              <a:ext cx="134152" cy="212003"/>
            </a:xfrm>
            <a:custGeom>
              <a:avLst/>
              <a:gdLst>
                <a:gd name="connsiteX0" fmla="*/ 80670 w 134152"/>
                <a:gd name="connsiteY0" fmla="*/ 160396 h 212003"/>
                <a:gd name="connsiteX1" fmla="*/ 80670 w 134152"/>
                <a:gd name="connsiteY1" fmla="*/ 187640 h 212003"/>
                <a:gd name="connsiteX2" fmla="*/ 57655 w 134152"/>
                <a:gd name="connsiteY2" fmla="*/ 202358 h 212003"/>
                <a:gd name="connsiteX3" fmla="*/ 51296 w 134152"/>
                <a:gd name="connsiteY3" fmla="*/ 202358 h 212003"/>
                <a:gd name="connsiteX4" fmla="*/ 51296 w 134152"/>
                <a:gd name="connsiteY4" fmla="*/ 212066 h 212003"/>
                <a:gd name="connsiteX5" fmla="*/ 92177 w 134152"/>
                <a:gd name="connsiteY5" fmla="*/ 211126 h 212003"/>
                <a:gd name="connsiteX6" fmla="*/ 133362 w 134152"/>
                <a:gd name="connsiteY6" fmla="*/ 212066 h 212003"/>
                <a:gd name="connsiteX7" fmla="*/ 133362 w 134152"/>
                <a:gd name="connsiteY7" fmla="*/ 202358 h 212003"/>
                <a:gd name="connsiteX8" fmla="*/ 127002 w 134152"/>
                <a:gd name="connsiteY8" fmla="*/ 202358 h 212003"/>
                <a:gd name="connsiteX9" fmla="*/ 103988 w 134152"/>
                <a:gd name="connsiteY9" fmla="*/ 187640 h 212003"/>
                <a:gd name="connsiteX10" fmla="*/ 103988 w 134152"/>
                <a:gd name="connsiteY10" fmla="*/ 160396 h 212003"/>
                <a:gd name="connsiteX11" fmla="*/ 134270 w 134152"/>
                <a:gd name="connsiteY11" fmla="*/ 160396 h 212003"/>
                <a:gd name="connsiteX12" fmla="*/ 134270 w 134152"/>
                <a:gd name="connsiteY12" fmla="*/ 150688 h 212003"/>
                <a:gd name="connsiteX13" fmla="*/ 103988 w 134152"/>
                <a:gd name="connsiteY13" fmla="*/ 150688 h 212003"/>
                <a:gd name="connsiteX14" fmla="*/ 103988 w 134152"/>
                <a:gd name="connsiteY14" fmla="*/ 8205 h 212003"/>
                <a:gd name="connsiteX15" fmla="*/ 99142 w 134152"/>
                <a:gd name="connsiteY15" fmla="*/ 63 h 212003"/>
                <a:gd name="connsiteX16" fmla="*/ 93086 w 134152"/>
                <a:gd name="connsiteY16" fmla="*/ 3821 h 212003"/>
                <a:gd name="connsiteX17" fmla="*/ 118 w 134152"/>
                <a:gd name="connsiteY17" fmla="*/ 150688 h 212003"/>
                <a:gd name="connsiteX18" fmla="*/ 118 w 134152"/>
                <a:gd name="connsiteY18" fmla="*/ 160396 h 212003"/>
                <a:gd name="connsiteX19" fmla="*/ 80670 w 134152"/>
                <a:gd name="connsiteY19" fmla="*/ 160396 h 212003"/>
                <a:gd name="connsiteX20" fmla="*/ 82487 w 134152"/>
                <a:gd name="connsiteY20" fmla="*/ 150688 h 212003"/>
                <a:gd name="connsiteX21" fmla="*/ 8597 w 134152"/>
                <a:gd name="connsiteY21" fmla="*/ 150688 h 212003"/>
                <a:gd name="connsiteX22" fmla="*/ 82487 w 134152"/>
                <a:gd name="connsiteY22" fmla="*/ 33883 h 212003"/>
                <a:gd name="connsiteX23" fmla="*/ 82487 w 134152"/>
                <a:gd name="connsiteY23" fmla="*/ 150688 h 21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152" h="212003">
                  <a:moveTo>
                    <a:pt x="80670" y="160396"/>
                  </a:moveTo>
                  <a:lnTo>
                    <a:pt x="80670" y="187640"/>
                  </a:lnTo>
                  <a:cubicBezTo>
                    <a:pt x="80670" y="198913"/>
                    <a:pt x="80064" y="202358"/>
                    <a:pt x="57655" y="202358"/>
                  </a:cubicBezTo>
                  <a:lnTo>
                    <a:pt x="51296" y="202358"/>
                  </a:lnTo>
                  <a:lnTo>
                    <a:pt x="51296" y="212066"/>
                  </a:lnTo>
                  <a:cubicBezTo>
                    <a:pt x="63712" y="211126"/>
                    <a:pt x="79459" y="211126"/>
                    <a:pt x="92177" y="211126"/>
                  </a:cubicBezTo>
                  <a:cubicBezTo>
                    <a:pt x="104896" y="211126"/>
                    <a:pt x="120946" y="211126"/>
                    <a:pt x="133362" y="212066"/>
                  </a:cubicBezTo>
                  <a:lnTo>
                    <a:pt x="133362" y="202358"/>
                  </a:lnTo>
                  <a:lnTo>
                    <a:pt x="127002" y="202358"/>
                  </a:lnTo>
                  <a:cubicBezTo>
                    <a:pt x="104593" y="202358"/>
                    <a:pt x="103988" y="198913"/>
                    <a:pt x="103988" y="187640"/>
                  </a:cubicBezTo>
                  <a:lnTo>
                    <a:pt x="103988" y="160396"/>
                  </a:lnTo>
                  <a:lnTo>
                    <a:pt x="134270" y="160396"/>
                  </a:lnTo>
                  <a:lnTo>
                    <a:pt x="134270" y="150688"/>
                  </a:lnTo>
                  <a:lnTo>
                    <a:pt x="103988" y="150688"/>
                  </a:lnTo>
                  <a:lnTo>
                    <a:pt x="103988" y="8205"/>
                  </a:lnTo>
                  <a:cubicBezTo>
                    <a:pt x="103988" y="1942"/>
                    <a:pt x="103988" y="63"/>
                    <a:pt x="99142" y="63"/>
                  </a:cubicBezTo>
                  <a:cubicBezTo>
                    <a:pt x="96417" y="63"/>
                    <a:pt x="95508" y="63"/>
                    <a:pt x="93086" y="3821"/>
                  </a:cubicBezTo>
                  <a:lnTo>
                    <a:pt x="118" y="150688"/>
                  </a:lnTo>
                  <a:lnTo>
                    <a:pt x="118" y="160396"/>
                  </a:lnTo>
                  <a:lnTo>
                    <a:pt x="80670" y="160396"/>
                  </a:lnTo>
                  <a:close/>
                  <a:moveTo>
                    <a:pt x="82487" y="150688"/>
                  </a:moveTo>
                  <a:lnTo>
                    <a:pt x="8597" y="150688"/>
                  </a:lnTo>
                  <a:lnTo>
                    <a:pt x="82487" y="33883"/>
                  </a:lnTo>
                  <a:lnTo>
                    <a:pt x="82487" y="150688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9C7055-3748-529A-329B-A8BBA51DA97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89232" y="4304289"/>
              <a:ext cx="125673" cy="215447"/>
            </a:xfrm>
            <a:custGeom>
              <a:avLst/>
              <a:gdLst>
                <a:gd name="connsiteX0" fmla="*/ 98542 w 125673"/>
                <a:gd name="connsiteY0" fmla="*/ 109039 h 215447"/>
                <a:gd name="connsiteX1" fmla="*/ 98542 w 125673"/>
                <a:gd name="connsiteY1" fmla="*/ 119060 h 215447"/>
                <a:gd name="connsiteX2" fmla="*/ 49484 w 125673"/>
                <a:gd name="connsiteY2" fmla="*/ 206742 h 215447"/>
                <a:gd name="connsiteX3" fmla="*/ 19807 w 125673"/>
                <a:gd name="connsiteY3" fmla="*/ 195469 h 215447"/>
                <a:gd name="connsiteX4" fmla="*/ 35554 w 125673"/>
                <a:gd name="connsiteY4" fmla="*/ 181064 h 215447"/>
                <a:gd name="connsiteX5" fmla="*/ 21624 w 125673"/>
                <a:gd name="connsiteY5" fmla="*/ 166659 h 215447"/>
                <a:gd name="connsiteX6" fmla="*/ 7694 w 125673"/>
                <a:gd name="connsiteY6" fmla="*/ 181690 h 215447"/>
                <a:gd name="connsiteX7" fmla="*/ 49787 w 125673"/>
                <a:gd name="connsiteY7" fmla="*/ 215510 h 215447"/>
                <a:gd name="connsiteX8" fmla="*/ 125796 w 125673"/>
                <a:gd name="connsiteY8" fmla="*/ 105595 h 215447"/>
                <a:gd name="connsiteX9" fmla="*/ 64019 w 125673"/>
                <a:gd name="connsiteY9" fmla="*/ 63 h 215447"/>
                <a:gd name="connsiteX10" fmla="*/ 19504 w 125673"/>
                <a:gd name="connsiteY10" fmla="*/ 19791 h 215447"/>
                <a:gd name="connsiteX11" fmla="*/ 123 w 125673"/>
                <a:gd name="connsiteY11" fmla="*/ 70522 h 215447"/>
                <a:gd name="connsiteX12" fmla="*/ 60688 w 125673"/>
                <a:gd name="connsiteY12" fmla="*/ 140354 h 215447"/>
                <a:gd name="connsiteX13" fmla="*/ 98542 w 125673"/>
                <a:gd name="connsiteY13" fmla="*/ 109039 h 215447"/>
                <a:gd name="connsiteX14" fmla="*/ 60991 w 125673"/>
                <a:gd name="connsiteY14" fmla="*/ 133152 h 215447"/>
                <a:gd name="connsiteX15" fmla="*/ 32828 w 125673"/>
                <a:gd name="connsiteY15" fmla="*/ 113423 h 215447"/>
                <a:gd name="connsiteX16" fmla="*/ 27377 w 125673"/>
                <a:gd name="connsiteY16" fmla="*/ 70835 h 215447"/>
                <a:gd name="connsiteX17" fmla="*/ 33737 w 125673"/>
                <a:gd name="connsiteY17" fmla="*/ 27620 h 215447"/>
                <a:gd name="connsiteX18" fmla="*/ 64019 w 125673"/>
                <a:gd name="connsiteY18" fmla="*/ 7892 h 215447"/>
                <a:gd name="connsiteX19" fmla="*/ 93091 w 125673"/>
                <a:gd name="connsiteY19" fmla="*/ 32630 h 215447"/>
                <a:gd name="connsiteX20" fmla="*/ 97936 w 125673"/>
                <a:gd name="connsiteY20" fmla="*/ 76785 h 215447"/>
                <a:gd name="connsiteX21" fmla="*/ 60991 w 125673"/>
                <a:gd name="connsiteY21" fmla="*/ 133152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673" h="215447">
                  <a:moveTo>
                    <a:pt x="98542" y="109039"/>
                  </a:moveTo>
                  <a:lnTo>
                    <a:pt x="98542" y="119060"/>
                  </a:lnTo>
                  <a:cubicBezTo>
                    <a:pt x="98542" y="192337"/>
                    <a:pt x="67048" y="206742"/>
                    <a:pt x="49484" y="206742"/>
                  </a:cubicBezTo>
                  <a:cubicBezTo>
                    <a:pt x="44336" y="206742"/>
                    <a:pt x="27983" y="206116"/>
                    <a:pt x="19807" y="195469"/>
                  </a:cubicBezTo>
                  <a:cubicBezTo>
                    <a:pt x="33131" y="195469"/>
                    <a:pt x="35554" y="186387"/>
                    <a:pt x="35554" y="181064"/>
                  </a:cubicBezTo>
                  <a:cubicBezTo>
                    <a:pt x="35554" y="171356"/>
                    <a:pt x="28286" y="166659"/>
                    <a:pt x="21624" y="166659"/>
                  </a:cubicBezTo>
                  <a:cubicBezTo>
                    <a:pt x="16778" y="166659"/>
                    <a:pt x="7694" y="169477"/>
                    <a:pt x="7694" y="181690"/>
                  </a:cubicBezTo>
                  <a:cubicBezTo>
                    <a:pt x="7694" y="202671"/>
                    <a:pt x="24046" y="215510"/>
                    <a:pt x="49787" y="215510"/>
                  </a:cubicBezTo>
                  <a:cubicBezTo>
                    <a:pt x="88851" y="215510"/>
                    <a:pt x="125796" y="172922"/>
                    <a:pt x="125796" y="105595"/>
                  </a:cubicBezTo>
                  <a:cubicBezTo>
                    <a:pt x="125796" y="21357"/>
                    <a:pt x="90971" y="63"/>
                    <a:pt x="64019" y="63"/>
                  </a:cubicBezTo>
                  <a:cubicBezTo>
                    <a:pt x="47364" y="63"/>
                    <a:pt x="32525" y="5699"/>
                    <a:pt x="19504" y="19791"/>
                  </a:cubicBezTo>
                  <a:cubicBezTo>
                    <a:pt x="7088" y="33883"/>
                    <a:pt x="123" y="47035"/>
                    <a:pt x="123" y="70522"/>
                  </a:cubicBezTo>
                  <a:cubicBezTo>
                    <a:pt x="123" y="109666"/>
                    <a:pt x="26772" y="140354"/>
                    <a:pt x="60688" y="140354"/>
                  </a:cubicBezTo>
                  <a:cubicBezTo>
                    <a:pt x="79161" y="140354"/>
                    <a:pt x="91577" y="127202"/>
                    <a:pt x="98542" y="109039"/>
                  </a:cubicBezTo>
                  <a:close/>
                  <a:moveTo>
                    <a:pt x="60991" y="133152"/>
                  </a:moveTo>
                  <a:cubicBezTo>
                    <a:pt x="56146" y="133152"/>
                    <a:pt x="42216" y="133152"/>
                    <a:pt x="32828" y="113423"/>
                  </a:cubicBezTo>
                  <a:cubicBezTo>
                    <a:pt x="27377" y="101837"/>
                    <a:pt x="27377" y="86179"/>
                    <a:pt x="27377" y="70835"/>
                  </a:cubicBezTo>
                  <a:cubicBezTo>
                    <a:pt x="27377" y="53925"/>
                    <a:pt x="27377" y="39207"/>
                    <a:pt x="33737" y="27620"/>
                  </a:cubicBezTo>
                  <a:cubicBezTo>
                    <a:pt x="41913" y="11962"/>
                    <a:pt x="53420" y="7892"/>
                    <a:pt x="64019" y="7892"/>
                  </a:cubicBezTo>
                  <a:cubicBezTo>
                    <a:pt x="77949" y="7892"/>
                    <a:pt x="87943" y="18539"/>
                    <a:pt x="93091" y="32630"/>
                  </a:cubicBezTo>
                  <a:cubicBezTo>
                    <a:pt x="96725" y="42651"/>
                    <a:pt x="97936" y="62380"/>
                    <a:pt x="97936" y="76785"/>
                  </a:cubicBezTo>
                  <a:cubicBezTo>
                    <a:pt x="97936" y="102776"/>
                    <a:pt x="87640" y="133152"/>
                    <a:pt x="60991" y="133152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F5A5F98-41D8-9CCB-D79E-6F1E3800DBD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11876" y="4304289"/>
              <a:ext cx="201985" cy="208558"/>
            </a:xfrm>
            <a:custGeom>
              <a:avLst/>
              <a:gdLst>
                <a:gd name="connsiteX0" fmla="*/ 107331 w 201985"/>
                <a:gd name="connsiteY0" fmla="*/ 110605 h 208558"/>
                <a:gd name="connsiteX1" fmla="*/ 191517 w 201985"/>
                <a:gd name="connsiteY1" fmla="*/ 110605 h 208558"/>
                <a:gd name="connsiteX2" fmla="*/ 202116 w 201985"/>
                <a:gd name="connsiteY2" fmla="*/ 104342 h 208558"/>
                <a:gd name="connsiteX3" fmla="*/ 191517 w 201985"/>
                <a:gd name="connsiteY3" fmla="*/ 98079 h 208558"/>
                <a:gd name="connsiteX4" fmla="*/ 107331 w 201985"/>
                <a:gd name="connsiteY4" fmla="*/ 98079 h 208558"/>
                <a:gd name="connsiteX5" fmla="*/ 107331 w 201985"/>
                <a:gd name="connsiteY5" fmla="*/ 11649 h 208558"/>
                <a:gd name="connsiteX6" fmla="*/ 101274 w 201985"/>
                <a:gd name="connsiteY6" fmla="*/ 63 h 208558"/>
                <a:gd name="connsiteX7" fmla="*/ 95218 w 201985"/>
                <a:gd name="connsiteY7" fmla="*/ 10710 h 208558"/>
                <a:gd name="connsiteX8" fmla="*/ 95218 w 201985"/>
                <a:gd name="connsiteY8" fmla="*/ 98079 h 208558"/>
                <a:gd name="connsiteX9" fmla="*/ 10729 w 201985"/>
                <a:gd name="connsiteY9" fmla="*/ 98079 h 208558"/>
                <a:gd name="connsiteX10" fmla="*/ 130 w 201985"/>
                <a:gd name="connsiteY10" fmla="*/ 104342 h 208558"/>
                <a:gd name="connsiteX11" fmla="*/ 10729 w 201985"/>
                <a:gd name="connsiteY11" fmla="*/ 110605 h 208558"/>
                <a:gd name="connsiteX12" fmla="*/ 95218 w 201985"/>
                <a:gd name="connsiteY12" fmla="*/ 110605 h 208558"/>
                <a:gd name="connsiteX13" fmla="*/ 95218 w 201985"/>
                <a:gd name="connsiteY13" fmla="*/ 196095 h 208558"/>
                <a:gd name="connsiteX14" fmla="*/ 10729 w 201985"/>
                <a:gd name="connsiteY14" fmla="*/ 196095 h 208558"/>
                <a:gd name="connsiteX15" fmla="*/ 130 w 201985"/>
                <a:gd name="connsiteY15" fmla="*/ 202358 h 208558"/>
                <a:gd name="connsiteX16" fmla="*/ 10729 w 201985"/>
                <a:gd name="connsiteY16" fmla="*/ 208621 h 208558"/>
                <a:gd name="connsiteX17" fmla="*/ 191517 w 201985"/>
                <a:gd name="connsiteY17" fmla="*/ 208621 h 208558"/>
                <a:gd name="connsiteX18" fmla="*/ 202116 w 201985"/>
                <a:gd name="connsiteY18" fmla="*/ 202358 h 208558"/>
                <a:gd name="connsiteX19" fmla="*/ 191517 w 201985"/>
                <a:gd name="connsiteY19" fmla="*/ 196095 h 208558"/>
                <a:gd name="connsiteX20" fmla="*/ 107331 w 201985"/>
                <a:gd name="connsiteY20" fmla="*/ 196095 h 208558"/>
                <a:gd name="connsiteX21" fmla="*/ 107331 w 201985"/>
                <a:gd name="connsiteY21" fmla="*/ 110605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985" h="208558">
                  <a:moveTo>
                    <a:pt x="107331" y="110605"/>
                  </a:moveTo>
                  <a:lnTo>
                    <a:pt x="191517" y="110605"/>
                  </a:lnTo>
                  <a:cubicBezTo>
                    <a:pt x="196665" y="110605"/>
                    <a:pt x="202116" y="110605"/>
                    <a:pt x="202116" y="104342"/>
                  </a:cubicBezTo>
                  <a:cubicBezTo>
                    <a:pt x="202116" y="98079"/>
                    <a:pt x="196665" y="98079"/>
                    <a:pt x="191517" y="98079"/>
                  </a:cubicBezTo>
                  <a:lnTo>
                    <a:pt x="107331" y="98079"/>
                  </a:lnTo>
                  <a:lnTo>
                    <a:pt x="107331" y="11649"/>
                  </a:lnTo>
                  <a:cubicBezTo>
                    <a:pt x="107331" y="6639"/>
                    <a:pt x="107331" y="63"/>
                    <a:pt x="101274" y="63"/>
                  </a:cubicBezTo>
                  <a:cubicBezTo>
                    <a:pt x="95218" y="63"/>
                    <a:pt x="95218" y="5699"/>
                    <a:pt x="95218" y="10710"/>
                  </a:cubicBezTo>
                  <a:lnTo>
                    <a:pt x="95218" y="98079"/>
                  </a:lnTo>
                  <a:lnTo>
                    <a:pt x="10729" y="98079"/>
                  </a:lnTo>
                  <a:cubicBezTo>
                    <a:pt x="5581" y="98079"/>
                    <a:pt x="130" y="98079"/>
                    <a:pt x="130" y="104342"/>
                  </a:cubicBezTo>
                  <a:cubicBezTo>
                    <a:pt x="130" y="110605"/>
                    <a:pt x="5581" y="110605"/>
                    <a:pt x="10729" y="110605"/>
                  </a:cubicBezTo>
                  <a:lnTo>
                    <a:pt x="95218" y="110605"/>
                  </a:lnTo>
                  <a:lnTo>
                    <a:pt x="95218" y="196095"/>
                  </a:lnTo>
                  <a:lnTo>
                    <a:pt x="10729" y="196095"/>
                  </a:lnTo>
                  <a:cubicBezTo>
                    <a:pt x="5581" y="196095"/>
                    <a:pt x="130" y="196095"/>
                    <a:pt x="130" y="202358"/>
                  </a:cubicBezTo>
                  <a:cubicBezTo>
                    <a:pt x="130" y="208621"/>
                    <a:pt x="5581" y="208621"/>
                    <a:pt x="10729" y="208621"/>
                  </a:cubicBezTo>
                  <a:lnTo>
                    <a:pt x="191517" y="208621"/>
                  </a:lnTo>
                  <a:cubicBezTo>
                    <a:pt x="196665" y="208621"/>
                    <a:pt x="202116" y="208621"/>
                    <a:pt x="202116" y="202358"/>
                  </a:cubicBezTo>
                  <a:cubicBezTo>
                    <a:pt x="202116" y="196095"/>
                    <a:pt x="196665" y="196095"/>
                    <a:pt x="191517" y="196095"/>
                  </a:cubicBezTo>
                  <a:lnTo>
                    <a:pt x="107331" y="196095"/>
                  </a:lnTo>
                  <a:lnTo>
                    <a:pt x="107331" y="110605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B636FE-074F-0D9B-BC75-396F564599E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09857" y="4304289"/>
              <a:ext cx="127490" cy="215447"/>
            </a:xfrm>
            <a:custGeom>
              <a:avLst/>
              <a:gdLst>
                <a:gd name="connsiteX0" fmla="*/ 127630 w 127490"/>
                <a:gd name="connsiteY0" fmla="*/ 108413 h 215447"/>
                <a:gd name="connsiteX1" fmla="*/ 115517 w 127490"/>
                <a:gd name="connsiteY1" fmla="*/ 35136 h 215447"/>
                <a:gd name="connsiteX2" fmla="*/ 64037 w 127490"/>
                <a:gd name="connsiteY2" fmla="*/ 63 h 215447"/>
                <a:gd name="connsiteX3" fmla="*/ 11345 w 127490"/>
                <a:gd name="connsiteY3" fmla="*/ 37328 h 215447"/>
                <a:gd name="connsiteX4" fmla="*/ 140 w 127490"/>
                <a:gd name="connsiteY4" fmla="*/ 108413 h 215447"/>
                <a:gd name="connsiteX5" fmla="*/ 13767 w 127490"/>
                <a:gd name="connsiteY5" fmla="*/ 183882 h 215447"/>
                <a:gd name="connsiteX6" fmla="*/ 63734 w 127490"/>
                <a:gd name="connsiteY6" fmla="*/ 215510 h 215447"/>
                <a:gd name="connsiteX7" fmla="*/ 116426 w 127490"/>
                <a:gd name="connsiteY7" fmla="*/ 179185 h 215447"/>
                <a:gd name="connsiteX8" fmla="*/ 127630 w 127490"/>
                <a:gd name="connsiteY8" fmla="*/ 108413 h 215447"/>
                <a:gd name="connsiteX9" fmla="*/ 63734 w 127490"/>
                <a:gd name="connsiteY9" fmla="*/ 208621 h 215447"/>
                <a:gd name="connsiteX10" fmla="*/ 28606 w 127490"/>
                <a:gd name="connsiteY10" fmla="*/ 170730 h 215447"/>
                <a:gd name="connsiteX11" fmla="*/ 25275 w 127490"/>
                <a:gd name="connsiteY11" fmla="*/ 104655 h 215447"/>
                <a:gd name="connsiteX12" fmla="*/ 27697 w 127490"/>
                <a:gd name="connsiteY12" fmla="*/ 47035 h 215447"/>
                <a:gd name="connsiteX13" fmla="*/ 63734 w 127490"/>
                <a:gd name="connsiteY13" fmla="*/ 6952 h 215447"/>
                <a:gd name="connsiteX14" fmla="*/ 99467 w 127490"/>
                <a:gd name="connsiteY14" fmla="*/ 43591 h 215447"/>
                <a:gd name="connsiteX15" fmla="*/ 102496 w 127490"/>
                <a:gd name="connsiteY15" fmla="*/ 104655 h 215447"/>
                <a:gd name="connsiteX16" fmla="*/ 99165 w 127490"/>
                <a:gd name="connsiteY16" fmla="*/ 169477 h 215447"/>
                <a:gd name="connsiteX17" fmla="*/ 63734 w 127490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490" h="215447">
                  <a:moveTo>
                    <a:pt x="127630" y="108413"/>
                  </a:moveTo>
                  <a:cubicBezTo>
                    <a:pt x="127630" y="83361"/>
                    <a:pt x="126116" y="58309"/>
                    <a:pt x="115517" y="35136"/>
                  </a:cubicBezTo>
                  <a:cubicBezTo>
                    <a:pt x="101587" y="5073"/>
                    <a:pt x="76755" y="63"/>
                    <a:pt x="64037" y="63"/>
                  </a:cubicBezTo>
                  <a:cubicBezTo>
                    <a:pt x="45867" y="63"/>
                    <a:pt x="23761" y="8205"/>
                    <a:pt x="11345" y="37328"/>
                  </a:cubicBezTo>
                  <a:cubicBezTo>
                    <a:pt x="1654" y="58935"/>
                    <a:pt x="140" y="83361"/>
                    <a:pt x="140" y="108413"/>
                  </a:cubicBezTo>
                  <a:cubicBezTo>
                    <a:pt x="140" y="131899"/>
                    <a:pt x="1351" y="160083"/>
                    <a:pt x="13767" y="183882"/>
                  </a:cubicBezTo>
                  <a:cubicBezTo>
                    <a:pt x="26789" y="209247"/>
                    <a:pt x="48895" y="215510"/>
                    <a:pt x="63734" y="215510"/>
                  </a:cubicBezTo>
                  <a:cubicBezTo>
                    <a:pt x="80086" y="215510"/>
                    <a:pt x="103101" y="208934"/>
                    <a:pt x="116426" y="179185"/>
                  </a:cubicBezTo>
                  <a:cubicBezTo>
                    <a:pt x="126116" y="157578"/>
                    <a:pt x="127630" y="133152"/>
                    <a:pt x="127630" y="108413"/>
                  </a:cubicBezTo>
                  <a:close/>
                  <a:moveTo>
                    <a:pt x="63734" y="208621"/>
                  </a:moveTo>
                  <a:cubicBezTo>
                    <a:pt x="51923" y="208621"/>
                    <a:pt x="34057" y="200792"/>
                    <a:pt x="28606" y="170730"/>
                  </a:cubicBezTo>
                  <a:cubicBezTo>
                    <a:pt x="25275" y="151941"/>
                    <a:pt x="25275" y="123131"/>
                    <a:pt x="25275" y="104655"/>
                  </a:cubicBezTo>
                  <a:cubicBezTo>
                    <a:pt x="25275" y="84613"/>
                    <a:pt x="25275" y="63945"/>
                    <a:pt x="27697" y="47035"/>
                  </a:cubicBezTo>
                  <a:cubicBezTo>
                    <a:pt x="33451" y="9770"/>
                    <a:pt x="56163" y="6952"/>
                    <a:pt x="63734" y="6952"/>
                  </a:cubicBezTo>
                  <a:cubicBezTo>
                    <a:pt x="73727" y="6952"/>
                    <a:pt x="93714" y="12589"/>
                    <a:pt x="99467" y="43591"/>
                  </a:cubicBezTo>
                  <a:cubicBezTo>
                    <a:pt x="102496" y="61127"/>
                    <a:pt x="102496" y="84927"/>
                    <a:pt x="102496" y="104655"/>
                  </a:cubicBezTo>
                  <a:cubicBezTo>
                    <a:pt x="102496" y="128141"/>
                    <a:pt x="102496" y="149436"/>
                    <a:pt x="99165" y="169477"/>
                  </a:cubicBezTo>
                  <a:cubicBezTo>
                    <a:pt x="94622" y="199227"/>
                    <a:pt x="77361" y="208621"/>
                    <a:pt x="63734" y="208621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2953FE3-5A31-21A0-3171-185B3D7C03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75504" y="4479654"/>
              <a:ext cx="32099" cy="33193"/>
            </a:xfrm>
            <a:custGeom>
              <a:avLst/>
              <a:gdLst>
                <a:gd name="connsiteX0" fmla="*/ 32245 w 32099"/>
                <a:gd name="connsiteY0" fmla="*/ 16660 h 33193"/>
                <a:gd name="connsiteX1" fmla="*/ 16195 w 32099"/>
                <a:gd name="connsiteY1" fmla="*/ 63 h 33193"/>
                <a:gd name="connsiteX2" fmla="*/ 145 w 32099"/>
                <a:gd name="connsiteY2" fmla="*/ 16660 h 33193"/>
                <a:gd name="connsiteX3" fmla="*/ 16195 w 32099"/>
                <a:gd name="connsiteY3" fmla="*/ 33257 h 33193"/>
                <a:gd name="connsiteX4" fmla="*/ 32245 w 32099"/>
                <a:gd name="connsiteY4" fmla="*/ 16660 h 3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99" h="33193">
                  <a:moveTo>
                    <a:pt x="32245" y="16660"/>
                  </a:moveTo>
                  <a:cubicBezTo>
                    <a:pt x="32245" y="7578"/>
                    <a:pt x="24977" y="63"/>
                    <a:pt x="16195" y="63"/>
                  </a:cubicBezTo>
                  <a:cubicBezTo>
                    <a:pt x="7413" y="63"/>
                    <a:pt x="145" y="7578"/>
                    <a:pt x="145" y="16660"/>
                  </a:cubicBezTo>
                  <a:cubicBezTo>
                    <a:pt x="145" y="25741"/>
                    <a:pt x="7413" y="33257"/>
                    <a:pt x="16195" y="33257"/>
                  </a:cubicBezTo>
                  <a:cubicBezTo>
                    <a:pt x="24977" y="33257"/>
                    <a:pt x="32245" y="25741"/>
                    <a:pt x="32245" y="16660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570D54D-7153-5C44-FC7B-AEDD882581A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45390" y="4304289"/>
              <a:ext cx="127490" cy="215447"/>
            </a:xfrm>
            <a:custGeom>
              <a:avLst/>
              <a:gdLst>
                <a:gd name="connsiteX0" fmla="*/ 127638 w 127490"/>
                <a:gd name="connsiteY0" fmla="*/ 108413 h 215447"/>
                <a:gd name="connsiteX1" fmla="*/ 115525 w 127490"/>
                <a:gd name="connsiteY1" fmla="*/ 35136 h 215447"/>
                <a:gd name="connsiteX2" fmla="*/ 64044 w 127490"/>
                <a:gd name="connsiteY2" fmla="*/ 63 h 215447"/>
                <a:gd name="connsiteX3" fmla="*/ 11352 w 127490"/>
                <a:gd name="connsiteY3" fmla="*/ 37328 h 215447"/>
                <a:gd name="connsiteX4" fmla="*/ 148 w 127490"/>
                <a:gd name="connsiteY4" fmla="*/ 108413 h 215447"/>
                <a:gd name="connsiteX5" fmla="*/ 13775 w 127490"/>
                <a:gd name="connsiteY5" fmla="*/ 183882 h 215447"/>
                <a:gd name="connsiteX6" fmla="*/ 63741 w 127490"/>
                <a:gd name="connsiteY6" fmla="*/ 215510 h 215447"/>
                <a:gd name="connsiteX7" fmla="*/ 116433 w 127490"/>
                <a:gd name="connsiteY7" fmla="*/ 179185 h 215447"/>
                <a:gd name="connsiteX8" fmla="*/ 127638 w 127490"/>
                <a:gd name="connsiteY8" fmla="*/ 108413 h 215447"/>
                <a:gd name="connsiteX9" fmla="*/ 63741 w 127490"/>
                <a:gd name="connsiteY9" fmla="*/ 208621 h 215447"/>
                <a:gd name="connsiteX10" fmla="*/ 28614 w 127490"/>
                <a:gd name="connsiteY10" fmla="*/ 170730 h 215447"/>
                <a:gd name="connsiteX11" fmla="*/ 25282 w 127490"/>
                <a:gd name="connsiteY11" fmla="*/ 104655 h 215447"/>
                <a:gd name="connsiteX12" fmla="*/ 27705 w 127490"/>
                <a:gd name="connsiteY12" fmla="*/ 47035 h 215447"/>
                <a:gd name="connsiteX13" fmla="*/ 63741 w 127490"/>
                <a:gd name="connsiteY13" fmla="*/ 6952 h 215447"/>
                <a:gd name="connsiteX14" fmla="*/ 99475 w 127490"/>
                <a:gd name="connsiteY14" fmla="*/ 43591 h 215447"/>
                <a:gd name="connsiteX15" fmla="*/ 102503 w 127490"/>
                <a:gd name="connsiteY15" fmla="*/ 104655 h 215447"/>
                <a:gd name="connsiteX16" fmla="*/ 99172 w 127490"/>
                <a:gd name="connsiteY16" fmla="*/ 169477 h 215447"/>
                <a:gd name="connsiteX17" fmla="*/ 63741 w 127490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490" h="215447">
                  <a:moveTo>
                    <a:pt x="127638" y="108413"/>
                  </a:moveTo>
                  <a:cubicBezTo>
                    <a:pt x="127638" y="83361"/>
                    <a:pt x="126124" y="58309"/>
                    <a:pt x="115525" y="35136"/>
                  </a:cubicBezTo>
                  <a:cubicBezTo>
                    <a:pt x="101595" y="5073"/>
                    <a:pt x="76763" y="63"/>
                    <a:pt x="64044" y="63"/>
                  </a:cubicBezTo>
                  <a:cubicBezTo>
                    <a:pt x="45875" y="63"/>
                    <a:pt x="23768" y="8205"/>
                    <a:pt x="11352" y="37328"/>
                  </a:cubicBezTo>
                  <a:cubicBezTo>
                    <a:pt x="1662" y="58935"/>
                    <a:pt x="148" y="83361"/>
                    <a:pt x="148" y="108413"/>
                  </a:cubicBezTo>
                  <a:cubicBezTo>
                    <a:pt x="148" y="131899"/>
                    <a:pt x="1359" y="160083"/>
                    <a:pt x="13775" y="183882"/>
                  </a:cubicBezTo>
                  <a:cubicBezTo>
                    <a:pt x="26797" y="209247"/>
                    <a:pt x="48903" y="215510"/>
                    <a:pt x="63741" y="215510"/>
                  </a:cubicBezTo>
                  <a:cubicBezTo>
                    <a:pt x="80094" y="215510"/>
                    <a:pt x="103109" y="208934"/>
                    <a:pt x="116433" y="179185"/>
                  </a:cubicBezTo>
                  <a:cubicBezTo>
                    <a:pt x="126124" y="157578"/>
                    <a:pt x="127638" y="133152"/>
                    <a:pt x="127638" y="108413"/>
                  </a:cubicBezTo>
                  <a:close/>
                  <a:moveTo>
                    <a:pt x="63741" y="208621"/>
                  </a:moveTo>
                  <a:cubicBezTo>
                    <a:pt x="51931" y="208621"/>
                    <a:pt x="34064" y="200792"/>
                    <a:pt x="28614" y="170730"/>
                  </a:cubicBezTo>
                  <a:cubicBezTo>
                    <a:pt x="25282" y="151941"/>
                    <a:pt x="25282" y="123131"/>
                    <a:pt x="25282" y="104655"/>
                  </a:cubicBezTo>
                  <a:cubicBezTo>
                    <a:pt x="25282" y="84613"/>
                    <a:pt x="25282" y="63945"/>
                    <a:pt x="27705" y="47035"/>
                  </a:cubicBezTo>
                  <a:cubicBezTo>
                    <a:pt x="33459" y="9770"/>
                    <a:pt x="56171" y="6952"/>
                    <a:pt x="63741" y="6952"/>
                  </a:cubicBezTo>
                  <a:cubicBezTo>
                    <a:pt x="73735" y="6952"/>
                    <a:pt x="93721" y="12589"/>
                    <a:pt x="99475" y="43591"/>
                  </a:cubicBezTo>
                  <a:cubicBezTo>
                    <a:pt x="102503" y="61127"/>
                    <a:pt x="102503" y="84927"/>
                    <a:pt x="102503" y="104655"/>
                  </a:cubicBezTo>
                  <a:cubicBezTo>
                    <a:pt x="102503" y="128141"/>
                    <a:pt x="102503" y="149436"/>
                    <a:pt x="99172" y="169477"/>
                  </a:cubicBezTo>
                  <a:cubicBezTo>
                    <a:pt x="94630" y="199227"/>
                    <a:pt x="77369" y="208621"/>
                    <a:pt x="63741" y="208621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59B22F-ECE0-98E9-B9D5-6C07C9E65F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96804" y="4304289"/>
              <a:ext cx="127490" cy="215447"/>
            </a:xfrm>
            <a:custGeom>
              <a:avLst/>
              <a:gdLst>
                <a:gd name="connsiteX0" fmla="*/ 127643 w 127490"/>
                <a:gd name="connsiteY0" fmla="*/ 108413 h 215447"/>
                <a:gd name="connsiteX1" fmla="*/ 115530 w 127490"/>
                <a:gd name="connsiteY1" fmla="*/ 35136 h 215447"/>
                <a:gd name="connsiteX2" fmla="*/ 64049 w 127490"/>
                <a:gd name="connsiteY2" fmla="*/ 63 h 215447"/>
                <a:gd name="connsiteX3" fmla="*/ 11357 w 127490"/>
                <a:gd name="connsiteY3" fmla="*/ 37328 h 215447"/>
                <a:gd name="connsiteX4" fmla="*/ 153 w 127490"/>
                <a:gd name="connsiteY4" fmla="*/ 108413 h 215447"/>
                <a:gd name="connsiteX5" fmla="*/ 13780 w 127490"/>
                <a:gd name="connsiteY5" fmla="*/ 183882 h 215447"/>
                <a:gd name="connsiteX6" fmla="*/ 63746 w 127490"/>
                <a:gd name="connsiteY6" fmla="*/ 215510 h 215447"/>
                <a:gd name="connsiteX7" fmla="*/ 116438 w 127490"/>
                <a:gd name="connsiteY7" fmla="*/ 179185 h 215447"/>
                <a:gd name="connsiteX8" fmla="*/ 127643 w 127490"/>
                <a:gd name="connsiteY8" fmla="*/ 108413 h 215447"/>
                <a:gd name="connsiteX9" fmla="*/ 63746 w 127490"/>
                <a:gd name="connsiteY9" fmla="*/ 208621 h 215447"/>
                <a:gd name="connsiteX10" fmla="*/ 28619 w 127490"/>
                <a:gd name="connsiteY10" fmla="*/ 170730 h 215447"/>
                <a:gd name="connsiteX11" fmla="*/ 25287 w 127490"/>
                <a:gd name="connsiteY11" fmla="*/ 104655 h 215447"/>
                <a:gd name="connsiteX12" fmla="*/ 27710 w 127490"/>
                <a:gd name="connsiteY12" fmla="*/ 47035 h 215447"/>
                <a:gd name="connsiteX13" fmla="*/ 63746 w 127490"/>
                <a:gd name="connsiteY13" fmla="*/ 6952 h 215447"/>
                <a:gd name="connsiteX14" fmla="*/ 99480 w 127490"/>
                <a:gd name="connsiteY14" fmla="*/ 43591 h 215447"/>
                <a:gd name="connsiteX15" fmla="*/ 102508 w 127490"/>
                <a:gd name="connsiteY15" fmla="*/ 104655 h 215447"/>
                <a:gd name="connsiteX16" fmla="*/ 99177 w 127490"/>
                <a:gd name="connsiteY16" fmla="*/ 169477 h 215447"/>
                <a:gd name="connsiteX17" fmla="*/ 63746 w 127490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490" h="215447">
                  <a:moveTo>
                    <a:pt x="127643" y="108413"/>
                  </a:moveTo>
                  <a:cubicBezTo>
                    <a:pt x="127643" y="83361"/>
                    <a:pt x="126129" y="58309"/>
                    <a:pt x="115530" y="35136"/>
                  </a:cubicBezTo>
                  <a:cubicBezTo>
                    <a:pt x="101600" y="5073"/>
                    <a:pt x="76768" y="63"/>
                    <a:pt x="64049" y="63"/>
                  </a:cubicBezTo>
                  <a:cubicBezTo>
                    <a:pt x="45880" y="63"/>
                    <a:pt x="23773" y="8205"/>
                    <a:pt x="11357" y="37328"/>
                  </a:cubicBezTo>
                  <a:cubicBezTo>
                    <a:pt x="1667" y="58935"/>
                    <a:pt x="153" y="83361"/>
                    <a:pt x="153" y="108413"/>
                  </a:cubicBezTo>
                  <a:cubicBezTo>
                    <a:pt x="153" y="131899"/>
                    <a:pt x="1364" y="160083"/>
                    <a:pt x="13780" y="183882"/>
                  </a:cubicBezTo>
                  <a:cubicBezTo>
                    <a:pt x="26802" y="209247"/>
                    <a:pt x="48908" y="215510"/>
                    <a:pt x="63746" y="215510"/>
                  </a:cubicBezTo>
                  <a:cubicBezTo>
                    <a:pt x="80099" y="215510"/>
                    <a:pt x="103114" y="208934"/>
                    <a:pt x="116438" y="179185"/>
                  </a:cubicBezTo>
                  <a:cubicBezTo>
                    <a:pt x="126129" y="157578"/>
                    <a:pt x="127643" y="133152"/>
                    <a:pt x="127643" y="108413"/>
                  </a:cubicBezTo>
                  <a:close/>
                  <a:moveTo>
                    <a:pt x="63746" y="208621"/>
                  </a:moveTo>
                  <a:cubicBezTo>
                    <a:pt x="51936" y="208621"/>
                    <a:pt x="34069" y="200792"/>
                    <a:pt x="28619" y="170730"/>
                  </a:cubicBezTo>
                  <a:cubicBezTo>
                    <a:pt x="25287" y="151941"/>
                    <a:pt x="25287" y="123131"/>
                    <a:pt x="25287" y="104655"/>
                  </a:cubicBezTo>
                  <a:cubicBezTo>
                    <a:pt x="25287" y="84613"/>
                    <a:pt x="25287" y="63945"/>
                    <a:pt x="27710" y="47035"/>
                  </a:cubicBezTo>
                  <a:cubicBezTo>
                    <a:pt x="33464" y="9770"/>
                    <a:pt x="56176" y="6952"/>
                    <a:pt x="63746" y="6952"/>
                  </a:cubicBezTo>
                  <a:cubicBezTo>
                    <a:pt x="73740" y="6952"/>
                    <a:pt x="93726" y="12589"/>
                    <a:pt x="99480" y="43591"/>
                  </a:cubicBezTo>
                  <a:cubicBezTo>
                    <a:pt x="102508" y="61127"/>
                    <a:pt x="102508" y="84927"/>
                    <a:pt x="102508" y="104655"/>
                  </a:cubicBezTo>
                  <a:cubicBezTo>
                    <a:pt x="102508" y="128141"/>
                    <a:pt x="102508" y="149436"/>
                    <a:pt x="99177" y="169477"/>
                  </a:cubicBezTo>
                  <a:cubicBezTo>
                    <a:pt x="94635" y="199227"/>
                    <a:pt x="77374" y="208621"/>
                    <a:pt x="63746" y="208621"/>
                  </a:cubicBez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B809859-0DE8-00F5-CE0D-5547B682D95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44887" y="4300845"/>
              <a:ext cx="134152" cy="212003"/>
            </a:xfrm>
            <a:custGeom>
              <a:avLst/>
              <a:gdLst>
                <a:gd name="connsiteX0" fmla="*/ 80710 w 134152"/>
                <a:gd name="connsiteY0" fmla="*/ 160396 h 212003"/>
                <a:gd name="connsiteX1" fmla="*/ 80710 w 134152"/>
                <a:gd name="connsiteY1" fmla="*/ 187640 h 212003"/>
                <a:gd name="connsiteX2" fmla="*/ 57695 w 134152"/>
                <a:gd name="connsiteY2" fmla="*/ 202358 h 212003"/>
                <a:gd name="connsiteX3" fmla="*/ 51336 w 134152"/>
                <a:gd name="connsiteY3" fmla="*/ 202358 h 212003"/>
                <a:gd name="connsiteX4" fmla="*/ 51336 w 134152"/>
                <a:gd name="connsiteY4" fmla="*/ 212066 h 212003"/>
                <a:gd name="connsiteX5" fmla="*/ 92217 w 134152"/>
                <a:gd name="connsiteY5" fmla="*/ 211126 h 212003"/>
                <a:gd name="connsiteX6" fmla="*/ 133402 w 134152"/>
                <a:gd name="connsiteY6" fmla="*/ 212066 h 212003"/>
                <a:gd name="connsiteX7" fmla="*/ 133402 w 134152"/>
                <a:gd name="connsiteY7" fmla="*/ 202358 h 212003"/>
                <a:gd name="connsiteX8" fmla="*/ 127042 w 134152"/>
                <a:gd name="connsiteY8" fmla="*/ 202358 h 212003"/>
                <a:gd name="connsiteX9" fmla="*/ 104027 w 134152"/>
                <a:gd name="connsiteY9" fmla="*/ 187640 h 212003"/>
                <a:gd name="connsiteX10" fmla="*/ 104027 w 134152"/>
                <a:gd name="connsiteY10" fmla="*/ 160396 h 212003"/>
                <a:gd name="connsiteX11" fmla="*/ 134310 w 134152"/>
                <a:gd name="connsiteY11" fmla="*/ 160396 h 212003"/>
                <a:gd name="connsiteX12" fmla="*/ 134310 w 134152"/>
                <a:gd name="connsiteY12" fmla="*/ 150688 h 212003"/>
                <a:gd name="connsiteX13" fmla="*/ 104027 w 134152"/>
                <a:gd name="connsiteY13" fmla="*/ 150688 h 212003"/>
                <a:gd name="connsiteX14" fmla="*/ 104027 w 134152"/>
                <a:gd name="connsiteY14" fmla="*/ 8205 h 212003"/>
                <a:gd name="connsiteX15" fmla="*/ 99182 w 134152"/>
                <a:gd name="connsiteY15" fmla="*/ 63 h 212003"/>
                <a:gd name="connsiteX16" fmla="*/ 93126 w 134152"/>
                <a:gd name="connsiteY16" fmla="*/ 3821 h 212003"/>
                <a:gd name="connsiteX17" fmla="*/ 158 w 134152"/>
                <a:gd name="connsiteY17" fmla="*/ 150688 h 212003"/>
                <a:gd name="connsiteX18" fmla="*/ 158 w 134152"/>
                <a:gd name="connsiteY18" fmla="*/ 160396 h 212003"/>
                <a:gd name="connsiteX19" fmla="*/ 80710 w 134152"/>
                <a:gd name="connsiteY19" fmla="*/ 160396 h 212003"/>
                <a:gd name="connsiteX20" fmla="*/ 82527 w 134152"/>
                <a:gd name="connsiteY20" fmla="*/ 150688 h 212003"/>
                <a:gd name="connsiteX21" fmla="*/ 8637 w 134152"/>
                <a:gd name="connsiteY21" fmla="*/ 150688 h 212003"/>
                <a:gd name="connsiteX22" fmla="*/ 82527 w 134152"/>
                <a:gd name="connsiteY22" fmla="*/ 33883 h 212003"/>
                <a:gd name="connsiteX23" fmla="*/ 82527 w 134152"/>
                <a:gd name="connsiteY23" fmla="*/ 150688 h 21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152" h="212003">
                  <a:moveTo>
                    <a:pt x="80710" y="160396"/>
                  </a:moveTo>
                  <a:lnTo>
                    <a:pt x="80710" y="187640"/>
                  </a:lnTo>
                  <a:cubicBezTo>
                    <a:pt x="80710" y="198913"/>
                    <a:pt x="80104" y="202358"/>
                    <a:pt x="57695" y="202358"/>
                  </a:cubicBezTo>
                  <a:lnTo>
                    <a:pt x="51336" y="202358"/>
                  </a:lnTo>
                  <a:lnTo>
                    <a:pt x="51336" y="212066"/>
                  </a:lnTo>
                  <a:cubicBezTo>
                    <a:pt x="63751" y="211126"/>
                    <a:pt x="79498" y="211126"/>
                    <a:pt x="92217" y="211126"/>
                  </a:cubicBezTo>
                  <a:cubicBezTo>
                    <a:pt x="104936" y="211126"/>
                    <a:pt x="120986" y="211126"/>
                    <a:pt x="133402" y="212066"/>
                  </a:cubicBezTo>
                  <a:lnTo>
                    <a:pt x="133402" y="202358"/>
                  </a:lnTo>
                  <a:lnTo>
                    <a:pt x="127042" y="202358"/>
                  </a:lnTo>
                  <a:cubicBezTo>
                    <a:pt x="104633" y="202358"/>
                    <a:pt x="104027" y="198913"/>
                    <a:pt x="104027" y="187640"/>
                  </a:cubicBezTo>
                  <a:lnTo>
                    <a:pt x="104027" y="160396"/>
                  </a:lnTo>
                  <a:lnTo>
                    <a:pt x="134310" y="160396"/>
                  </a:lnTo>
                  <a:lnTo>
                    <a:pt x="134310" y="150688"/>
                  </a:lnTo>
                  <a:lnTo>
                    <a:pt x="104027" y="150688"/>
                  </a:lnTo>
                  <a:lnTo>
                    <a:pt x="104027" y="8205"/>
                  </a:lnTo>
                  <a:cubicBezTo>
                    <a:pt x="104027" y="1942"/>
                    <a:pt x="104027" y="63"/>
                    <a:pt x="99182" y="63"/>
                  </a:cubicBezTo>
                  <a:cubicBezTo>
                    <a:pt x="96457" y="63"/>
                    <a:pt x="95548" y="63"/>
                    <a:pt x="93126" y="3821"/>
                  </a:cubicBezTo>
                  <a:lnTo>
                    <a:pt x="158" y="150688"/>
                  </a:lnTo>
                  <a:lnTo>
                    <a:pt x="158" y="160396"/>
                  </a:lnTo>
                  <a:lnTo>
                    <a:pt x="80710" y="160396"/>
                  </a:lnTo>
                  <a:close/>
                  <a:moveTo>
                    <a:pt x="82527" y="150688"/>
                  </a:moveTo>
                  <a:lnTo>
                    <a:pt x="8637" y="150688"/>
                  </a:lnTo>
                  <a:lnTo>
                    <a:pt x="82527" y="33883"/>
                  </a:lnTo>
                  <a:lnTo>
                    <a:pt x="82527" y="150688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982EC0-1955-412E-71E0-75981C0BCA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02964" y="4304289"/>
              <a:ext cx="120827" cy="208558"/>
            </a:xfrm>
            <a:custGeom>
              <a:avLst/>
              <a:gdLst>
                <a:gd name="connsiteX0" fmla="*/ 23480 w 120827"/>
                <a:gd name="connsiteY0" fmla="*/ 184509 h 208558"/>
                <a:gd name="connsiteX1" fmla="*/ 55580 w 120827"/>
                <a:gd name="connsiteY1" fmla="*/ 152254 h 208558"/>
                <a:gd name="connsiteX2" fmla="*/ 120991 w 120827"/>
                <a:gd name="connsiteY2" fmla="*/ 60814 h 208558"/>
                <a:gd name="connsiteX3" fmla="*/ 56791 w 120827"/>
                <a:gd name="connsiteY3" fmla="*/ 63 h 208558"/>
                <a:gd name="connsiteX4" fmla="*/ 163 w 120827"/>
                <a:gd name="connsiteY4" fmla="*/ 56743 h 208558"/>
                <a:gd name="connsiteX5" fmla="*/ 16213 w 120827"/>
                <a:gd name="connsiteY5" fmla="*/ 74279 h 208558"/>
                <a:gd name="connsiteX6" fmla="*/ 31960 w 120827"/>
                <a:gd name="connsiteY6" fmla="*/ 57682 h 208558"/>
                <a:gd name="connsiteX7" fmla="*/ 15910 w 120827"/>
                <a:gd name="connsiteY7" fmla="*/ 41399 h 208558"/>
                <a:gd name="connsiteX8" fmla="*/ 11973 w 120827"/>
                <a:gd name="connsiteY8" fmla="*/ 41712 h 208558"/>
                <a:gd name="connsiteX9" fmla="*/ 52855 w 120827"/>
                <a:gd name="connsiteY9" fmla="*/ 9770 h 208558"/>
                <a:gd name="connsiteX10" fmla="*/ 93434 w 120827"/>
                <a:gd name="connsiteY10" fmla="*/ 60814 h 208558"/>
                <a:gd name="connsiteX11" fmla="*/ 61637 w 120827"/>
                <a:gd name="connsiteY11" fmla="*/ 130020 h 208558"/>
                <a:gd name="connsiteX12" fmla="*/ 3494 w 120827"/>
                <a:gd name="connsiteY12" fmla="*/ 197035 h 208558"/>
                <a:gd name="connsiteX13" fmla="*/ 163 w 120827"/>
                <a:gd name="connsiteY13" fmla="*/ 208621 h 208558"/>
                <a:gd name="connsiteX14" fmla="*/ 112512 w 120827"/>
                <a:gd name="connsiteY14" fmla="*/ 208621 h 208558"/>
                <a:gd name="connsiteX15" fmla="*/ 120991 w 120827"/>
                <a:gd name="connsiteY15" fmla="*/ 154133 h 208558"/>
                <a:gd name="connsiteX16" fmla="*/ 113420 w 120827"/>
                <a:gd name="connsiteY16" fmla="*/ 154133 h 208558"/>
                <a:gd name="connsiteX17" fmla="*/ 106758 w 120827"/>
                <a:gd name="connsiteY17" fmla="*/ 182003 h 208558"/>
                <a:gd name="connsiteX18" fmla="*/ 77989 w 120827"/>
                <a:gd name="connsiteY18" fmla="*/ 184509 h 208558"/>
                <a:gd name="connsiteX19" fmla="*/ 23480 w 120827"/>
                <a:gd name="connsiteY19" fmla="*/ 184509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827" h="208558">
                  <a:moveTo>
                    <a:pt x="23480" y="184509"/>
                  </a:moveTo>
                  <a:lnTo>
                    <a:pt x="55580" y="152254"/>
                  </a:lnTo>
                  <a:cubicBezTo>
                    <a:pt x="102821" y="109039"/>
                    <a:pt x="120991" y="92129"/>
                    <a:pt x="120991" y="60814"/>
                  </a:cubicBezTo>
                  <a:cubicBezTo>
                    <a:pt x="120991" y="25115"/>
                    <a:pt x="93736" y="63"/>
                    <a:pt x="56791" y="63"/>
                  </a:cubicBezTo>
                  <a:cubicBezTo>
                    <a:pt x="22572" y="63"/>
                    <a:pt x="163" y="28873"/>
                    <a:pt x="163" y="56743"/>
                  </a:cubicBezTo>
                  <a:cubicBezTo>
                    <a:pt x="163" y="74279"/>
                    <a:pt x="15304" y="74279"/>
                    <a:pt x="16213" y="74279"/>
                  </a:cubicBezTo>
                  <a:cubicBezTo>
                    <a:pt x="21361" y="74279"/>
                    <a:pt x="31960" y="70522"/>
                    <a:pt x="31960" y="57682"/>
                  </a:cubicBezTo>
                  <a:cubicBezTo>
                    <a:pt x="31960" y="49541"/>
                    <a:pt x="26509" y="41399"/>
                    <a:pt x="15910" y="41399"/>
                  </a:cubicBezTo>
                  <a:cubicBezTo>
                    <a:pt x="13487" y="41399"/>
                    <a:pt x="12882" y="41399"/>
                    <a:pt x="11973" y="41712"/>
                  </a:cubicBezTo>
                  <a:cubicBezTo>
                    <a:pt x="18938" y="21357"/>
                    <a:pt x="35291" y="9770"/>
                    <a:pt x="52855" y="9770"/>
                  </a:cubicBezTo>
                  <a:cubicBezTo>
                    <a:pt x="80412" y="9770"/>
                    <a:pt x="93434" y="35136"/>
                    <a:pt x="93434" y="60814"/>
                  </a:cubicBezTo>
                  <a:cubicBezTo>
                    <a:pt x="93434" y="85866"/>
                    <a:pt x="78292" y="110605"/>
                    <a:pt x="61637" y="130020"/>
                  </a:cubicBezTo>
                  <a:lnTo>
                    <a:pt x="3494" y="197035"/>
                  </a:lnTo>
                  <a:cubicBezTo>
                    <a:pt x="163" y="200479"/>
                    <a:pt x="163" y="201106"/>
                    <a:pt x="163" y="208621"/>
                  </a:cubicBezTo>
                  <a:lnTo>
                    <a:pt x="112512" y="208621"/>
                  </a:lnTo>
                  <a:lnTo>
                    <a:pt x="120991" y="154133"/>
                  </a:lnTo>
                  <a:lnTo>
                    <a:pt x="113420" y="154133"/>
                  </a:lnTo>
                  <a:cubicBezTo>
                    <a:pt x="111906" y="163527"/>
                    <a:pt x="109786" y="177306"/>
                    <a:pt x="106758" y="182003"/>
                  </a:cubicBezTo>
                  <a:cubicBezTo>
                    <a:pt x="104638" y="184509"/>
                    <a:pt x="84652" y="184509"/>
                    <a:pt x="77989" y="184509"/>
                  </a:cubicBezTo>
                  <a:lnTo>
                    <a:pt x="23480" y="184509"/>
                  </a:lnTo>
                  <a:close/>
                </a:path>
              </a:pathLst>
            </a:custGeom>
            <a:solidFill>
              <a:srgbClr val="000000"/>
            </a:solidFill>
            <a:ln w="30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8FB0F4A0-3D8B-60A7-4DB3-C2E465A59D54}"/>
              </a:ext>
            </a:extLst>
          </p:cNvPr>
          <p:cNvSpPr txBox="1"/>
          <p:nvPr/>
        </p:nvSpPr>
        <p:spPr>
          <a:xfrm>
            <a:off x="0" y="149063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Durante l'epoca inflazionaria, le fluttuazioni quantistiche del campo </a:t>
            </a:r>
            <a:r>
              <a:rPr lang="it-IT" sz="2400" dirty="0" err="1"/>
              <a:t>inflatonico</a:t>
            </a:r>
            <a:r>
              <a:rPr lang="it-IT" sz="2400" dirty="0"/>
              <a:t> hanno indotto evoluzioni temporali leggermente diverse in differenti regioni dell'universo, generando perturbazioni della curvatura </a:t>
            </a:r>
            <a:r>
              <a:rPr lang="it-IT" sz="2400" dirty="0" err="1"/>
              <a:t>comovente</a:t>
            </a:r>
            <a:endParaRPr lang="en-GB" sz="2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7B29C0-F4EF-A6CD-41DD-B12CDADE5A97}"/>
              </a:ext>
            </a:extLst>
          </p:cNvPr>
          <p:cNvSpPr txBox="1"/>
          <p:nvPr/>
        </p:nvSpPr>
        <p:spPr>
          <a:xfrm>
            <a:off x="0" y="50372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 </a:t>
            </a:r>
            <a:r>
              <a:rPr lang="en-GB" sz="2400" dirty="0" err="1"/>
              <a:t>spettro</a:t>
            </a:r>
            <a:r>
              <a:rPr lang="en-GB" sz="2400" dirty="0"/>
              <a:t> di </a:t>
            </a:r>
            <a:r>
              <a:rPr lang="en-GB" sz="2400" dirty="0" err="1"/>
              <a:t>potenza</a:t>
            </a:r>
            <a:r>
              <a:rPr lang="en-GB" sz="2400" dirty="0"/>
              <a:t> </a:t>
            </a:r>
            <a:r>
              <a:rPr lang="en-GB" sz="2400" dirty="0" err="1"/>
              <a:t>primordiale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traduce </a:t>
            </a:r>
            <a:r>
              <a:rPr lang="en-GB" sz="2400" dirty="0" err="1"/>
              <a:t>nello</a:t>
            </a:r>
            <a:r>
              <a:rPr lang="en-GB" sz="2400" dirty="0"/>
              <a:t> </a:t>
            </a:r>
            <a:r>
              <a:rPr lang="en-GB" sz="2400" dirty="0" err="1"/>
              <a:t>spettro</a:t>
            </a:r>
            <a:r>
              <a:rPr lang="en-GB" sz="2400" dirty="0"/>
              <a:t> di </a:t>
            </a:r>
            <a:r>
              <a:rPr lang="en-GB" sz="2400" dirty="0" err="1"/>
              <a:t>potenza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materia</a:t>
            </a:r>
            <a:r>
              <a:rPr lang="en-GB" sz="2400" dirty="0"/>
              <a:t> e </a:t>
            </a:r>
            <a:r>
              <a:rPr lang="en-GB" sz="2400" dirty="0" err="1"/>
              <a:t>nello</a:t>
            </a:r>
            <a:r>
              <a:rPr lang="en-GB" sz="2400" dirty="0"/>
              <a:t> </a:t>
            </a:r>
            <a:r>
              <a:rPr lang="en-GB" sz="2400" dirty="0" err="1"/>
              <a:t>spettro</a:t>
            </a:r>
            <a:r>
              <a:rPr lang="en-GB" sz="2400" dirty="0"/>
              <a:t> di </a:t>
            </a:r>
            <a:r>
              <a:rPr lang="en-GB" sz="2400" dirty="0" err="1"/>
              <a:t>potenza</a:t>
            </a:r>
            <a:r>
              <a:rPr lang="en-GB" sz="2400" dirty="0"/>
              <a:t> </a:t>
            </a:r>
            <a:r>
              <a:rPr lang="en-GB" sz="2400" dirty="0" err="1"/>
              <a:t>gravitazionale</a:t>
            </a:r>
            <a:endParaRPr lang="en-GB" sz="2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1C6460-53DD-9B67-69F9-61F185D65E82}"/>
              </a:ext>
            </a:extLst>
          </p:cNvPr>
          <p:cNvSpPr txBox="1"/>
          <p:nvPr/>
        </p:nvSpPr>
        <p:spPr>
          <a:xfrm>
            <a:off x="2602523" y="6179896"/>
            <a:ext cx="31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Anisotropie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CMB</a:t>
            </a:r>
          </a:p>
        </p:txBody>
      </p:sp>
      <p:grpSp>
        <p:nvGrpSpPr>
          <p:cNvPr id="126" name="Group 125" descr="\documentclass{article}&#10;\usepackage{amsmath}&#10;\pagestyle{empty}&#10;\begin{document}&#10;&#10;$P_\Phi(k)$&#10;&#10;&#10;\end{document}" title="IguanaTex Shape Display">
            <a:extLst>
              <a:ext uri="{FF2B5EF4-FFF2-40B4-BE49-F238E27FC236}">
                <a16:creationId xmlns:a16="http://schemas.microsoft.com/office/drawing/2014/main" id="{1E977AEF-15C9-9A3E-4BEA-C5111A6AB35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01398" y="6226877"/>
            <a:ext cx="852254" cy="345414"/>
            <a:chOff x="5229329" y="4457050"/>
            <a:chExt cx="852254" cy="345414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6A277E9-EB37-498E-5332-D2B413EE8E7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29329" y="4480193"/>
              <a:ext cx="248085" cy="235918"/>
            </a:xfrm>
            <a:custGeom>
              <a:avLst/>
              <a:gdLst>
                <a:gd name="connsiteX0" fmla="*/ 91458 w 248085"/>
                <a:gd name="connsiteY0" fmla="*/ 126830 h 235918"/>
                <a:gd name="connsiteX1" fmla="*/ 150526 w 248085"/>
                <a:gd name="connsiteY1" fmla="*/ 126830 h 235918"/>
                <a:gd name="connsiteX2" fmla="*/ 248162 w 248085"/>
                <a:gd name="connsiteY2" fmla="*/ 52220 h 235918"/>
                <a:gd name="connsiteX3" fmla="*/ 179713 w 248085"/>
                <a:gd name="connsiteY3" fmla="*/ 63 h 235918"/>
                <a:gd name="connsiteX4" fmla="*/ 67136 w 248085"/>
                <a:gd name="connsiteY4" fmla="*/ 63 h 235918"/>
                <a:gd name="connsiteX5" fmla="*/ 56712 w 248085"/>
                <a:gd name="connsiteY5" fmla="*/ 6626 h 235918"/>
                <a:gd name="connsiteX6" fmla="*/ 66789 w 248085"/>
                <a:gd name="connsiteY6" fmla="*/ 10771 h 235918"/>
                <a:gd name="connsiteX7" fmla="*/ 81729 w 248085"/>
                <a:gd name="connsiteY7" fmla="*/ 11461 h 235918"/>
                <a:gd name="connsiteX8" fmla="*/ 89374 w 248085"/>
                <a:gd name="connsiteY8" fmla="*/ 16988 h 235918"/>
                <a:gd name="connsiteX9" fmla="*/ 87984 w 248085"/>
                <a:gd name="connsiteY9" fmla="*/ 23551 h 235918"/>
                <a:gd name="connsiteX10" fmla="*/ 41424 w 248085"/>
                <a:gd name="connsiteY10" fmla="*/ 209039 h 235918"/>
                <a:gd name="connsiteX11" fmla="*/ 9806 w 248085"/>
                <a:gd name="connsiteY11" fmla="*/ 225273 h 235918"/>
                <a:gd name="connsiteX12" fmla="*/ 77 w 248085"/>
                <a:gd name="connsiteY12" fmla="*/ 231836 h 235918"/>
                <a:gd name="connsiteX13" fmla="*/ 5289 w 248085"/>
                <a:gd name="connsiteY13" fmla="*/ 235981 h 235918"/>
                <a:gd name="connsiteX14" fmla="*/ 49416 w 248085"/>
                <a:gd name="connsiteY14" fmla="*/ 234945 h 235918"/>
                <a:gd name="connsiteX15" fmla="*/ 71653 w 248085"/>
                <a:gd name="connsiteY15" fmla="*/ 235290 h 235918"/>
                <a:gd name="connsiteX16" fmla="*/ 94238 w 248085"/>
                <a:gd name="connsiteY16" fmla="*/ 235981 h 235918"/>
                <a:gd name="connsiteX17" fmla="*/ 101187 w 248085"/>
                <a:gd name="connsiteY17" fmla="*/ 229073 h 235918"/>
                <a:gd name="connsiteX18" fmla="*/ 91458 w 248085"/>
                <a:gd name="connsiteY18" fmla="*/ 225273 h 235918"/>
                <a:gd name="connsiteX19" fmla="*/ 68873 w 248085"/>
                <a:gd name="connsiteY19" fmla="*/ 219056 h 235918"/>
                <a:gd name="connsiteX20" fmla="*/ 69916 w 248085"/>
                <a:gd name="connsiteY20" fmla="*/ 213184 h 235918"/>
                <a:gd name="connsiteX21" fmla="*/ 91458 w 248085"/>
                <a:gd name="connsiteY21" fmla="*/ 126830 h 235918"/>
                <a:gd name="connsiteX22" fmla="*/ 116475 w 248085"/>
                <a:gd name="connsiteY22" fmla="*/ 23896 h 235918"/>
                <a:gd name="connsiteX23" fmla="*/ 135238 w 248085"/>
                <a:gd name="connsiteY23" fmla="*/ 10771 h 235918"/>
                <a:gd name="connsiteX24" fmla="*/ 168594 w 248085"/>
                <a:gd name="connsiteY24" fmla="*/ 10771 h 235918"/>
                <a:gd name="connsiteX25" fmla="*/ 215848 w 248085"/>
                <a:gd name="connsiteY25" fmla="*/ 43930 h 235918"/>
                <a:gd name="connsiteX26" fmla="*/ 195348 w 248085"/>
                <a:gd name="connsiteY26" fmla="*/ 99542 h 235918"/>
                <a:gd name="connsiteX27" fmla="*/ 141840 w 248085"/>
                <a:gd name="connsiteY27" fmla="*/ 117849 h 235918"/>
                <a:gd name="connsiteX28" fmla="*/ 92848 w 248085"/>
                <a:gd name="connsiteY28" fmla="*/ 117849 h 235918"/>
                <a:gd name="connsiteX29" fmla="*/ 116475 w 248085"/>
                <a:gd name="connsiteY29" fmla="*/ 23896 h 23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085" h="235918">
                  <a:moveTo>
                    <a:pt x="91458" y="126830"/>
                  </a:moveTo>
                  <a:lnTo>
                    <a:pt x="150526" y="126830"/>
                  </a:lnTo>
                  <a:cubicBezTo>
                    <a:pt x="199865" y="126830"/>
                    <a:pt x="248162" y="90907"/>
                    <a:pt x="248162" y="52220"/>
                  </a:cubicBezTo>
                  <a:cubicBezTo>
                    <a:pt x="248162" y="25623"/>
                    <a:pt x="225230" y="63"/>
                    <a:pt x="179713" y="63"/>
                  </a:cubicBezTo>
                  <a:lnTo>
                    <a:pt x="67136" y="63"/>
                  </a:lnTo>
                  <a:cubicBezTo>
                    <a:pt x="60534" y="63"/>
                    <a:pt x="56712" y="63"/>
                    <a:pt x="56712" y="6626"/>
                  </a:cubicBezTo>
                  <a:cubicBezTo>
                    <a:pt x="56712" y="10771"/>
                    <a:pt x="59840" y="10771"/>
                    <a:pt x="66789" y="10771"/>
                  </a:cubicBezTo>
                  <a:cubicBezTo>
                    <a:pt x="71306" y="10771"/>
                    <a:pt x="77560" y="11116"/>
                    <a:pt x="81729" y="11461"/>
                  </a:cubicBezTo>
                  <a:cubicBezTo>
                    <a:pt x="87289" y="12152"/>
                    <a:pt x="89374" y="13189"/>
                    <a:pt x="89374" y="16988"/>
                  </a:cubicBezTo>
                  <a:cubicBezTo>
                    <a:pt x="89374" y="18370"/>
                    <a:pt x="89026" y="19406"/>
                    <a:pt x="87984" y="23551"/>
                  </a:cubicBezTo>
                  <a:lnTo>
                    <a:pt x="41424" y="209039"/>
                  </a:lnTo>
                  <a:cubicBezTo>
                    <a:pt x="37950" y="222510"/>
                    <a:pt x="37255" y="225273"/>
                    <a:pt x="9806" y="225273"/>
                  </a:cubicBezTo>
                  <a:cubicBezTo>
                    <a:pt x="3899" y="225273"/>
                    <a:pt x="77" y="225273"/>
                    <a:pt x="77" y="231836"/>
                  </a:cubicBezTo>
                  <a:cubicBezTo>
                    <a:pt x="77" y="235981"/>
                    <a:pt x="4246" y="235981"/>
                    <a:pt x="5289" y="235981"/>
                  </a:cubicBezTo>
                  <a:cubicBezTo>
                    <a:pt x="15017" y="235981"/>
                    <a:pt x="39687" y="234945"/>
                    <a:pt x="49416" y="234945"/>
                  </a:cubicBezTo>
                  <a:cubicBezTo>
                    <a:pt x="56712" y="234945"/>
                    <a:pt x="64357" y="235290"/>
                    <a:pt x="71653" y="235290"/>
                  </a:cubicBezTo>
                  <a:cubicBezTo>
                    <a:pt x="79297" y="235290"/>
                    <a:pt x="86941" y="235981"/>
                    <a:pt x="94238" y="235981"/>
                  </a:cubicBezTo>
                  <a:cubicBezTo>
                    <a:pt x="96670" y="235981"/>
                    <a:pt x="101187" y="235981"/>
                    <a:pt x="101187" y="229073"/>
                  </a:cubicBezTo>
                  <a:cubicBezTo>
                    <a:pt x="101187" y="225273"/>
                    <a:pt x="98060" y="225273"/>
                    <a:pt x="91458" y="225273"/>
                  </a:cubicBezTo>
                  <a:cubicBezTo>
                    <a:pt x="78602" y="225273"/>
                    <a:pt x="68873" y="225273"/>
                    <a:pt x="68873" y="219056"/>
                  </a:cubicBezTo>
                  <a:cubicBezTo>
                    <a:pt x="68873" y="216983"/>
                    <a:pt x="69568" y="215256"/>
                    <a:pt x="69916" y="213184"/>
                  </a:cubicBezTo>
                  <a:lnTo>
                    <a:pt x="91458" y="126830"/>
                  </a:lnTo>
                  <a:close/>
                  <a:moveTo>
                    <a:pt x="116475" y="23896"/>
                  </a:moveTo>
                  <a:cubicBezTo>
                    <a:pt x="119602" y="11807"/>
                    <a:pt x="120297" y="10771"/>
                    <a:pt x="135238" y="10771"/>
                  </a:cubicBezTo>
                  <a:lnTo>
                    <a:pt x="168594" y="10771"/>
                  </a:lnTo>
                  <a:cubicBezTo>
                    <a:pt x="197433" y="10771"/>
                    <a:pt x="215848" y="20097"/>
                    <a:pt x="215848" y="43930"/>
                  </a:cubicBezTo>
                  <a:cubicBezTo>
                    <a:pt x="215848" y="57402"/>
                    <a:pt x="208899" y="87107"/>
                    <a:pt x="195348" y="99542"/>
                  </a:cubicBezTo>
                  <a:cubicBezTo>
                    <a:pt x="177975" y="115086"/>
                    <a:pt x="157128" y="117849"/>
                    <a:pt x="141840" y="117849"/>
                  </a:cubicBezTo>
                  <a:lnTo>
                    <a:pt x="92848" y="117849"/>
                  </a:lnTo>
                  <a:lnTo>
                    <a:pt x="116475" y="23896"/>
                  </a:lnTo>
                  <a:close/>
                </a:path>
              </a:pathLst>
            </a:custGeom>
            <a:solidFill>
              <a:srgbClr val="000000"/>
            </a:solidFill>
            <a:ln w="3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DF5250E-6CED-DB13-803B-2A5FA101DD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55529" y="4602780"/>
              <a:ext cx="163930" cy="165142"/>
            </a:xfrm>
            <a:custGeom>
              <a:avLst/>
              <a:gdLst>
                <a:gd name="connsiteX0" fmla="*/ 92021 w 163930"/>
                <a:gd name="connsiteY0" fmla="*/ 131598 h 165142"/>
                <a:gd name="connsiteX1" fmla="*/ 164014 w 163930"/>
                <a:gd name="connsiteY1" fmla="*/ 82757 h 165142"/>
                <a:gd name="connsiteX2" fmla="*/ 92021 w 163930"/>
                <a:gd name="connsiteY2" fmla="*/ 33673 h 165142"/>
                <a:gd name="connsiteX3" fmla="*/ 92021 w 163930"/>
                <a:gd name="connsiteY3" fmla="*/ 19891 h 165142"/>
                <a:gd name="connsiteX4" fmla="*/ 114883 w 163930"/>
                <a:gd name="connsiteY4" fmla="*/ 8769 h 165142"/>
                <a:gd name="connsiteX5" fmla="*/ 123396 w 163930"/>
                <a:gd name="connsiteY5" fmla="*/ 8769 h 165142"/>
                <a:gd name="connsiteX6" fmla="*/ 123396 w 163930"/>
                <a:gd name="connsiteY6" fmla="*/ 64 h 165142"/>
                <a:gd name="connsiteX7" fmla="*/ 81319 w 163930"/>
                <a:gd name="connsiteY7" fmla="*/ 1031 h 165142"/>
                <a:gd name="connsiteX8" fmla="*/ 39242 w 163930"/>
                <a:gd name="connsiteY8" fmla="*/ 64 h 165142"/>
                <a:gd name="connsiteX9" fmla="*/ 39242 w 163930"/>
                <a:gd name="connsiteY9" fmla="*/ 8769 h 165142"/>
                <a:gd name="connsiteX10" fmla="*/ 47754 w 163930"/>
                <a:gd name="connsiteY10" fmla="*/ 8769 h 165142"/>
                <a:gd name="connsiteX11" fmla="*/ 70617 w 163930"/>
                <a:gd name="connsiteY11" fmla="*/ 19891 h 165142"/>
                <a:gd name="connsiteX12" fmla="*/ 70617 w 163930"/>
                <a:gd name="connsiteY12" fmla="*/ 33915 h 165142"/>
                <a:gd name="connsiteX13" fmla="*/ 83 w 163930"/>
                <a:gd name="connsiteY13" fmla="*/ 82515 h 165142"/>
                <a:gd name="connsiteX14" fmla="*/ 70617 w 163930"/>
                <a:gd name="connsiteY14" fmla="*/ 131356 h 165142"/>
                <a:gd name="connsiteX15" fmla="*/ 70617 w 163930"/>
                <a:gd name="connsiteY15" fmla="*/ 145380 h 165142"/>
                <a:gd name="connsiteX16" fmla="*/ 47754 w 163930"/>
                <a:gd name="connsiteY16" fmla="*/ 156503 h 165142"/>
                <a:gd name="connsiteX17" fmla="*/ 39242 w 163930"/>
                <a:gd name="connsiteY17" fmla="*/ 156503 h 165142"/>
                <a:gd name="connsiteX18" fmla="*/ 39242 w 163930"/>
                <a:gd name="connsiteY18" fmla="*/ 165207 h 165142"/>
                <a:gd name="connsiteX19" fmla="*/ 81319 w 163930"/>
                <a:gd name="connsiteY19" fmla="*/ 164240 h 165142"/>
                <a:gd name="connsiteX20" fmla="*/ 123396 w 163930"/>
                <a:gd name="connsiteY20" fmla="*/ 165207 h 165142"/>
                <a:gd name="connsiteX21" fmla="*/ 123396 w 163930"/>
                <a:gd name="connsiteY21" fmla="*/ 156503 h 165142"/>
                <a:gd name="connsiteX22" fmla="*/ 114883 w 163930"/>
                <a:gd name="connsiteY22" fmla="*/ 156503 h 165142"/>
                <a:gd name="connsiteX23" fmla="*/ 92021 w 163930"/>
                <a:gd name="connsiteY23" fmla="*/ 145380 h 165142"/>
                <a:gd name="connsiteX24" fmla="*/ 92021 w 163930"/>
                <a:gd name="connsiteY24" fmla="*/ 131598 h 165142"/>
                <a:gd name="connsiteX25" fmla="*/ 70617 w 163930"/>
                <a:gd name="connsiteY25" fmla="*/ 124586 h 165142"/>
                <a:gd name="connsiteX26" fmla="*/ 25135 w 163930"/>
                <a:gd name="connsiteY26" fmla="*/ 82757 h 165142"/>
                <a:gd name="connsiteX27" fmla="*/ 70617 w 163930"/>
                <a:gd name="connsiteY27" fmla="*/ 40685 h 165142"/>
                <a:gd name="connsiteX28" fmla="*/ 70617 w 163930"/>
                <a:gd name="connsiteY28" fmla="*/ 124586 h 165142"/>
                <a:gd name="connsiteX29" fmla="*/ 92021 w 163930"/>
                <a:gd name="connsiteY29" fmla="*/ 40685 h 165142"/>
                <a:gd name="connsiteX30" fmla="*/ 138962 w 163930"/>
                <a:gd name="connsiteY30" fmla="*/ 82515 h 165142"/>
                <a:gd name="connsiteX31" fmla="*/ 92021 w 163930"/>
                <a:gd name="connsiteY31" fmla="*/ 124586 h 165142"/>
                <a:gd name="connsiteX32" fmla="*/ 92021 w 163930"/>
                <a:gd name="connsiteY32" fmla="*/ 40685 h 16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3930" h="165142">
                  <a:moveTo>
                    <a:pt x="92021" y="131598"/>
                  </a:moveTo>
                  <a:cubicBezTo>
                    <a:pt x="131909" y="128697"/>
                    <a:pt x="164014" y="107903"/>
                    <a:pt x="164014" y="82757"/>
                  </a:cubicBezTo>
                  <a:cubicBezTo>
                    <a:pt x="164014" y="56643"/>
                    <a:pt x="130693" y="36333"/>
                    <a:pt x="92021" y="33673"/>
                  </a:cubicBezTo>
                  <a:lnTo>
                    <a:pt x="92021" y="19891"/>
                  </a:lnTo>
                  <a:cubicBezTo>
                    <a:pt x="92021" y="11912"/>
                    <a:pt x="92021" y="8769"/>
                    <a:pt x="114883" y="8769"/>
                  </a:cubicBezTo>
                  <a:lnTo>
                    <a:pt x="123396" y="8769"/>
                  </a:lnTo>
                  <a:lnTo>
                    <a:pt x="123396" y="64"/>
                  </a:lnTo>
                  <a:cubicBezTo>
                    <a:pt x="118045" y="306"/>
                    <a:pt x="90318" y="1031"/>
                    <a:pt x="81319" y="1031"/>
                  </a:cubicBezTo>
                  <a:cubicBezTo>
                    <a:pt x="66969" y="1031"/>
                    <a:pt x="41674" y="306"/>
                    <a:pt x="39242" y="64"/>
                  </a:cubicBezTo>
                  <a:lnTo>
                    <a:pt x="39242" y="8769"/>
                  </a:lnTo>
                  <a:lnTo>
                    <a:pt x="47754" y="8769"/>
                  </a:lnTo>
                  <a:cubicBezTo>
                    <a:pt x="70617" y="8769"/>
                    <a:pt x="70617" y="11912"/>
                    <a:pt x="70617" y="19891"/>
                  </a:cubicBezTo>
                  <a:lnTo>
                    <a:pt x="70617" y="33915"/>
                  </a:lnTo>
                  <a:cubicBezTo>
                    <a:pt x="28054" y="37300"/>
                    <a:pt x="83" y="59303"/>
                    <a:pt x="83" y="82515"/>
                  </a:cubicBezTo>
                  <a:cubicBezTo>
                    <a:pt x="83" y="106694"/>
                    <a:pt x="29270" y="127971"/>
                    <a:pt x="70617" y="131356"/>
                  </a:cubicBezTo>
                  <a:lnTo>
                    <a:pt x="70617" y="145380"/>
                  </a:lnTo>
                  <a:cubicBezTo>
                    <a:pt x="70617" y="153359"/>
                    <a:pt x="70617" y="156503"/>
                    <a:pt x="47754" y="156503"/>
                  </a:cubicBezTo>
                  <a:lnTo>
                    <a:pt x="39242" y="156503"/>
                  </a:lnTo>
                  <a:lnTo>
                    <a:pt x="39242" y="165207"/>
                  </a:lnTo>
                  <a:cubicBezTo>
                    <a:pt x="44593" y="164965"/>
                    <a:pt x="72320" y="164240"/>
                    <a:pt x="81319" y="164240"/>
                  </a:cubicBezTo>
                  <a:cubicBezTo>
                    <a:pt x="95669" y="164240"/>
                    <a:pt x="120964" y="164965"/>
                    <a:pt x="123396" y="165207"/>
                  </a:cubicBezTo>
                  <a:lnTo>
                    <a:pt x="123396" y="156503"/>
                  </a:lnTo>
                  <a:lnTo>
                    <a:pt x="114883" y="156503"/>
                  </a:lnTo>
                  <a:cubicBezTo>
                    <a:pt x="92021" y="156503"/>
                    <a:pt x="92021" y="153359"/>
                    <a:pt x="92021" y="145380"/>
                  </a:cubicBezTo>
                  <a:lnTo>
                    <a:pt x="92021" y="131598"/>
                  </a:lnTo>
                  <a:close/>
                  <a:moveTo>
                    <a:pt x="70617" y="124586"/>
                  </a:moveTo>
                  <a:cubicBezTo>
                    <a:pt x="50430" y="122652"/>
                    <a:pt x="25135" y="113706"/>
                    <a:pt x="25135" y="82757"/>
                  </a:cubicBezTo>
                  <a:cubicBezTo>
                    <a:pt x="25135" y="50840"/>
                    <a:pt x="51403" y="42619"/>
                    <a:pt x="70617" y="40685"/>
                  </a:cubicBezTo>
                  <a:lnTo>
                    <a:pt x="70617" y="124586"/>
                  </a:lnTo>
                  <a:close/>
                  <a:moveTo>
                    <a:pt x="92021" y="40685"/>
                  </a:moveTo>
                  <a:cubicBezTo>
                    <a:pt x="114154" y="42378"/>
                    <a:pt x="138962" y="52049"/>
                    <a:pt x="138962" y="82515"/>
                  </a:cubicBezTo>
                  <a:cubicBezTo>
                    <a:pt x="138962" y="114431"/>
                    <a:pt x="112451" y="123135"/>
                    <a:pt x="92021" y="124586"/>
                  </a:cubicBezTo>
                  <a:lnTo>
                    <a:pt x="92021" y="40685"/>
                  </a:lnTo>
                  <a:close/>
                </a:path>
              </a:pathLst>
            </a:custGeom>
            <a:solidFill>
              <a:srgbClr val="000000"/>
            </a:solidFill>
            <a:ln w="3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A7F8F3A-56C3-9E6E-CCCF-E42D7B2EEC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8617" y="4457050"/>
              <a:ext cx="80610" cy="345414"/>
            </a:xfrm>
            <a:custGeom>
              <a:avLst/>
              <a:gdLst>
                <a:gd name="connsiteX0" fmla="*/ 80700 w 80610"/>
                <a:gd name="connsiteY0" fmla="*/ 342023 h 345414"/>
                <a:gd name="connsiteX1" fmla="*/ 74793 w 80610"/>
                <a:gd name="connsiteY1" fmla="*/ 334424 h 345414"/>
                <a:gd name="connsiteX2" fmla="*/ 20242 w 80610"/>
                <a:gd name="connsiteY2" fmla="*/ 172770 h 345414"/>
                <a:gd name="connsiteX3" fmla="*/ 76183 w 80610"/>
                <a:gd name="connsiteY3" fmla="*/ 9389 h 345414"/>
                <a:gd name="connsiteX4" fmla="*/ 80700 w 80610"/>
                <a:gd name="connsiteY4" fmla="*/ 3517 h 345414"/>
                <a:gd name="connsiteX5" fmla="*/ 77225 w 80610"/>
                <a:gd name="connsiteY5" fmla="*/ 63 h 345414"/>
                <a:gd name="connsiteX6" fmla="*/ 21979 w 80610"/>
                <a:gd name="connsiteY6" fmla="*/ 67419 h 345414"/>
                <a:gd name="connsiteX7" fmla="*/ 89 w 80610"/>
                <a:gd name="connsiteY7" fmla="*/ 172770 h 345414"/>
                <a:gd name="connsiteX8" fmla="*/ 23022 w 80610"/>
                <a:gd name="connsiteY8" fmla="*/ 280540 h 345414"/>
                <a:gd name="connsiteX9" fmla="*/ 77225 w 80610"/>
                <a:gd name="connsiteY9" fmla="*/ 345477 h 345414"/>
                <a:gd name="connsiteX10" fmla="*/ 80700 w 80610"/>
                <a:gd name="connsiteY10" fmla="*/ 342023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10" h="345414">
                  <a:moveTo>
                    <a:pt x="80700" y="342023"/>
                  </a:moveTo>
                  <a:cubicBezTo>
                    <a:pt x="80700" y="340987"/>
                    <a:pt x="80700" y="340296"/>
                    <a:pt x="74793" y="334424"/>
                  </a:cubicBezTo>
                  <a:cubicBezTo>
                    <a:pt x="31361" y="290902"/>
                    <a:pt x="20242" y="225619"/>
                    <a:pt x="20242" y="172770"/>
                  </a:cubicBezTo>
                  <a:cubicBezTo>
                    <a:pt x="20242" y="112668"/>
                    <a:pt x="33445" y="52566"/>
                    <a:pt x="76183" y="9389"/>
                  </a:cubicBezTo>
                  <a:cubicBezTo>
                    <a:pt x="80700" y="5244"/>
                    <a:pt x="80700" y="4553"/>
                    <a:pt x="80700" y="3517"/>
                  </a:cubicBezTo>
                  <a:cubicBezTo>
                    <a:pt x="80700" y="1099"/>
                    <a:pt x="79310" y="63"/>
                    <a:pt x="77225" y="63"/>
                  </a:cubicBezTo>
                  <a:cubicBezTo>
                    <a:pt x="73751" y="63"/>
                    <a:pt x="42479" y="23551"/>
                    <a:pt x="21979" y="67419"/>
                  </a:cubicBezTo>
                  <a:cubicBezTo>
                    <a:pt x="4259" y="105414"/>
                    <a:pt x="89" y="143755"/>
                    <a:pt x="89" y="172770"/>
                  </a:cubicBezTo>
                  <a:cubicBezTo>
                    <a:pt x="89" y="199712"/>
                    <a:pt x="3911" y="241508"/>
                    <a:pt x="23022" y="280540"/>
                  </a:cubicBezTo>
                  <a:cubicBezTo>
                    <a:pt x="43869" y="323026"/>
                    <a:pt x="73751" y="345477"/>
                    <a:pt x="77225" y="345477"/>
                  </a:cubicBezTo>
                  <a:cubicBezTo>
                    <a:pt x="79310" y="345477"/>
                    <a:pt x="80700" y="344441"/>
                    <a:pt x="80700" y="342023"/>
                  </a:cubicBezTo>
                  <a:close/>
                </a:path>
              </a:pathLst>
            </a:custGeom>
            <a:solidFill>
              <a:srgbClr val="000000"/>
            </a:solidFill>
            <a:ln w="3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C2F4090-DF59-811C-0462-5725219789C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08452" y="4476393"/>
              <a:ext cx="157398" cy="243517"/>
            </a:xfrm>
            <a:custGeom>
              <a:avLst/>
              <a:gdLst>
                <a:gd name="connsiteX0" fmla="*/ 80704 w 157398"/>
                <a:gd name="connsiteY0" fmla="*/ 3862 h 243517"/>
                <a:gd name="connsiteX1" fmla="*/ 76187 w 157398"/>
                <a:gd name="connsiteY1" fmla="*/ 63 h 243517"/>
                <a:gd name="connsiteX2" fmla="*/ 33797 w 157398"/>
                <a:gd name="connsiteY2" fmla="*/ 3517 h 243517"/>
                <a:gd name="connsiteX3" fmla="*/ 27195 w 157398"/>
                <a:gd name="connsiteY3" fmla="*/ 10425 h 243517"/>
                <a:gd name="connsiteX4" fmla="*/ 35534 w 157398"/>
                <a:gd name="connsiteY4" fmla="*/ 14570 h 243517"/>
                <a:gd name="connsiteX5" fmla="*/ 52907 w 157398"/>
                <a:gd name="connsiteY5" fmla="*/ 20442 h 243517"/>
                <a:gd name="connsiteX6" fmla="*/ 51865 w 157398"/>
                <a:gd name="connsiteY6" fmla="*/ 27351 h 243517"/>
                <a:gd name="connsiteX7" fmla="*/ 1483 w 157398"/>
                <a:gd name="connsiteY7" fmla="*/ 226309 h 243517"/>
                <a:gd name="connsiteX8" fmla="*/ 93 w 157398"/>
                <a:gd name="connsiteY8" fmla="*/ 233909 h 243517"/>
                <a:gd name="connsiteX9" fmla="*/ 10169 w 157398"/>
                <a:gd name="connsiteY9" fmla="*/ 243580 h 243517"/>
                <a:gd name="connsiteX10" fmla="*/ 21983 w 157398"/>
                <a:gd name="connsiteY10" fmla="*/ 236326 h 243517"/>
                <a:gd name="connsiteX11" fmla="*/ 41441 w 157398"/>
                <a:gd name="connsiteY11" fmla="*/ 160681 h 243517"/>
                <a:gd name="connsiteX12" fmla="*/ 81746 w 157398"/>
                <a:gd name="connsiteY12" fmla="*/ 190041 h 243517"/>
                <a:gd name="connsiteX13" fmla="*/ 80704 w 157398"/>
                <a:gd name="connsiteY13" fmla="*/ 197295 h 243517"/>
                <a:gd name="connsiteX14" fmla="*/ 79314 w 157398"/>
                <a:gd name="connsiteY14" fmla="*/ 209384 h 243517"/>
                <a:gd name="connsiteX15" fmla="*/ 111280 w 157398"/>
                <a:gd name="connsiteY15" fmla="*/ 243580 h 243517"/>
                <a:gd name="connsiteX16" fmla="*/ 138729 w 157398"/>
                <a:gd name="connsiteY16" fmla="*/ 225273 h 243517"/>
                <a:gd name="connsiteX17" fmla="*/ 151238 w 157398"/>
                <a:gd name="connsiteY17" fmla="*/ 190386 h 243517"/>
                <a:gd name="connsiteX18" fmla="*/ 147068 w 157398"/>
                <a:gd name="connsiteY18" fmla="*/ 186932 h 243517"/>
                <a:gd name="connsiteX19" fmla="*/ 142204 w 157398"/>
                <a:gd name="connsiteY19" fmla="*/ 193150 h 243517"/>
                <a:gd name="connsiteX20" fmla="*/ 111975 w 157398"/>
                <a:gd name="connsiteY20" fmla="*/ 235981 h 243517"/>
                <a:gd name="connsiteX21" fmla="*/ 100856 w 157398"/>
                <a:gd name="connsiteY21" fmla="*/ 219747 h 243517"/>
                <a:gd name="connsiteX22" fmla="*/ 103636 w 157398"/>
                <a:gd name="connsiteY22" fmla="*/ 200403 h 243517"/>
                <a:gd name="connsiteX23" fmla="*/ 105026 w 157398"/>
                <a:gd name="connsiteY23" fmla="*/ 189695 h 243517"/>
                <a:gd name="connsiteX24" fmla="*/ 53602 w 157398"/>
                <a:gd name="connsiteY24" fmla="*/ 153427 h 243517"/>
                <a:gd name="connsiteX25" fmla="*/ 83483 w 157398"/>
                <a:gd name="connsiteY25" fmla="*/ 127866 h 243517"/>
                <a:gd name="connsiteX26" fmla="*/ 133170 w 157398"/>
                <a:gd name="connsiteY26" fmla="*/ 94706 h 243517"/>
                <a:gd name="connsiteX27" fmla="*/ 136297 w 157398"/>
                <a:gd name="connsiteY27" fmla="*/ 95052 h 243517"/>
                <a:gd name="connsiteX28" fmla="*/ 143594 w 157398"/>
                <a:gd name="connsiteY28" fmla="*/ 97815 h 243517"/>
                <a:gd name="connsiteX29" fmla="*/ 144983 w 157398"/>
                <a:gd name="connsiteY29" fmla="*/ 99197 h 243517"/>
                <a:gd name="connsiteX30" fmla="*/ 125178 w 157398"/>
                <a:gd name="connsiteY30" fmla="*/ 117849 h 243517"/>
                <a:gd name="connsiteX31" fmla="*/ 138382 w 157398"/>
                <a:gd name="connsiteY31" fmla="*/ 129939 h 243517"/>
                <a:gd name="connsiteX32" fmla="*/ 157492 w 157398"/>
                <a:gd name="connsiteY32" fmla="*/ 108868 h 243517"/>
                <a:gd name="connsiteX33" fmla="*/ 133865 w 157398"/>
                <a:gd name="connsiteY33" fmla="*/ 87107 h 243517"/>
                <a:gd name="connsiteX34" fmla="*/ 83136 w 157398"/>
                <a:gd name="connsiteY34" fmla="*/ 117504 h 243517"/>
                <a:gd name="connsiteX35" fmla="*/ 44568 w 157398"/>
                <a:gd name="connsiteY35" fmla="*/ 149627 h 243517"/>
                <a:gd name="connsiteX36" fmla="*/ 80704 w 157398"/>
                <a:gd name="connsiteY36" fmla="*/ 3862 h 24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98" h="243517">
                  <a:moveTo>
                    <a:pt x="80704" y="3862"/>
                  </a:moveTo>
                  <a:cubicBezTo>
                    <a:pt x="80704" y="3517"/>
                    <a:pt x="80704" y="63"/>
                    <a:pt x="76187" y="63"/>
                  </a:cubicBezTo>
                  <a:cubicBezTo>
                    <a:pt x="68195" y="63"/>
                    <a:pt x="42831" y="2826"/>
                    <a:pt x="33797" y="3517"/>
                  </a:cubicBezTo>
                  <a:cubicBezTo>
                    <a:pt x="31017" y="3862"/>
                    <a:pt x="27195" y="4208"/>
                    <a:pt x="27195" y="10425"/>
                  </a:cubicBezTo>
                  <a:cubicBezTo>
                    <a:pt x="27195" y="14570"/>
                    <a:pt x="30322" y="14570"/>
                    <a:pt x="35534" y="14570"/>
                  </a:cubicBezTo>
                  <a:cubicBezTo>
                    <a:pt x="52212" y="14570"/>
                    <a:pt x="52907" y="16988"/>
                    <a:pt x="52907" y="20442"/>
                  </a:cubicBezTo>
                  <a:lnTo>
                    <a:pt x="51865" y="27351"/>
                  </a:lnTo>
                  <a:lnTo>
                    <a:pt x="1483" y="226309"/>
                  </a:lnTo>
                  <a:cubicBezTo>
                    <a:pt x="93" y="231145"/>
                    <a:pt x="93" y="231836"/>
                    <a:pt x="93" y="233909"/>
                  </a:cubicBezTo>
                  <a:cubicBezTo>
                    <a:pt x="93" y="241853"/>
                    <a:pt x="7042" y="243580"/>
                    <a:pt x="10169" y="243580"/>
                  </a:cubicBezTo>
                  <a:cubicBezTo>
                    <a:pt x="14686" y="243580"/>
                    <a:pt x="19898" y="240471"/>
                    <a:pt x="21983" y="236326"/>
                  </a:cubicBezTo>
                  <a:cubicBezTo>
                    <a:pt x="23720" y="233218"/>
                    <a:pt x="39356" y="169316"/>
                    <a:pt x="41441" y="160681"/>
                  </a:cubicBezTo>
                  <a:cubicBezTo>
                    <a:pt x="53254" y="161717"/>
                    <a:pt x="81746" y="167243"/>
                    <a:pt x="81746" y="190041"/>
                  </a:cubicBezTo>
                  <a:cubicBezTo>
                    <a:pt x="81746" y="192459"/>
                    <a:pt x="81746" y="193840"/>
                    <a:pt x="80704" y="197295"/>
                  </a:cubicBezTo>
                  <a:cubicBezTo>
                    <a:pt x="80009" y="201440"/>
                    <a:pt x="79314" y="205585"/>
                    <a:pt x="79314" y="209384"/>
                  </a:cubicBezTo>
                  <a:cubicBezTo>
                    <a:pt x="79314" y="229764"/>
                    <a:pt x="93212" y="243580"/>
                    <a:pt x="111280" y="243580"/>
                  </a:cubicBezTo>
                  <a:cubicBezTo>
                    <a:pt x="121704" y="243580"/>
                    <a:pt x="131085" y="238053"/>
                    <a:pt x="138729" y="225273"/>
                  </a:cubicBezTo>
                  <a:cubicBezTo>
                    <a:pt x="147416" y="210075"/>
                    <a:pt x="151238" y="191077"/>
                    <a:pt x="151238" y="190386"/>
                  </a:cubicBezTo>
                  <a:cubicBezTo>
                    <a:pt x="151238" y="186932"/>
                    <a:pt x="148111" y="186932"/>
                    <a:pt x="147068" y="186932"/>
                  </a:cubicBezTo>
                  <a:cubicBezTo>
                    <a:pt x="143594" y="186932"/>
                    <a:pt x="143246" y="188314"/>
                    <a:pt x="142204" y="193150"/>
                  </a:cubicBezTo>
                  <a:cubicBezTo>
                    <a:pt x="135255" y="218365"/>
                    <a:pt x="127263" y="235981"/>
                    <a:pt x="111975" y="235981"/>
                  </a:cubicBezTo>
                  <a:cubicBezTo>
                    <a:pt x="105373" y="235981"/>
                    <a:pt x="100856" y="232181"/>
                    <a:pt x="100856" y="219747"/>
                  </a:cubicBezTo>
                  <a:cubicBezTo>
                    <a:pt x="100856" y="213874"/>
                    <a:pt x="102246" y="205930"/>
                    <a:pt x="103636" y="200403"/>
                  </a:cubicBezTo>
                  <a:cubicBezTo>
                    <a:pt x="105026" y="194531"/>
                    <a:pt x="105026" y="193150"/>
                    <a:pt x="105026" y="189695"/>
                  </a:cubicBezTo>
                  <a:cubicBezTo>
                    <a:pt x="105026" y="167243"/>
                    <a:pt x="83136" y="157226"/>
                    <a:pt x="53602" y="153427"/>
                  </a:cubicBezTo>
                  <a:cubicBezTo>
                    <a:pt x="64373" y="147209"/>
                    <a:pt x="75492" y="136156"/>
                    <a:pt x="83483" y="127866"/>
                  </a:cubicBezTo>
                  <a:cubicBezTo>
                    <a:pt x="100161" y="109559"/>
                    <a:pt x="116144" y="94706"/>
                    <a:pt x="133170" y="94706"/>
                  </a:cubicBezTo>
                  <a:cubicBezTo>
                    <a:pt x="135255" y="94706"/>
                    <a:pt x="135602" y="94706"/>
                    <a:pt x="136297" y="95052"/>
                  </a:cubicBezTo>
                  <a:cubicBezTo>
                    <a:pt x="140466" y="95743"/>
                    <a:pt x="140814" y="95743"/>
                    <a:pt x="143594" y="97815"/>
                  </a:cubicBezTo>
                  <a:cubicBezTo>
                    <a:pt x="144289" y="98161"/>
                    <a:pt x="144289" y="98506"/>
                    <a:pt x="144983" y="99197"/>
                  </a:cubicBezTo>
                  <a:cubicBezTo>
                    <a:pt x="128305" y="100233"/>
                    <a:pt x="125178" y="113704"/>
                    <a:pt x="125178" y="117849"/>
                  </a:cubicBezTo>
                  <a:cubicBezTo>
                    <a:pt x="125178" y="123376"/>
                    <a:pt x="129000" y="129939"/>
                    <a:pt x="138382" y="129939"/>
                  </a:cubicBezTo>
                  <a:cubicBezTo>
                    <a:pt x="147416" y="129939"/>
                    <a:pt x="157492" y="122340"/>
                    <a:pt x="157492" y="108868"/>
                  </a:cubicBezTo>
                  <a:cubicBezTo>
                    <a:pt x="157492" y="98506"/>
                    <a:pt x="149500" y="87107"/>
                    <a:pt x="133865" y="87107"/>
                  </a:cubicBezTo>
                  <a:cubicBezTo>
                    <a:pt x="124136" y="87107"/>
                    <a:pt x="108153" y="89871"/>
                    <a:pt x="83136" y="117504"/>
                  </a:cubicBezTo>
                  <a:cubicBezTo>
                    <a:pt x="71322" y="130630"/>
                    <a:pt x="57771" y="144446"/>
                    <a:pt x="44568" y="149627"/>
                  </a:cubicBezTo>
                  <a:lnTo>
                    <a:pt x="80704" y="3862"/>
                  </a:lnTo>
                  <a:close/>
                </a:path>
              </a:pathLst>
            </a:custGeom>
            <a:solidFill>
              <a:srgbClr val="000000"/>
            </a:solidFill>
            <a:ln w="3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369D5BF-B5AD-A448-CBA4-DA91136EFC2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00973" y="4457050"/>
              <a:ext cx="80610" cy="345414"/>
            </a:xfrm>
            <a:custGeom>
              <a:avLst/>
              <a:gdLst>
                <a:gd name="connsiteX0" fmla="*/ 80709 w 80610"/>
                <a:gd name="connsiteY0" fmla="*/ 172770 h 345414"/>
                <a:gd name="connsiteX1" fmla="*/ 57777 w 80610"/>
                <a:gd name="connsiteY1" fmla="*/ 65001 h 345414"/>
                <a:gd name="connsiteX2" fmla="*/ 3573 w 80610"/>
                <a:gd name="connsiteY2" fmla="*/ 63 h 345414"/>
                <a:gd name="connsiteX3" fmla="*/ 99 w 80610"/>
                <a:gd name="connsiteY3" fmla="*/ 3517 h 345414"/>
                <a:gd name="connsiteX4" fmla="*/ 6700 w 80610"/>
                <a:gd name="connsiteY4" fmla="*/ 11461 h 345414"/>
                <a:gd name="connsiteX5" fmla="*/ 60556 w 80610"/>
                <a:gd name="connsiteY5" fmla="*/ 172770 h 345414"/>
                <a:gd name="connsiteX6" fmla="*/ 4616 w 80610"/>
                <a:gd name="connsiteY6" fmla="*/ 336151 h 345414"/>
                <a:gd name="connsiteX7" fmla="*/ 99 w 80610"/>
                <a:gd name="connsiteY7" fmla="*/ 342023 h 345414"/>
                <a:gd name="connsiteX8" fmla="*/ 3573 w 80610"/>
                <a:gd name="connsiteY8" fmla="*/ 345477 h 345414"/>
                <a:gd name="connsiteX9" fmla="*/ 58819 w 80610"/>
                <a:gd name="connsiteY9" fmla="*/ 278122 h 345414"/>
                <a:gd name="connsiteX10" fmla="*/ 80709 w 80610"/>
                <a:gd name="connsiteY10" fmla="*/ 172770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10" h="345414">
                  <a:moveTo>
                    <a:pt x="80709" y="172770"/>
                  </a:moveTo>
                  <a:cubicBezTo>
                    <a:pt x="80709" y="145828"/>
                    <a:pt x="76887" y="104033"/>
                    <a:pt x="57777" y="65001"/>
                  </a:cubicBezTo>
                  <a:cubicBezTo>
                    <a:pt x="36929" y="22515"/>
                    <a:pt x="7048" y="63"/>
                    <a:pt x="3573" y="63"/>
                  </a:cubicBezTo>
                  <a:cubicBezTo>
                    <a:pt x="1489" y="63"/>
                    <a:pt x="99" y="1444"/>
                    <a:pt x="99" y="3517"/>
                  </a:cubicBezTo>
                  <a:cubicBezTo>
                    <a:pt x="99" y="4553"/>
                    <a:pt x="99" y="5244"/>
                    <a:pt x="6700" y="11461"/>
                  </a:cubicBezTo>
                  <a:cubicBezTo>
                    <a:pt x="40751" y="45657"/>
                    <a:pt x="60556" y="100578"/>
                    <a:pt x="60556" y="172770"/>
                  </a:cubicBezTo>
                  <a:cubicBezTo>
                    <a:pt x="60556" y="231836"/>
                    <a:pt x="47701" y="292629"/>
                    <a:pt x="4616" y="336151"/>
                  </a:cubicBezTo>
                  <a:cubicBezTo>
                    <a:pt x="99" y="340296"/>
                    <a:pt x="99" y="340987"/>
                    <a:pt x="99" y="342023"/>
                  </a:cubicBezTo>
                  <a:cubicBezTo>
                    <a:pt x="99" y="344096"/>
                    <a:pt x="1489" y="345477"/>
                    <a:pt x="3573" y="345477"/>
                  </a:cubicBezTo>
                  <a:cubicBezTo>
                    <a:pt x="7048" y="345477"/>
                    <a:pt x="38319" y="321989"/>
                    <a:pt x="58819" y="278122"/>
                  </a:cubicBezTo>
                  <a:cubicBezTo>
                    <a:pt x="76540" y="240126"/>
                    <a:pt x="80709" y="201785"/>
                    <a:pt x="80709" y="172770"/>
                  </a:cubicBezTo>
                  <a:close/>
                </a:path>
              </a:pathLst>
            </a:custGeom>
            <a:solidFill>
              <a:srgbClr val="000000"/>
            </a:solidFill>
            <a:ln w="3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5" name="Group 134" descr="\documentclass{article}&#10;\usepackage{amsmath}&#10;\pagestyle{empty}&#10;\begin{document}&#10;&#10;$P_m(k)$&#10;&#10;&#10;\end{document}" title="IguanaTex Shape Display">
            <a:extLst>
              <a:ext uri="{FF2B5EF4-FFF2-40B4-BE49-F238E27FC236}">
                <a16:creationId xmlns:a16="http://schemas.microsoft.com/office/drawing/2014/main" id="{4B3DF237-07B1-4BAF-D61C-0C90A0D3410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220167" y="6226877"/>
            <a:ext cx="918130" cy="345414"/>
            <a:chOff x="5282061" y="4457050"/>
            <a:chExt cx="918130" cy="345414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9354D60-FB51-2639-4640-0B5444DB0C8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82061" y="4480193"/>
              <a:ext cx="252949" cy="235918"/>
            </a:xfrm>
            <a:custGeom>
              <a:avLst/>
              <a:gdLst>
                <a:gd name="connsiteX0" fmla="*/ 93250 w 252949"/>
                <a:gd name="connsiteY0" fmla="*/ 126830 h 235918"/>
                <a:gd name="connsiteX1" fmla="*/ 153476 w 252949"/>
                <a:gd name="connsiteY1" fmla="*/ 126830 h 235918"/>
                <a:gd name="connsiteX2" fmla="*/ 253027 w 252949"/>
                <a:gd name="connsiteY2" fmla="*/ 52220 h 235918"/>
                <a:gd name="connsiteX3" fmla="*/ 183235 w 252949"/>
                <a:gd name="connsiteY3" fmla="*/ 63 h 235918"/>
                <a:gd name="connsiteX4" fmla="*/ 68451 w 252949"/>
                <a:gd name="connsiteY4" fmla="*/ 63 h 235918"/>
                <a:gd name="connsiteX5" fmla="*/ 57823 w 252949"/>
                <a:gd name="connsiteY5" fmla="*/ 6626 h 235918"/>
                <a:gd name="connsiteX6" fmla="*/ 68097 w 252949"/>
                <a:gd name="connsiteY6" fmla="*/ 10771 h 235918"/>
                <a:gd name="connsiteX7" fmla="*/ 83331 w 252949"/>
                <a:gd name="connsiteY7" fmla="*/ 11461 h 235918"/>
                <a:gd name="connsiteX8" fmla="*/ 91124 w 252949"/>
                <a:gd name="connsiteY8" fmla="*/ 16988 h 235918"/>
                <a:gd name="connsiteX9" fmla="*/ 89707 w 252949"/>
                <a:gd name="connsiteY9" fmla="*/ 23551 h 235918"/>
                <a:gd name="connsiteX10" fmla="*/ 42235 w 252949"/>
                <a:gd name="connsiteY10" fmla="*/ 209039 h 235918"/>
                <a:gd name="connsiteX11" fmla="*/ 9996 w 252949"/>
                <a:gd name="connsiteY11" fmla="*/ 225273 h 235918"/>
                <a:gd name="connsiteX12" fmla="*/ 77 w 252949"/>
                <a:gd name="connsiteY12" fmla="*/ 231836 h 235918"/>
                <a:gd name="connsiteX13" fmla="*/ 5391 w 252949"/>
                <a:gd name="connsiteY13" fmla="*/ 235981 h 235918"/>
                <a:gd name="connsiteX14" fmla="*/ 50383 w 252949"/>
                <a:gd name="connsiteY14" fmla="*/ 234945 h 235918"/>
                <a:gd name="connsiteX15" fmla="*/ 73057 w 252949"/>
                <a:gd name="connsiteY15" fmla="*/ 235290 h 235918"/>
                <a:gd name="connsiteX16" fmla="*/ 96084 w 252949"/>
                <a:gd name="connsiteY16" fmla="*/ 235981 h 235918"/>
                <a:gd name="connsiteX17" fmla="*/ 103170 w 252949"/>
                <a:gd name="connsiteY17" fmla="*/ 229073 h 235918"/>
                <a:gd name="connsiteX18" fmla="*/ 93250 w 252949"/>
                <a:gd name="connsiteY18" fmla="*/ 225273 h 235918"/>
                <a:gd name="connsiteX19" fmla="*/ 70222 w 252949"/>
                <a:gd name="connsiteY19" fmla="*/ 219056 h 235918"/>
                <a:gd name="connsiteX20" fmla="*/ 71285 w 252949"/>
                <a:gd name="connsiteY20" fmla="*/ 213184 h 235918"/>
                <a:gd name="connsiteX21" fmla="*/ 93250 w 252949"/>
                <a:gd name="connsiteY21" fmla="*/ 126830 h 235918"/>
                <a:gd name="connsiteX22" fmla="*/ 118758 w 252949"/>
                <a:gd name="connsiteY22" fmla="*/ 23896 h 235918"/>
                <a:gd name="connsiteX23" fmla="*/ 137888 w 252949"/>
                <a:gd name="connsiteY23" fmla="*/ 10771 h 235918"/>
                <a:gd name="connsiteX24" fmla="*/ 171898 w 252949"/>
                <a:gd name="connsiteY24" fmla="*/ 10771 h 235918"/>
                <a:gd name="connsiteX25" fmla="*/ 220079 w 252949"/>
                <a:gd name="connsiteY25" fmla="*/ 43930 h 235918"/>
                <a:gd name="connsiteX26" fmla="*/ 199177 w 252949"/>
                <a:gd name="connsiteY26" fmla="*/ 99542 h 235918"/>
                <a:gd name="connsiteX27" fmla="*/ 144619 w 252949"/>
                <a:gd name="connsiteY27" fmla="*/ 117849 h 235918"/>
                <a:gd name="connsiteX28" fmla="*/ 94667 w 252949"/>
                <a:gd name="connsiteY28" fmla="*/ 117849 h 235918"/>
                <a:gd name="connsiteX29" fmla="*/ 118758 w 252949"/>
                <a:gd name="connsiteY29" fmla="*/ 23896 h 23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2949" h="235918">
                  <a:moveTo>
                    <a:pt x="93250" y="126830"/>
                  </a:moveTo>
                  <a:lnTo>
                    <a:pt x="153476" y="126830"/>
                  </a:lnTo>
                  <a:cubicBezTo>
                    <a:pt x="203783" y="126830"/>
                    <a:pt x="253027" y="90907"/>
                    <a:pt x="253027" y="52220"/>
                  </a:cubicBezTo>
                  <a:cubicBezTo>
                    <a:pt x="253027" y="25623"/>
                    <a:pt x="229645" y="63"/>
                    <a:pt x="183235" y="63"/>
                  </a:cubicBezTo>
                  <a:lnTo>
                    <a:pt x="68451" y="63"/>
                  </a:lnTo>
                  <a:cubicBezTo>
                    <a:pt x="61720" y="63"/>
                    <a:pt x="57823" y="63"/>
                    <a:pt x="57823" y="6626"/>
                  </a:cubicBezTo>
                  <a:cubicBezTo>
                    <a:pt x="57823" y="10771"/>
                    <a:pt x="61011" y="10771"/>
                    <a:pt x="68097" y="10771"/>
                  </a:cubicBezTo>
                  <a:cubicBezTo>
                    <a:pt x="72702" y="10771"/>
                    <a:pt x="79079" y="11116"/>
                    <a:pt x="83331" y="11461"/>
                  </a:cubicBezTo>
                  <a:cubicBezTo>
                    <a:pt x="88999" y="12152"/>
                    <a:pt x="91124" y="13189"/>
                    <a:pt x="91124" y="16988"/>
                  </a:cubicBezTo>
                  <a:cubicBezTo>
                    <a:pt x="91124" y="18370"/>
                    <a:pt x="90770" y="19406"/>
                    <a:pt x="89707" y="23551"/>
                  </a:cubicBezTo>
                  <a:lnTo>
                    <a:pt x="42235" y="209039"/>
                  </a:lnTo>
                  <a:cubicBezTo>
                    <a:pt x="38692" y="222510"/>
                    <a:pt x="37984" y="225273"/>
                    <a:pt x="9996" y="225273"/>
                  </a:cubicBezTo>
                  <a:cubicBezTo>
                    <a:pt x="3974" y="225273"/>
                    <a:pt x="77" y="225273"/>
                    <a:pt x="77" y="231836"/>
                  </a:cubicBezTo>
                  <a:cubicBezTo>
                    <a:pt x="77" y="235981"/>
                    <a:pt x="4328" y="235981"/>
                    <a:pt x="5391" y="235981"/>
                  </a:cubicBezTo>
                  <a:cubicBezTo>
                    <a:pt x="15310" y="235981"/>
                    <a:pt x="40464" y="234945"/>
                    <a:pt x="50383" y="234945"/>
                  </a:cubicBezTo>
                  <a:cubicBezTo>
                    <a:pt x="57823" y="234945"/>
                    <a:pt x="65617" y="235290"/>
                    <a:pt x="73057" y="235290"/>
                  </a:cubicBezTo>
                  <a:cubicBezTo>
                    <a:pt x="80851" y="235290"/>
                    <a:pt x="88645" y="235981"/>
                    <a:pt x="96084" y="235981"/>
                  </a:cubicBezTo>
                  <a:cubicBezTo>
                    <a:pt x="98564" y="235981"/>
                    <a:pt x="103170" y="235981"/>
                    <a:pt x="103170" y="229073"/>
                  </a:cubicBezTo>
                  <a:cubicBezTo>
                    <a:pt x="103170" y="225273"/>
                    <a:pt x="99981" y="225273"/>
                    <a:pt x="93250" y="225273"/>
                  </a:cubicBezTo>
                  <a:cubicBezTo>
                    <a:pt x="80142" y="225273"/>
                    <a:pt x="70222" y="225273"/>
                    <a:pt x="70222" y="219056"/>
                  </a:cubicBezTo>
                  <a:cubicBezTo>
                    <a:pt x="70222" y="216983"/>
                    <a:pt x="70931" y="215256"/>
                    <a:pt x="71285" y="213184"/>
                  </a:cubicBezTo>
                  <a:lnTo>
                    <a:pt x="93250" y="126830"/>
                  </a:lnTo>
                  <a:close/>
                  <a:moveTo>
                    <a:pt x="118758" y="23896"/>
                  </a:moveTo>
                  <a:cubicBezTo>
                    <a:pt x="121946" y="11807"/>
                    <a:pt x="122655" y="10771"/>
                    <a:pt x="137888" y="10771"/>
                  </a:cubicBezTo>
                  <a:lnTo>
                    <a:pt x="171898" y="10771"/>
                  </a:lnTo>
                  <a:cubicBezTo>
                    <a:pt x="201303" y="10771"/>
                    <a:pt x="220079" y="20097"/>
                    <a:pt x="220079" y="43930"/>
                  </a:cubicBezTo>
                  <a:cubicBezTo>
                    <a:pt x="220079" y="57402"/>
                    <a:pt x="212994" y="87107"/>
                    <a:pt x="199177" y="99542"/>
                  </a:cubicBezTo>
                  <a:cubicBezTo>
                    <a:pt x="181464" y="115086"/>
                    <a:pt x="160207" y="117849"/>
                    <a:pt x="144619" y="117849"/>
                  </a:cubicBezTo>
                  <a:lnTo>
                    <a:pt x="94667" y="117849"/>
                  </a:lnTo>
                  <a:lnTo>
                    <a:pt x="118758" y="23896"/>
                  </a:lnTo>
                  <a:close/>
                </a:path>
              </a:pathLst>
            </a:custGeom>
            <a:solidFill>
              <a:srgbClr val="000000"/>
            </a:solidFill>
            <a:ln w="35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C13EEA-74C1-359B-E1AB-2491C713DE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06993" y="4661293"/>
              <a:ext cx="227654" cy="109047"/>
            </a:xfrm>
            <a:custGeom>
              <a:avLst/>
              <a:gdLst>
                <a:gd name="connsiteX0" fmla="*/ 96055 w 227654"/>
                <a:gd name="connsiteY0" fmla="*/ 87109 h 109047"/>
                <a:gd name="connsiteX1" fmla="*/ 92583 w 227654"/>
                <a:gd name="connsiteY1" fmla="*/ 101374 h 109047"/>
                <a:gd name="connsiteX2" fmla="*/ 101015 w 227654"/>
                <a:gd name="connsiteY2" fmla="*/ 109112 h 109047"/>
                <a:gd name="connsiteX3" fmla="*/ 110687 w 227654"/>
                <a:gd name="connsiteY3" fmla="*/ 103792 h 109047"/>
                <a:gd name="connsiteX4" fmla="*/ 115150 w 227654"/>
                <a:gd name="connsiteY4" fmla="*/ 88801 h 109047"/>
                <a:gd name="connsiteX5" fmla="*/ 120606 w 227654"/>
                <a:gd name="connsiteY5" fmla="*/ 67040 h 109047"/>
                <a:gd name="connsiteX6" fmla="*/ 124822 w 227654"/>
                <a:gd name="connsiteY6" fmla="*/ 50840 h 109047"/>
                <a:gd name="connsiteX7" fmla="*/ 132510 w 227654"/>
                <a:gd name="connsiteY7" fmla="*/ 32464 h 109047"/>
                <a:gd name="connsiteX8" fmla="*/ 172188 w 227654"/>
                <a:gd name="connsiteY8" fmla="*/ 6834 h 109047"/>
                <a:gd name="connsiteX9" fmla="*/ 186820 w 227654"/>
                <a:gd name="connsiteY9" fmla="*/ 23760 h 109047"/>
                <a:gd name="connsiteX10" fmla="*/ 172188 w 227654"/>
                <a:gd name="connsiteY10" fmla="*/ 75261 h 109047"/>
                <a:gd name="connsiteX11" fmla="*/ 168468 w 227654"/>
                <a:gd name="connsiteY11" fmla="*/ 88318 h 109047"/>
                <a:gd name="connsiteX12" fmla="*/ 192027 w 227654"/>
                <a:gd name="connsiteY12" fmla="*/ 109112 h 109047"/>
                <a:gd name="connsiteX13" fmla="*/ 227738 w 227654"/>
                <a:gd name="connsiteY13" fmla="*/ 72118 h 109047"/>
                <a:gd name="connsiteX14" fmla="*/ 223770 w 227654"/>
                <a:gd name="connsiteY14" fmla="*/ 68975 h 109047"/>
                <a:gd name="connsiteX15" fmla="*/ 219058 w 227654"/>
                <a:gd name="connsiteY15" fmla="*/ 73085 h 109047"/>
                <a:gd name="connsiteX16" fmla="*/ 192771 w 227654"/>
                <a:gd name="connsiteY16" fmla="*/ 102342 h 109047"/>
                <a:gd name="connsiteX17" fmla="*/ 186572 w 227654"/>
                <a:gd name="connsiteY17" fmla="*/ 93879 h 109047"/>
                <a:gd name="connsiteX18" fmla="*/ 192275 w 227654"/>
                <a:gd name="connsiteY18" fmla="*/ 74294 h 109047"/>
                <a:gd name="connsiteX19" fmla="*/ 205419 w 227654"/>
                <a:gd name="connsiteY19" fmla="*/ 27628 h 109047"/>
                <a:gd name="connsiteX20" fmla="*/ 196243 w 227654"/>
                <a:gd name="connsiteY20" fmla="*/ 6593 h 109047"/>
                <a:gd name="connsiteX21" fmla="*/ 173180 w 227654"/>
                <a:gd name="connsiteY21" fmla="*/ 64 h 109047"/>
                <a:gd name="connsiteX22" fmla="*/ 129286 w 227654"/>
                <a:gd name="connsiteY22" fmla="*/ 24485 h 109047"/>
                <a:gd name="connsiteX23" fmla="*/ 97047 w 227654"/>
                <a:gd name="connsiteY23" fmla="*/ 64 h 109047"/>
                <a:gd name="connsiteX24" fmla="*/ 55137 w 227654"/>
                <a:gd name="connsiteY24" fmla="*/ 22067 h 109047"/>
                <a:gd name="connsiteX25" fmla="*/ 28602 w 227654"/>
                <a:gd name="connsiteY25" fmla="*/ 64 h 109047"/>
                <a:gd name="connsiteX26" fmla="*/ 9011 w 227654"/>
                <a:gd name="connsiteY26" fmla="*/ 13121 h 109047"/>
                <a:gd name="connsiteX27" fmla="*/ 83 w 227654"/>
                <a:gd name="connsiteY27" fmla="*/ 37058 h 109047"/>
                <a:gd name="connsiteX28" fmla="*/ 4299 w 227654"/>
                <a:gd name="connsiteY28" fmla="*/ 40201 h 109047"/>
                <a:gd name="connsiteX29" fmla="*/ 9755 w 227654"/>
                <a:gd name="connsiteY29" fmla="*/ 32948 h 109047"/>
                <a:gd name="connsiteX30" fmla="*/ 27858 w 227654"/>
                <a:gd name="connsiteY30" fmla="*/ 6834 h 109047"/>
                <a:gd name="connsiteX31" fmla="*/ 36042 w 227654"/>
                <a:gd name="connsiteY31" fmla="*/ 18682 h 109047"/>
                <a:gd name="connsiteX32" fmla="*/ 32074 w 227654"/>
                <a:gd name="connsiteY32" fmla="*/ 38751 h 109047"/>
                <a:gd name="connsiteX33" fmla="*/ 26618 w 227654"/>
                <a:gd name="connsiteY33" fmla="*/ 60512 h 109047"/>
                <a:gd name="connsiteX34" fmla="*/ 18682 w 227654"/>
                <a:gd name="connsiteY34" fmla="*/ 91461 h 109047"/>
                <a:gd name="connsiteX35" fmla="*/ 16202 w 227654"/>
                <a:gd name="connsiteY35" fmla="*/ 101374 h 109047"/>
                <a:gd name="connsiteX36" fmla="*/ 24634 w 227654"/>
                <a:gd name="connsiteY36" fmla="*/ 109112 h 109047"/>
                <a:gd name="connsiteX37" fmla="*/ 34306 w 227654"/>
                <a:gd name="connsiteY37" fmla="*/ 103792 h 109047"/>
                <a:gd name="connsiteX38" fmla="*/ 38770 w 227654"/>
                <a:gd name="connsiteY38" fmla="*/ 88801 h 109047"/>
                <a:gd name="connsiteX39" fmla="*/ 44225 w 227654"/>
                <a:gd name="connsiteY39" fmla="*/ 67040 h 109047"/>
                <a:gd name="connsiteX40" fmla="*/ 48441 w 227654"/>
                <a:gd name="connsiteY40" fmla="*/ 50840 h 109047"/>
                <a:gd name="connsiteX41" fmla="*/ 58857 w 227654"/>
                <a:gd name="connsiteY41" fmla="*/ 29079 h 109047"/>
                <a:gd name="connsiteX42" fmla="*/ 96055 w 227654"/>
                <a:gd name="connsiteY42" fmla="*/ 6834 h 109047"/>
                <a:gd name="connsiteX43" fmla="*/ 110687 w 227654"/>
                <a:gd name="connsiteY43" fmla="*/ 23760 h 109047"/>
                <a:gd name="connsiteX44" fmla="*/ 106471 w 227654"/>
                <a:gd name="connsiteY44" fmla="*/ 46488 h 109047"/>
                <a:gd name="connsiteX45" fmla="*/ 96055 w 227654"/>
                <a:gd name="connsiteY45" fmla="*/ 87109 h 1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7654" h="109047">
                  <a:moveTo>
                    <a:pt x="96055" y="87109"/>
                  </a:moveTo>
                  <a:cubicBezTo>
                    <a:pt x="94815" y="91945"/>
                    <a:pt x="92583" y="100165"/>
                    <a:pt x="92583" y="101374"/>
                  </a:cubicBezTo>
                  <a:cubicBezTo>
                    <a:pt x="92583" y="106694"/>
                    <a:pt x="97047" y="109112"/>
                    <a:pt x="101015" y="109112"/>
                  </a:cubicBezTo>
                  <a:cubicBezTo>
                    <a:pt x="105479" y="109112"/>
                    <a:pt x="109447" y="105968"/>
                    <a:pt x="110687" y="103792"/>
                  </a:cubicBezTo>
                  <a:cubicBezTo>
                    <a:pt x="111927" y="101616"/>
                    <a:pt x="113911" y="93879"/>
                    <a:pt x="115150" y="88801"/>
                  </a:cubicBezTo>
                  <a:cubicBezTo>
                    <a:pt x="116390" y="84207"/>
                    <a:pt x="119118" y="73085"/>
                    <a:pt x="120606" y="67040"/>
                  </a:cubicBezTo>
                  <a:cubicBezTo>
                    <a:pt x="122094" y="61721"/>
                    <a:pt x="123582" y="56401"/>
                    <a:pt x="124822" y="50840"/>
                  </a:cubicBezTo>
                  <a:cubicBezTo>
                    <a:pt x="127550" y="40443"/>
                    <a:pt x="127550" y="39960"/>
                    <a:pt x="132510" y="32464"/>
                  </a:cubicBezTo>
                  <a:cubicBezTo>
                    <a:pt x="140445" y="20616"/>
                    <a:pt x="152845" y="6834"/>
                    <a:pt x="172188" y="6834"/>
                  </a:cubicBezTo>
                  <a:cubicBezTo>
                    <a:pt x="186076" y="6834"/>
                    <a:pt x="186820" y="17957"/>
                    <a:pt x="186820" y="23760"/>
                  </a:cubicBezTo>
                  <a:cubicBezTo>
                    <a:pt x="186820" y="38267"/>
                    <a:pt x="176156" y="65106"/>
                    <a:pt x="172188" y="75261"/>
                  </a:cubicBezTo>
                  <a:cubicBezTo>
                    <a:pt x="169460" y="82031"/>
                    <a:pt x="168468" y="84207"/>
                    <a:pt x="168468" y="88318"/>
                  </a:cubicBezTo>
                  <a:cubicBezTo>
                    <a:pt x="168468" y="101133"/>
                    <a:pt x="179380" y="109112"/>
                    <a:pt x="192027" y="109112"/>
                  </a:cubicBezTo>
                  <a:cubicBezTo>
                    <a:pt x="216826" y="109112"/>
                    <a:pt x="227738" y="75745"/>
                    <a:pt x="227738" y="72118"/>
                  </a:cubicBezTo>
                  <a:cubicBezTo>
                    <a:pt x="227738" y="68975"/>
                    <a:pt x="224514" y="68975"/>
                    <a:pt x="223770" y="68975"/>
                  </a:cubicBezTo>
                  <a:cubicBezTo>
                    <a:pt x="220298" y="68975"/>
                    <a:pt x="220050" y="70425"/>
                    <a:pt x="219058" y="73085"/>
                  </a:cubicBezTo>
                  <a:cubicBezTo>
                    <a:pt x="213355" y="92428"/>
                    <a:pt x="202691" y="102342"/>
                    <a:pt x="192771" y="102342"/>
                  </a:cubicBezTo>
                  <a:cubicBezTo>
                    <a:pt x="187564" y="102342"/>
                    <a:pt x="186572" y="98956"/>
                    <a:pt x="186572" y="93879"/>
                  </a:cubicBezTo>
                  <a:cubicBezTo>
                    <a:pt x="186572" y="88318"/>
                    <a:pt x="187812" y="85174"/>
                    <a:pt x="192275" y="74294"/>
                  </a:cubicBezTo>
                  <a:cubicBezTo>
                    <a:pt x="195251" y="66798"/>
                    <a:pt x="205419" y="41169"/>
                    <a:pt x="205419" y="27628"/>
                  </a:cubicBezTo>
                  <a:cubicBezTo>
                    <a:pt x="205419" y="23760"/>
                    <a:pt x="205419" y="13605"/>
                    <a:pt x="196243" y="6593"/>
                  </a:cubicBezTo>
                  <a:cubicBezTo>
                    <a:pt x="192027" y="3449"/>
                    <a:pt x="184836" y="64"/>
                    <a:pt x="173180" y="64"/>
                  </a:cubicBezTo>
                  <a:cubicBezTo>
                    <a:pt x="150861" y="64"/>
                    <a:pt x="137222" y="14330"/>
                    <a:pt x="129286" y="24485"/>
                  </a:cubicBezTo>
                  <a:cubicBezTo>
                    <a:pt x="127302" y="3933"/>
                    <a:pt x="109695" y="64"/>
                    <a:pt x="97047" y="64"/>
                  </a:cubicBezTo>
                  <a:cubicBezTo>
                    <a:pt x="76464" y="64"/>
                    <a:pt x="62577" y="12396"/>
                    <a:pt x="55137" y="22067"/>
                  </a:cubicBezTo>
                  <a:cubicBezTo>
                    <a:pt x="53401" y="5384"/>
                    <a:pt x="38770" y="64"/>
                    <a:pt x="28602" y="64"/>
                  </a:cubicBezTo>
                  <a:cubicBezTo>
                    <a:pt x="17938" y="64"/>
                    <a:pt x="12235" y="7560"/>
                    <a:pt x="9011" y="13121"/>
                  </a:cubicBezTo>
                  <a:cubicBezTo>
                    <a:pt x="3555" y="22067"/>
                    <a:pt x="83" y="35849"/>
                    <a:pt x="83" y="37058"/>
                  </a:cubicBezTo>
                  <a:cubicBezTo>
                    <a:pt x="83" y="40201"/>
                    <a:pt x="3555" y="40201"/>
                    <a:pt x="4299" y="40201"/>
                  </a:cubicBezTo>
                  <a:cubicBezTo>
                    <a:pt x="7771" y="40201"/>
                    <a:pt x="8019" y="39476"/>
                    <a:pt x="9755" y="32948"/>
                  </a:cubicBezTo>
                  <a:cubicBezTo>
                    <a:pt x="13475" y="18682"/>
                    <a:pt x="18186" y="6834"/>
                    <a:pt x="27858" y="6834"/>
                  </a:cubicBezTo>
                  <a:cubicBezTo>
                    <a:pt x="34306" y="6834"/>
                    <a:pt x="36042" y="12154"/>
                    <a:pt x="36042" y="18682"/>
                  </a:cubicBezTo>
                  <a:cubicBezTo>
                    <a:pt x="36042" y="23276"/>
                    <a:pt x="33810" y="32222"/>
                    <a:pt x="32074" y="38751"/>
                  </a:cubicBezTo>
                  <a:cubicBezTo>
                    <a:pt x="30338" y="45279"/>
                    <a:pt x="27858" y="55192"/>
                    <a:pt x="26618" y="60512"/>
                  </a:cubicBezTo>
                  <a:lnTo>
                    <a:pt x="18682" y="91461"/>
                  </a:lnTo>
                  <a:cubicBezTo>
                    <a:pt x="17690" y="94604"/>
                    <a:pt x="16202" y="100649"/>
                    <a:pt x="16202" y="101374"/>
                  </a:cubicBezTo>
                  <a:cubicBezTo>
                    <a:pt x="16202" y="106694"/>
                    <a:pt x="20666" y="109112"/>
                    <a:pt x="24634" y="109112"/>
                  </a:cubicBezTo>
                  <a:cubicBezTo>
                    <a:pt x="29098" y="109112"/>
                    <a:pt x="33066" y="105968"/>
                    <a:pt x="34306" y="103792"/>
                  </a:cubicBezTo>
                  <a:cubicBezTo>
                    <a:pt x="35546" y="101616"/>
                    <a:pt x="37530" y="93879"/>
                    <a:pt x="38770" y="88801"/>
                  </a:cubicBezTo>
                  <a:cubicBezTo>
                    <a:pt x="40009" y="84207"/>
                    <a:pt x="42737" y="73085"/>
                    <a:pt x="44225" y="67040"/>
                  </a:cubicBezTo>
                  <a:cubicBezTo>
                    <a:pt x="45713" y="61721"/>
                    <a:pt x="47201" y="56401"/>
                    <a:pt x="48441" y="50840"/>
                  </a:cubicBezTo>
                  <a:cubicBezTo>
                    <a:pt x="51169" y="40927"/>
                    <a:pt x="51665" y="38993"/>
                    <a:pt x="58857" y="29079"/>
                  </a:cubicBezTo>
                  <a:cubicBezTo>
                    <a:pt x="65800" y="19407"/>
                    <a:pt x="77456" y="6834"/>
                    <a:pt x="96055" y="6834"/>
                  </a:cubicBezTo>
                  <a:cubicBezTo>
                    <a:pt x="110439" y="6834"/>
                    <a:pt x="110687" y="19166"/>
                    <a:pt x="110687" y="23760"/>
                  </a:cubicBezTo>
                  <a:cubicBezTo>
                    <a:pt x="110687" y="29804"/>
                    <a:pt x="109943" y="32948"/>
                    <a:pt x="106471" y="46488"/>
                  </a:cubicBezTo>
                  <a:lnTo>
                    <a:pt x="96055" y="87109"/>
                  </a:lnTo>
                  <a:close/>
                </a:path>
              </a:pathLst>
            </a:custGeom>
            <a:solidFill>
              <a:srgbClr val="000000"/>
            </a:solidFill>
            <a:ln w="35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8878E13-FC73-C1C9-73E4-C5FE8FD4EBD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99519" y="4457050"/>
              <a:ext cx="82190" cy="345414"/>
            </a:xfrm>
            <a:custGeom>
              <a:avLst/>
              <a:gdLst>
                <a:gd name="connsiteX0" fmla="*/ 82282 w 82190"/>
                <a:gd name="connsiteY0" fmla="*/ 342023 h 345414"/>
                <a:gd name="connsiteX1" fmla="*/ 76259 w 82190"/>
                <a:gd name="connsiteY1" fmla="*/ 334424 h 345414"/>
                <a:gd name="connsiteX2" fmla="*/ 20638 w 82190"/>
                <a:gd name="connsiteY2" fmla="*/ 172770 h 345414"/>
                <a:gd name="connsiteX3" fmla="*/ 77676 w 82190"/>
                <a:gd name="connsiteY3" fmla="*/ 9389 h 345414"/>
                <a:gd name="connsiteX4" fmla="*/ 82282 w 82190"/>
                <a:gd name="connsiteY4" fmla="*/ 3517 h 345414"/>
                <a:gd name="connsiteX5" fmla="*/ 78739 w 82190"/>
                <a:gd name="connsiteY5" fmla="*/ 63 h 345414"/>
                <a:gd name="connsiteX6" fmla="*/ 22410 w 82190"/>
                <a:gd name="connsiteY6" fmla="*/ 67419 h 345414"/>
                <a:gd name="connsiteX7" fmla="*/ 91 w 82190"/>
                <a:gd name="connsiteY7" fmla="*/ 172770 h 345414"/>
                <a:gd name="connsiteX8" fmla="*/ 23473 w 82190"/>
                <a:gd name="connsiteY8" fmla="*/ 280540 h 345414"/>
                <a:gd name="connsiteX9" fmla="*/ 78739 w 82190"/>
                <a:gd name="connsiteY9" fmla="*/ 345477 h 345414"/>
                <a:gd name="connsiteX10" fmla="*/ 82282 w 82190"/>
                <a:gd name="connsiteY10" fmla="*/ 342023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0" h="345414">
                  <a:moveTo>
                    <a:pt x="82282" y="342023"/>
                  </a:moveTo>
                  <a:cubicBezTo>
                    <a:pt x="82282" y="340987"/>
                    <a:pt x="82282" y="340296"/>
                    <a:pt x="76259" y="334424"/>
                  </a:cubicBezTo>
                  <a:cubicBezTo>
                    <a:pt x="31975" y="290902"/>
                    <a:pt x="20638" y="225619"/>
                    <a:pt x="20638" y="172770"/>
                  </a:cubicBezTo>
                  <a:cubicBezTo>
                    <a:pt x="20638" y="112668"/>
                    <a:pt x="34101" y="52566"/>
                    <a:pt x="77676" y="9389"/>
                  </a:cubicBezTo>
                  <a:cubicBezTo>
                    <a:pt x="82282" y="5244"/>
                    <a:pt x="82282" y="4553"/>
                    <a:pt x="82282" y="3517"/>
                  </a:cubicBezTo>
                  <a:cubicBezTo>
                    <a:pt x="82282" y="1099"/>
                    <a:pt x="80865" y="63"/>
                    <a:pt x="78739" y="63"/>
                  </a:cubicBezTo>
                  <a:cubicBezTo>
                    <a:pt x="75196" y="63"/>
                    <a:pt x="43312" y="23551"/>
                    <a:pt x="22410" y="67419"/>
                  </a:cubicBezTo>
                  <a:cubicBezTo>
                    <a:pt x="4342" y="105414"/>
                    <a:pt x="91" y="143755"/>
                    <a:pt x="91" y="172770"/>
                  </a:cubicBezTo>
                  <a:cubicBezTo>
                    <a:pt x="91" y="199712"/>
                    <a:pt x="3988" y="241508"/>
                    <a:pt x="23473" y="280540"/>
                  </a:cubicBezTo>
                  <a:cubicBezTo>
                    <a:pt x="44729" y="323026"/>
                    <a:pt x="75196" y="345477"/>
                    <a:pt x="78739" y="345477"/>
                  </a:cubicBezTo>
                  <a:cubicBezTo>
                    <a:pt x="80865" y="345477"/>
                    <a:pt x="82282" y="344441"/>
                    <a:pt x="82282" y="342023"/>
                  </a:cubicBezTo>
                  <a:close/>
                </a:path>
              </a:pathLst>
            </a:custGeom>
            <a:solidFill>
              <a:srgbClr val="000000"/>
            </a:solidFill>
            <a:ln w="35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BCFDE37-8A49-1795-B3A6-AA7DEB65CF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21703" y="4476393"/>
              <a:ext cx="160484" cy="243517"/>
            </a:xfrm>
            <a:custGeom>
              <a:avLst/>
              <a:gdLst>
                <a:gd name="connsiteX0" fmla="*/ 82286 w 160484"/>
                <a:gd name="connsiteY0" fmla="*/ 3862 h 243517"/>
                <a:gd name="connsiteX1" fmla="*/ 77680 w 160484"/>
                <a:gd name="connsiteY1" fmla="*/ 63 h 243517"/>
                <a:gd name="connsiteX2" fmla="*/ 34459 w 160484"/>
                <a:gd name="connsiteY2" fmla="*/ 3517 h 243517"/>
                <a:gd name="connsiteX3" fmla="*/ 27728 w 160484"/>
                <a:gd name="connsiteY3" fmla="*/ 10425 h 243517"/>
                <a:gd name="connsiteX4" fmla="*/ 36230 w 160484"/>
                <a:gd name="connsiteY4" fmla="*/ 14570 h 243517"/>
                <a:gd name="connsiteX5" fmla="*/ 53944 w 160484"/>
                <a:gd name="connsiteY5" fmla="*/ 20442 h 243517"/>
                <a:gd name="connsiteX6" fmla="*/ 52881 w 160484"/>
                <a:gd name="connsiteY6" fmla="*/ 27351 h 243517"/>
                <a:gd name="connsiteX7" fmla="*/ 1512 w 160484"/>
                <a:gd name="connsiteY7" fmla="*/ 226309 h 243517"/>
                <a:gd name="connsiteX8" fmla="*/ 95 w 160484"/>
                <a:gd name="connsiteY8" fmla="*/ 233909 h 243517"/>
                <a:gd name="connsiteX9" fmla="*/ 10368 w 160484"/>
                <a:gd name="connsiteY9" fmla="*/ 243580 h 243517"/>
                <a:gd name="connsiteX10" fmla="*/ 22414 w 160484"/>
                <a:gd name="connsiteY10" fmla="*/ 236326 h 243517"/>
                <a:gd name="connsiteX11" fmla="*/ 42253 w 160484"/>
                <a:gd name="connsiteY11" fmla="*/ 160681 h 243517"/>
                <a:gd name="connsiteX12" fmla="*/ 83348 w 160484"/>
                <a:gd name="connsiteY12" fmla="*/ 190041 h 243517"/>
                <a:gd name="connsiteX13" fmla="*/ 82286 w 160484"/>
                <a:gd name="connsiteY13" fmla="*/ 197295 h 243517"/>
                <a:gd name="connsiteX14" fmla="*/ 80868 w 160484"/>
                <a:gd name="connsiteY14" fmla="*/ 209384 h 243517"/>
                <a:gd name="connsiteX15" fmla="*/ 113461 w 160484"/>
                <a:gd name="connsiteY15" fmla="*/ 243580 h 243517"/>
                <a:gd name="connsiteX16" fmla="*/ 141449 w 160484"/>
                <a:gd name="connsiteY16" fmla="*/ 225273 h 243517"/>
                <a:gd name="connsiteX17" fmla="*/ 154203 w 160484"/>
                <a:gd name="connsiteY17" fmla="*/ 190386 h 243517"/>
                <a:gd name="connsiteX18" fmla="*/ 149951 w 160484"/>
                <a:gd name="connsiteY18" fmla="*/ 186932 h 243517"/>
                <a:gd name="connsiteX19" fmla="*/ 144992 w 160484"/>
                <a:gd name="connsiteY19" fmla="*/ 193150 h 243517"/>
                <a:gd name="connsiteX20" fmla="*/ 114170 w 160484"/>
                <a:gd name="connsiteY20" fmla="*/ 235981 h 243517"/>
                <a:gd name="connsiteX21" fmla="*/ 102833 w 160484"/>
                <a:gd name="connsiteY21" fmla="*/ 219747 h 243517"/>
                <a:gd name="connsiteX22" fmla="*/ 105667 w 160484"/>
                <a:gd name="connsiteY22" fmla="*/ 200403 h 243517"/>
                <a:gd name="connsiteX23" fmla="*/ 107085 w 160484"/>
                <a:gd name="connsiteY23" fmla="*/ 189695 h 243517"/>
                <a:gd name="connsiteX24" fmla="*/ 54652 w 160484"/>
                <a:gd name="connsiteY24" fmla="*/ 153427 h 243517"/>
                <a:gd name="connsiteX25" fmla="*/ 85120 w 160484"/>
                <a:gd name="connsiteY25" fmla="*/ 127866 h 243517"/>
                <a:gd name="connsiteX26" fmla="*/ 135781 w 160484"/>
                <a:gd name="connsiteY26" fmla="*/ 94706 h 243517"/>
                <a:gd name="connsiteX27" fmla="*/ 138969 w 160484"/>
                <a:gd name="connsiteY27" fmla="*/ 95052 h 243517"/>
                <a:gd name="connsiteX28" fmla="*/ 146409 w 160484"/>
                <a:gd name="connsiteY28" fmla="*/ 97815 h 243517"/>
                <a:gd name="connsiteX29" fmla="*/ 147826 w 160484"/>
                <a:gd name="connsiteY29" fmla="*/ 99197 h 243517"/>
                <a:gd name="connsiteX30" fmla="*/ 127632 w 160484"/>
                <a:gd name="connsiteY30" fmla="*/ 117849 h 243517"/>
                <a:gd name="connsiteX31" fmla="*/ 141095 w 160484"/>
                <a:gd name="connsiteY31" fmla="*/ 129939 h 243517"/>
                <a:gd name="connsiteX32" fmla="*/ 160580 w 160484"/>
                <a:gd name="connsiteY32" fmla="*/ 108868 h 243517"/>
                <a:gd name="connsiteX33" fmla="*/ 136489 w 160484"/>
                <a:gd name="connsiteY33" fmla="*/ 87107 h 243517"/>
                <a:gd name="connsiteX34" fmla="*/ 84765 w 160484"/>
                <a:gd name="connsiteY34" fmla="*/ 117504 h 243517"/>
                <a:gd name="connsiteX35" fmla="*/ 45441 w 160484"/>
                <a:gd name="connsiteY35" fmla="*/ 149627 h 243517"/>
                <a:gd name="connsiteX36" fmla="*/ 82286 w 160484"/>
                <a:gd name="connsiteY36" fmla="*/ 3862 h 24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0484" h="243517">
                  <a:moveTo>
                    <a:pt x="82286" y="3862"/>
                  </a:moveTo>
                  <a:cubicBezTo>
                    <a:pt x="82286" y="3517"/>
                    <a:pt x="82286" y="63"/>
                    <a:pt x="77680" y="63"/>
                  </a:cubicBezTo>
                  <a:cubicBezTo>
                    <a:pt x="69532" y="63"/>
                    <a:pt x="43670" y="2826"/>
                    <a:pt x="34459" y="3517"/>
                  </a:cubicBezTo>
                  <a:cubicBezTo>
                    <a:pt x="31625" y="3862"/>
                    <a:pt x="27728" y="4208"/>
                    <a:pt x="27728" y="10425"/>
                  </a:cubicBezTo>
                  <a:cubicBezTo>
                    <a:pt x="27728" y="14570"/>
                    <a:pt x="30916" y="14570"/>
                    <a:pt x="36230" y="14570"/>
                  </a:cubicBezTo>
                  <a:cubicBezTo>
                    <a:pt x="53235" y="14570"/>
                    <a:pt x="53944" y="16988"/>
                    <a:pt x="53944" y="20442"/>
                  </a:cubicBezTo>
                  <a:lnTo>
                    <a:pt x="52881" y="27351"/>
                  </a:lnTo>
                  <a:lnTo>
                    <a:pt x="1512" y="226309"/>
                  </a:lnTo>
                  <a:cubicBezTo>
                    <a:pt x="95" y="231145"/>
                    <a:pt x="95" y="231836"/>
                    <a:pt x="95" y="233909"/>
                  </a:cubicBezTo>
                  <a:cubicBezTo>
                    <a:pt x="95" y="241853"/>
                    <a:pt x="7180" y="243580"/>
                    <a:pt x="10368" y="243580"/>
                  </a:cubicBezTo>
                  <a:cubicBezTo>
                    <a:pt x="14974" y="243580"/>
                    <a:pt x="20288" y="240471"/>
                    <a:pt x="22414" y="236326"/>
                  </a:cubicBezTo>
                  <a:cubicBezTo>
                    <a:pt x="24185" y="233218"/>
                    <a:pt x="40127" y="169316"/>
                    <a:pt x="42253" y="160681"/>
                  </a:cubicBezTo>
                  <a:cubicBezTo>
                    <a:pt x="54298" y="161717"/>
                    <a:pt x="83348" y="167243"/>
                    <a:pt x="83348" y="190041"/>
                  </a:cubicBezTo>
                  <a:cubicBezTo>
                    <a:pt x="83348" y="192459"/>
                    <a:pt x="83348" y="193840"/>
                    <a:pt x="82286" y="197295"/>
                  </a:cubicBezTo>
                  <a:cubicBezTo>
                    <a:pt x="81577" y="201440"/>
                    <a:pt x="80868" y="205585"/>
                    <a:pt x="80868" y="209384"/>
                  </a:cubicBezTo>
                  <a:cubicBezTo>
                    <a:pt x="80868" y="229764"/>
                    <a:pt x="95039" y="243580"/>
                    <a:pt x="113461" y="243580"/>
                  </a:cubicBezTo>
                  <a:cubicBezTo>
                    <a:pt x="124090" y="243580"/>
                    <a:pt x="133655" y="238053"/>
                    <a:pt x="141449" y="225273"/>
                  </a:cubicBezTo>
                  <a:cubicBezTo>
                    <a:pt x="150306" y="210075"/>
                    <a:pt x="154203" y="191077"/>
                    <a:pt x="154203" y="190386"/>
                  </a:cubicBezTo>
                  <a:cubicBezTo>
                    <a:pt x="154203" y="186932"/>
                    <a:pt x="151014" y="186932"/>
                    <a:pt x="149951" y="186932"/>
                  </a:cubicBezTo>
                  <a:cubicBezTo>
                    <a:pt x="146409" y="186932"/>
                    <a:pt x="146054" y="188314"/>
                    <a:pt x="144992" y="193150"/>
                  </a:cubicBezTo>
                  <a:cubicBezTo>
                    <a:pt x="137906" y="218365"/>
                    <a:pt x="129758" y="235981"/>
                    <a:pt x="114170" y="235981"/>
                  </a:cubicBezTo>
                  <a:cubicBezTo>
                    <a:pt x="107439" y="235981"/>
                    <a:pt x="102833" y="232181"/>
                    <a:pt x="102833" y="219747"/>
                  </a:cubicBezTo>
                  <a:cubicBezTo>
                    <a:pt x="102833" y="213874"/>
                    <a:pt x="104250" y="205930"/>
                    <a:pt x="105667" y="200403"/>
                  </a:cubicBezTo>
                  <a:cubicBezTo>
                    <a:pt x="107085" y="194531"/>
                    <a:pt x="107085" y="193150"/>
                    <a:pt x="107085" y="189695"/>
                  </a:cubicBezTo>
                  <a:cubicBezTo>
                    <a:pt x="107085" y="167243"/>
                    <a:pt x="84765" y="157226"/>
                    <a:pt x="54652" y="153427"/>
                  </a:cubicBezTo>
                  <a:cubicBezTo>
                    <a:pt x="65635" y="147209"/>
                    <a:pt x="76971" y="136156"/>
                    <a:pt x="85120" y="127866"/>
                  </a:cubicBezTo>
                  <a:cubicBezTo>
                    <a:pt x="102125" y="109559"/>
                    <a:pt x="118421" y="94706"/>
                    <a:pt x="135781" y="94706"/>
                  </a:cubicBezTo>
                  <a:cubicBezTo>
                    <a:pt x="137906" y="94706"/>
                    <a:pt x="138260" y="94706"/>
                    <a:pt x="138969" y="95052"/>
                  </a:cubicBezTo>
                  <a:cubicBezTo>
                    <a:pt x="143220" y="95743"/>
                    <a:pt x="143575" y="95743"/>
                    <a:pt x="146409" y="97815"/>
                  </a:cubicBezTo>
                  <a:cubicBezTo>
                    <a:pt x="147117" y="98161"/>
                    <a:pt x="147117" y="98506"/>
                    <a:pt x="147826" y="99197"/>
                  </a:cubicBezTo>
                  <a:cubicBezTo>
                    <a:pt x="130821" y="100233"/>
                    <a:pt x="127632" y="113704"/>
                    <a:pt x="127632" y="117849"/>
                  </a:cubicBezTo>
                  <a:cubicBezTo>
                    <a:pt x="127632" y="123376"/>
                    <a:pt x="131529" y="129939"/>
                    <a:pt x="141095" y="129939"/>
                  </a:cubicBezTo>
                  <a:cubicBezTo>
                    <a:pt x="150306" y="129939"/>
                    <a:pt x="160580" y="122340"/>
                    <a:pt x="160580" y="108868"/>
                  </a:cubicBezTo>
                  <a:cubicBezTo>
                    <a:pt x="160580" y="98506"/>
                    <a:pt x="152431" y="87107"/>
                    <a:pt x="136489" y="87107"/>
                  </a:cubicBezTo>
                  <a:cubicBezTo>
                    <a:pt x="126569" y="87107"/>
                    <a:pt x="110273" y="89871"/>
                    <a:pt x="84765" y="117504"/>
                  </a:cubicBezTo>
                  <a:cubicBezTo>
                    <a:pt x="72720" y="130630"/>
                    <a:pt x="58904" y="144446"/>
                    <a:pt x="45441" y="149627"/>
                  </a:cubicBezTo>
                  <a:lnTo>
                    <a:pt x="82286" y="3862"/>
                  </a:lnTo>
                  <a:close/>
                </a:path>
              </a:pathLst>
            </a:custGeom>
            <a:solidFill>
              <a:srgbClr val="000000"/>
            </a:solidFill>
            <a:ln w="35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40B3F2-E432-7499-9F5B-E5F5072EF50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18000" y="4457050"/>
              <a:ext cx="82191" cy="345414"/>
            </a:xfrm>
            <a:custGeom>
              <a:avLst/>
              <a:gdLst>
                <a:gd name="connsiteX0" fmla="*/ 82291 w 82191"/>
                <a:gd name="connsiteY0" fmla="*/ 172770 h 345414"/>
                <a:gd name="connsiteX1" fmla="*/ 58909 w 82191"/>
                <a:gd name="connsiteY1" fmla="*/ 65001 h 345414"/>
                <a:gd name="connsiteX2" fmla="*/ 3643 w 82191"/>
                <a:gd name="connsiteY2" fmla="*/ 63 h 345414"/>
                <a:gd name="connsiteX3" fmla="*/ 100 w 82191"/>
                <a:gd name="connsiteY3" fmla="*/ 3517 h 345414"/>
                <a:gd name="connsiteX4" fmla="*/ 6831 w 82191"/>
                <a:gd name="connsiteY4" fmla="*/ 11461 h 345414"/>
                <a:gd name="connsiteX5" fmla="*/ 61743 w 82191"/>
                <a:gd name="connsiteY5" fmla="*/ 172770 h 345414"/>
                <a:gd name="connsiteX6" fmla="*/ 4706 w 82191"/>
                <a:gd name="connsiteY6" fmla="*/ 336151 h 345414"/>
                <a:gd name="connsiteX7" fmla="*/ 100 w 82191"/>
                <a:gd name="connsiteY7" fmla="*/ 342023 h 345414"/>
                <a:gd name="connsiteX8" fmla="*/ 3643 w 82191"/>
                <a:gd name="connsiteY8" fmla="*/ 345477 h 345414"/>
                <a:gd name="connsiteX9" fmla="*/ 59972 w 82191"/>
                <a:gd name="connsiteY9" fmla="*/ 278122 h 345414"/>
                <a:gd name="connsiteX10" fmla="*/ 82291 w 82191"/>
                <a:gd name="connsiteY10" fmla="*/ 172770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1" h="345414">
                  <a:moveTo>
                    <a:pt x="82291" y="172770"/>
                  </a:moveTo>
                  <a:cubicBezTo>
                    <a:pt x="82291" y="145828"/>
                    <a:pt x="78394" y="104033"/>
                    <a:pt x="58909" y="65001"/>
                  </a:cubicBezTo>
                  <a:cubicBezTo>
                    <a:pt x="37653" y="22515"/>
                    <a:pt x="7185" y="63"/>
                    <a:pt x="3643" y="63"/>
                  </a:cubicBezTo>
                  <a:cubicBezTo>
                    <a:pt x="1517" y="63"/>
                    <a:pt x="100" y="1444"/>
                    <a:pt x="100" y="3517"/>
                  </a:cubicBezTo>
                  <a:cubicBezTo>
                    <a:pt x="100" y="4553"/>
                    <a:pt x="100" y="5244"/>
                    <a:pt x="6831" y="11461"/>
                  </a:cubicBezTo>
                  <a:cubicBezTo>
                    <a:pt x="41550" y="45657"/>
                    <a:pt x="61743" y="100578"/>
                    <a:pt x="61743" y="172770"/>
                  </a:cubicBezTo>
                  <a:cubicBezTo>
                    <a:pt x="61743" y="231836"/>
                    <a:pt x="48635" y="292629"/>
                    <a:pt x="4706" y="336151"/>
                  </a:cubicBezTo>
                  <a:cubicBezTo>
                    <a:pt x="100" y="340296"/>
                    <a:pt x="100" y="340987"/>
                    <a:pt x="100" y="342023"/>
                  </a:cubicBezTo>
                  <a:cubicBezTo>
                    <a:pt x="100" y="344096"/>
                    <a:pt x="1517" y="345477"/>
                    <a:pt x="3643" y="345477"/>
                  </a:cubicBezTo>
                  <a:cubicBezTo>
                    <a:pt x="7185" y="345477"/>
                    <a:pt x="39070" y="321989"/>
                    <a:pt x="59972" y="278122"/>
                  </a:cubicBezTo>
                  <a:cubicBezTo>
                    <a:pt x="78040" y="240126"/>
                    <a:pt x="82291" y="201785"/>
                    <a:pt x="82291" y="172770"/>
                  </a:cubicBezTo>
                  <a:close/>
                </a:path>
              </a:pathLst>
            </a:custGeom>
            <a:solidFill>
              <a:srgbClr val="000000"/>
            </a:solidFill>
            <a:ln w="35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2A062877-71DB-2CBE-F80B-B880ED01798B}"/>
              </a:ext>
            </a:extLst>
          </p:cNvPr>
          <p:cNvSpPr txBox="1"/>
          <p:nvPr/>
        </p:nvSpPr>
        <p:spPr>
          <a:xfrm>
            <a:off x="8887086" y="5980928"/>
            <a:ext cx="314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Formazione</a:t>
            </a:r>
            <a:r>
              <a:rPr lang="en-GB" sz="2400" dirty="0"/>
              <a:t> di </a:t>
            </a:r>
            <a:r>
              <a:rPr lang="en-GB" sz="2400" dirty="0" err="1"/>
              <a:t>strutture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larga</a:t>
            </a:r>
            <a:r>
              <a:rPr lang="en-GB" sz="2400" dirty="0"/>
              <a:t> scala</a:t>
            </a:r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7CAAEA06-9A9A-79E9-7D1D-EECD413E6BAD}"/>
              </a:ext>
            </a:extLst>
          </p:cNvPr>
          <p:cNvSpPr/>
          <p:nvPr/>
        </p:nvSpPr>
        <p:spPr>
          <a:xfrm rot="16200000">
            <a:off x="2163603" y="6164803"/>
            <a:ext cx="324374" cy="5100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6D5F5D0F-3015-07A0-EB0A-B0342887039A}"/>
              </a:ext>
            </a:extLst>
          </p:cNvPr>
          <p:cNvSpPr/>
          <p:nvPr/>
        </p:nvSpPr>
        <p:spPr>
          <a:xfrm rot="16200000">
            <a:off x="8469866" y="6170925"/>
            <a:ext cx="324374" cy="5100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1AEAACD-34D8-8C15-6AB4-07B71E7348C8}"/>
              </a:ext>
            </a:extLst>
          </p:cNvPr>
          <p:cNvSpPr/>
          <p:nvPr/>
        </p:nvSpPr>
        <p:spPr>
          <a:xfrm>
            <a:off x="5786570" y="2923948"/>
            <a:ext cx="548738" cy="64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6B158DF-7297-EE8E-5F06-26A87A679039}"/>
              </a:ext>
            </a:extLst>
          </p:cNvPr>
          <p:cNvSpPr/>
          <p:nvPr/>
        </p:nvSpPr>
        <p:spPr>
          <a:xfrm>
            <a:off x="7069934" y="2753639"/>
            <a:ext cx="409680" cy="391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71A5FB1-D960-344B-90CF-3B08B83E3C0A}"/>
              </a:ext>
            </a:extLst>
          </p:cNvPr>
          <p:cNvCxnSpPr>
            <a:stCxn id="139" idx="3"/>
          </p:cNvCxnSpPr>
          <p:nvPr/>
        </p:nvCxnSpPr>
        <p:spPr>
          <a:xfrm flipH="1">
            <a:off x="5614747" y="3474746"/>
            <a:ext cx="252184" cy="250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D3E2A84-F1A0-08D1-B34B-B63344AEC6BB}"/>
              </a:ext>
            </a:extLst>
          </p:cNvPr>
          <p:cNvCxnSpPr>
            <a:cxnSpLocks/>
            <a:stCxn id="140" idx="5"/>
          </p:cNvCxnSpPr>
          <p:nvPr/>
        </p:nvCxnSpPr>
        <p:spPr>
          <a:xfrm>
            <a:off x="7419618" y="3087666"/>
            <a:ext cx="537608" cy="625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D95F4-20A1-7859-8E5E-1A05D9B0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9295" y="6559505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9DDD1-0F98-9561-BB57-1ECE2623D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D41EE-F874-EFDB-BFA8-7F13E2CB4999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Spettro</a:t>
            </a:r>
            <a:r>
              <a:rPr lang="en-GB" sz="4500" b="1" dirty="0"/>
              <a:t> di </a:t>
            </a:r>
            <a:r>
              <a:rPr lang="en-GB" sz="4500" b="1" dirty="0" err="1"/>
              <a:t>potenza</a:t>
            </a:r>
            <a:r>
              <a:rPr lang="en-GB" sz="4500" b="1" dirty="0"/>
              <a:t> </a:t>
            </a:r>
            <a:r>
              <a:rPr lang="en-GB" sz="4500" b="1" dirty="0" err="1"/>
              <a:t>della</a:t>
            </a:r>
            <a:r>
              <a:rPr lang="en-GB" sz="4500" b="1" dirty="0"/>
              <a:t> </a:t>
            </a:r>
            <a:r>
              <a:rPr lang="en-GB" sz="4500" b="1" dirty="0" err="1"/>
              <a:t>materia</a:t>
            </a:r>
            <a:endParaRPr lang="en-GB" sz="45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A3EBB5-9FC5-9BE6-1EED-5BFE655D0C35}"/>
              </a:ext>
            </a:extLst>
          </p:cNvPr>
          <p:cNvSpPr txBox="1"/>
          <p:nvPr/>
        </p:nvSpPr>
        <p:spPr>
          <a:xfrm>
            <a:off x="0" y="1490633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Funzione</a:t>
            </a:r>
            <a:r>
              <a:rPr lang="en-GB" sz="2400" b="1" dirty="0"/>
              <a:t> di </a:t>
            </a:r>
            <a:r>
              <a:rPr lang="en-GB" sz="2400" b="1" dirty="0" err="1"/>
              <a:t>correlazione</a:t>
            </a:r>
            <a:r>
              <a:rPr lang="en-GB" sz="2400" b="1" dirty="0"/>
              <a:t> a due </a:t>
            </a:r>
            <a:r>
              <a:rPr lang="en-GB" sz="2400" b="1" dirty="0" err="1"/>
              <a:t>punti</a:t>
            </a:r>
            <a:endParaRPr lang="en-GB" sz="2400" b="1" dirty="0"/>
          </a:p>
        </p:txBody>
      </p:sp>
      <p:grpSp>
        <p:nvGrpSpPr>
          <p:cNvPr id="3" name="Group 2" descr="\documentclass{article}&#10;\usepackage{amsmath}&#10;\usepackage{amssymb}&#10;\pagestyle{empty}&#10;\begin{document}&#10;&#10;$\xi(|\vec{x}-\vec{x}'|,t)\equiv\langle\delta(\vec{x},t)\delta(\vec{x}',t)\rangle=\int\mathcal{D}\delta\,\mathbb{P}[\delta]\,\delta(\vec{x},t)\,\delta(\vec{x}',t)$&#10;&#10;&#10;\end{document}" title="IguanaTex Shape Display">
            <a:extLst>
              <a:ext uri="{FF2B5EF4-FFF2-40B4-BE49-F238E27FC236}">
                <a16:creationId xmlns:a16="http://schemas.microsoft.com/office/drawing/2014/main" id="{38AAF7F0-D150-0BAD-12C7-FD45813205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68143" y="2077315"/>
            <a:ext cx="7276701" cy="345035"/>
            <a:chOff x="4885176" y="4246366"/>
            <a:chExt cx="7276701" cy="3450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F916C8-D9D2-0C1F-E906-0B5E8790F0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85176" y="4280081"/>
              <a:ext cx="128448" cy="280127"/>
            </a:xfrm>
            <a:custGeom>
              <a:avLst/>
              <a:gdLst>
                <a:gd name="connsiteX0" fmla="*/ 39856 w 128448"/>
                <a:gd name="connsiteY0" fmla="*/ 121493 h 280127"/>
                <a:gd name="connsiteX1" fmla="*/ 77 w 128448"/>
                <a:gd name="connsiteY1" fmla="*/ 184226 h 280127"/>
                <a:gd name="connsiteX2" fmla="*/ 8883 w 128448"/>
                <a:gd name="connsiteY2" fmla="*/ 208761 h 280127"/>
                <a:gd name="connsiteX3" fmla="*/ 44108 w 128448"/>
                <a:gd name="connsiteY3" fmla="*/ 228947 h 280127"/>
                <a:gd name="connsiteX4" fmla="*/ 80851 w 128448"/>
                <a:gd name="connsiteY4" fmla="*/ 243544 h 280127"/>
                <a:gd name="connsiteX5" fmla="*/ 91479 w 128448"/>
                <a:gd name="connsiteY5" fmla="*/ 256898 h 280127"/>
                <a:gd name="connsiteX6" fmla="*/ 76599 w 128448"/>
                <a:gd name="connsiteY6" fmla="*/ 273358 h 280127"/>
                <a:gd name="connsiteX7" fmla="*/ 49877 w 128448"/>
                <a:gd name="connsiteY7" fmla="*/ 263420 h 280127"/>
                <a:gd name="connsiteX8" fmla="*/ 46537 w 128448"/>
                <a:gd name="connsiteY8" fmla="*/ 261867 h 280127"/>
                <a:gd name="connsiteX9" fmla="*/ 43500 w 128448"/>
                <a:gd name="connsiteY9" fmla="*/ 265283 h 280127"/>
                <a:gd name="connsiteX10" fmla="*/ 76599 w 128448"/>
                <a:gd name="connsiteY10" fmla="*/ 280190 h 280127"/>
                <a:gd name="connsiteX11" fmla="*/ 108180 w 128448"/>
                <a:gd name="connsiteY11" fmla="*/ 246960 h 280127"/>
                <a:gd name="connsiteX12" fmla="*/ 93604 w 128448"/>
                <a:gd name="connsiteY12" fmla="*/ 224910 h 280127"/>
                <a:gd name="connsiteX13" fmla="*/ 75081 w 128448"/>
                <a:gd name="connsiteY13" fmla="*/ 217767 h 280127"/>
                <a:gd name="connsiteX14" fmla="*/ 56558 w 128448"/>
                <a:gd name="connsiteY14" fmla="*/ 210624 h 280127"/>
                <a:gd name="connsiteX15" fmla="*/ 38338 w 128448"/>
                <a:gd name="connsiteY15" fmla="*/ 203171 h 280127"/>
                <a:gd name="connsiteX16" fmla="*/ 15563 w 128448"/>
                <a:gd name="connsiteY16" fmla="*/ 175531 h 280127"/>
                <a:gd name="connsiteX17" fmla="*/ 52914 w 128448"/>
                <a:gd name="connsiteY17" fmla="*/ 122735 h 280127"/>
                <a:gd name="connsiteX18" fmla="*/ 79636 w 128448"/>
                <a:gd name="connsiteY18" fmla="*/ 126772 h 280127"/>
                <a:gd name="connsiteX19" fmla="*/ 107876 w 128448"/>
                <a:gd name="connsiteY19" fmla="*/ 117145 h 280127"/>
                <a:gd name="connsiteX20" fmla="*/ 82976 w 128448"/>
                <a:gd name="connsiteY20" fmla="*/ 108760 h 280127"/>
                <a:gd name="connsiteX21" fmla="*/ 57469 w 128448"/>
                <a:gd name="connsiteY21" fmla="*/ 112486 h 280127"/>
                <a:gd name="connsiteX22" fmla="*/ 48359 w 128448"/>
                <a:gd name="connsiteY22" fmla="*/ 88263 h 280127"/>
                <a:gd name="connsiteX23" fmla="*/ 82065 w 128448"/>
                <a:gd name="connsiteY23" fmla="*/ 35467 h 280127"/>
                <a:gd name="connsiteX24" fmla="*/ 101500 w 128448"/>
                <a:gd name="connsiteY24" fmla="*/ 42299 h 280127"/>
                <a:gd name="connsiteX25" fmla="*/ 128525 w 128448"/>
                <a:gd name="connsiteY25" fmla="*/ 32672 h 280127"/>
                <a:gd name="connsiteX26" fmla="*/ 103322 w 128448"/>
                <a:gd name="connsiteY26" fmla="*/ 24287 h 280127"/>
                <a:gd name="connsiteX27" fmla="*/ 84191 w 128448"/>
                <a:gd name="connsiteY27" fmla="*/ 25839 h 280127"/>
                <a:gd name="connsiteX28" fmla="*/ 82673 w 128448"/>
                <a:gd name="connsiteY28" fmla="*/ 15591 h 280127"/>
                <a:gd name="connsiteX29" fmla="*/ 84191 w 128448"/>
                <a:gd name="connsiteY29" fmla="*/ 4100 h 280127"/>
                <a:gd name="connsiteX30" fmla="*/ 80547 w 128448"/>
                <a:gd name="connsiteY30" fmla="*/ 63 h 280127"/>
                <a:gd name="connsiteX31" fmla="*/ 75081 w 128448"/>
                <a:gd name="connsiteY31" fmla="*/ 15280 h 280127"/>
                <a:gd name="connsiteX32" fmla="*/ 77207 w 128448"/>
                <a:gd name="connsiteY32" fmla="*/ 27392 h 280127"/>
                <a:gd name="connsiteX33" fmla="*/ 24066 w 128448"/>
                <a:gd name="connsiteY33" fmla="*/ 85468 h 280127"/>
                <a:gd name="connsiteX34" fmla="*/ 43804 w 128448"/>
                <a:gd name="connsiteY34" fmla="*/ 118387 h 280127"/>
                <a:gd name="connsiteX35" fmla="*/ 39856 w 128448"/>
                <a:gd name="connsiteY35" fmla="*/ 121493 h 280127"/>
                <a:gd name="connsiteX36" fmla="*/ 89049 w 128448"/>
                <a:gd name="connsiteY36" fmla="*/ 32672 h 280127"/>
                <a:gd name="connsiteX37" fmla="*/ 103625 w 128448"/>
                <a:gd name="connsiteY37" fmla="*/ 31119 h 280127"/>
                <a:gd name="connsiteX38" fmla="*/ 120630 w 128448"/>
                <a:gd name="connsiteY38" fmla="*/ 32982 h 280127"/>
                <a:gd name="connsiteX39" fmla="*/ 101803 w 128448"/>
                <a:gd name="connsiteY39" fmla="*/ 35467 h 280127"/>
                <a:gd name="connsiteX40" fmla="*/ 89049 w 128448"/>
                <a:gd name="connsiteY40" fmla="*/ 32672 h 280127"/>
                <a:gd name="connsiteX41" fmla="*/ 65364 w 128448"/>
                <a:gd name="connsiteY41" fmla="*/ 117455 h 280127"/>
                <a:gd name="connsiteX42" fmla="*/ 82673 w 128448"/>
                <a:gd name="connsiteY42" fmla="*/ 115592 h 280127"/>
                <a:gd name="connsiteX43" fmla="*/ 99981 w 128448"/>
                <a:gd name="connsiteY43" fmla="*/ 117455 h 280127"/>
                <a:gd name="connsiteX44" fmla="*/ 80547 w 128448"/>
                <a:gd name="connsiteY44" fmla="*/ 119940 h 280127"/>
                <a:gd name="connsiteX45" fmla="*/ 65364 w 128448"/>
                <a:gd name="connsiteY45" fmla="*/ 117455 h 28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448" h="280127">
                  <a:moveTo>
                    <a:pt x="39856" y="121493"/>
                  </a:moveTo>
                  <a:cubicBezTo>
                    <a:pt x="6757" y="143853"/>
                    <a:pt x="77" y="173046"/>
                    <a:pt x="77" y="184226"/>
                  </a:cubicBezTo>
                  <a:cubicBezTo>
                    <a:pt x="77" y="199133"/>
                    <a:pt x="8276" y="207829"/>
                    <a:pt x="8883" y="208761"/>
                  </a:cubicBezTo>
                  <a:cubicBezTo>
                    <a:pt x="18600" y="219009"/>
                    <a:pt x="21333" y="220252"/>
                    <a:pt x="44108" y="228947"/>
                  </a:cubicBezTo>
                  <a:lnTo>
                    <a:pt x="80851" y="243544"/>
                  </a:lnTo>
                  <a:cubicBezTo>
                    <a:pt x="85406" y="245718"/>
                    <a:pt x="91479" y="247892"/>
                    <a:pt x="91479" y="256898"/>
                  </a:cubicBezTo>
                  <a:cubicBezTo>
                    <a:pt x="91479" y="264041"/>
                    <a:pt x="86013" y="273358"/>
                    <a:pt x="76599" y="273358"/>
                  </a:cubicBezTo>
                  <a:cubicBezTo>
                    <a:pt x="63238" y="273358"/>
                    <a:pt x="53217" y="265904"/>
                    <a:pt x="49877" y="263420"/>
                  </a:cubicBezTo>
                  <a:cubicBezTo>
                    <a:pt x="48055" y="262178"/>
                    <a:pt x="47752" y="261867"/>
                    <a:pt x="46537" y="261867"/>
                  </a:cubicBezTo>
                  <a:cubicBezTo>
                    <a:pt x="44108" y="261867"/>
                    <a:pt x="43500" y="264041"/>
                    <a:pt x="43500" y="265283"/>
                  </a:cubicBezTo>
                  <a:cubicBezTo>
                    <a:pt x="43500" y="269010"/>
                    <a:pt x="59594" y="280190"/>
                    <a:pt x="76599" y="280190"/>
                  </a:cubicBezTo>
                  <a:cubicBezTo>
                    <a:pt x="95426" y="280190"/>
                    <a:pt x="108180" y="262178"/>
                    <a:pt x="108180" y="246960"/>
                  </a:cubicBezTo>
                  <a:cubicBezTo>
                    <a:pt x="108180" y="232053"/>
                    <a:pt x="96945" y="226463"/>
                    <a:pt x="93604" y="224910"/>
                  </a:cubicBezTo>
                  <a:cubicBezTo>
                    <a:pt x="89353" y="223357"/>
                    <a:pt x="79029" y="219320"/>
                    <a:pt x="75081" y="217767"/>
                  </a:cubicBezTo>
                  <a:cubicBezTo>
                    <a:pt x="69008" y="215283"/>
                    <a:pt x="62935" y="212798"/>
                    <a:pt x="56558" y="210624"/>
                  </a:cubicBezTo>
                  <a:lnTo>
                    <a:pt x="38338" y="203171"/>
                  </a:lnTo>
                  <a:cubicBezTo>
                    <a:pt x="24673" y="197581"/>
                    <a:pt x="15563" y="188574"/>
                    <a:pt x="15563" y="175531"/>
                  </a:cubicBezTo>
                  <a:cubicBezTo>
                    <a:pt x="15563" y="162798"/>
                    <a:pt x="27406" y="135779"/>
                    <a:pt x="52914" y="122735"/>
                  </a:cubicBezTo>
                  <a:cubicBezTo>
                    <a:pt x="64149" y="126772"/>
                    <a:pt x="73259" y="126772"/>
                    <a:pt x="79636" y="126772"/>
                  </a:cubicBezTo>
                  <a:cubicBezTo>
                    <a:pt x="88746" y="126772"/>
                    <a:pt x="107876" y="126772"/>
                    <a:pt x="107876" y="117145"/>
                  </a:cubicBezTo>
                  <a:cubicBezTo>
                    <a:pt x="107876" y="109381"/>
                    <a:pt x="94819" y="108760"/>
                    <a:pt x="82976" y="108760"/>
                  </a:cubicBezTo>
                  <a:cubicBezTo>
                    <a:pt x="77510" y="108760"/>
                    <a:pt x="68704" y="108760"/>
                    <a:pt x="57469" y="112486"/>
                  </a:cubicBezTo>
                  <a:cubicBezTo>
                    <a:pt x="49573" y="104412"/>
                    <a:pt x="48359" y="94163"/>
                    <a:pt x="48359" y="88263"/>
                  </a:cubicBezTo>
                  <a:cubicBezTo>
                    <a:pt x="48359" y="70871"/>
                    <a:pt x="59291" y="46958"/>
                    <a:pt x="82065" y="35467"/>
                  </a:cubicBezTo>
                  <a:cubicBezTo>
                    <a:pt x="87531" y="42299"/>
                    <a:pt x="94515" y="42299"/>
                    <a:pt x="101500" y="42299"/>
                  </a:cubicBezTo>
                  <a:cubicBezTo>
                    <a:pt x="109091" y="42299"/>
                    <a:pt x="128525" y="42299"/>
                    <a:pt x="128525" y="32672"/>
                  </a:cubicBezTo>
                  <a:cubicBezTo>
                    <a:pt x="128525" y="24597"/>
                    <a:pt x="115164" y="24287"/>
                    <a:pt x="103322" y="24287"/>
                  </a:cubicBezTo>
                  <a:cubicBezTo>
                    <a:pt x="99374" y="24287"/>
                    <a:pt x="92086" y="24287"/>
                    <a:pt x="84191" y="25839"/>
                  </a:cubicBezTo>
                  <a:cubicBezTo>
                    <a:pt x="83280" y="23044"/>
                    <a:pt x="82673" y="20870"/>
                    <a:pt x="82673" y="15591"/>
                  </a:cubicBezTo>
                  <a:cubicBezTo>
                    <a:pt x="82673" y="11243"/>
                    <a:pt x="84191" y="4721"/>
                    <a:pt x="84191" y="4100"/>
                  </a:cubicBezTo>
                  <a:cubicBezTo>
                    <a:pt x="84191" y="1616"/>
                    <a:pt x="82673" y="63"/>
                    <a:pt x="80547" y="63"/>
                  </a:cubicBezTo>
                  <a:cubicBezTo>
                    <a:pt x="75081" y="63"/>
                    <a:pt x="75081" y="14349"/>
                    <a:pt x="75081" y="15280"/>
                  </a:cubicBezTo>
                  <a:cubicBezTo>
                    <a:pt x="75081" y="21492"/>
                    <a:pt x="76903" y="26150"/>
                    <a:pt x="77207" y="27392"/>
                  </a:cubicBezTo>
                  <a:cubicBezTo>
                    <a:pt x="44715" y="36709"/>
                    <a:pt x="24066" y="61554"/>
                    <a:pt x="24066" y="85468"/>
                  </a:cubicBezTo>
                  <a:cubicBezTo>
                    <a:pt x="24066" y="96958"/>
                    <a:pt x="29532" y="110002"/>
                    <a:pt x="43804" y="118387"/>
                  </a:cubicBezTo>
                  <a:lnTo>
                    <a:pt x="39856" y="121493"/>
                  </a:lnTo>
                  <a:close/>
                  <a:moveTo>
                    <a:pt x="89049" y="32672"/>
                  </a:moveTo>
                  <a:cubicBezTo>
                    <a:pt x="93908" y="31119"/>
                    <a:pt x="100285" y="31119"/>
                    <a:pt x="103625" y="31119"/>
                  </a:cubicBezTo>
                  <a:cubicBezTo>
                    <a:pt x="113950" y="31119"/>
                    <a:pt x="115164" y="31430"/>
                    <a:pt x="120630" y="32982"/>
                  </a:cubicBezTo>
                  <a:cubicBezTo>
                    <a:pt x="118201" y="33914"/>
                    <a:pt x="115164" y="35467"/>
                    <a:pt x="101803" y="35467"/>
                  </a:cubicBezTo>
                  <a:cubicBezTo>
                    <a:pt x="96034" y="35467"/>
                    <a:pt x="92390" y="35467"/>
                    <a:pt x="89049" y="32672"/>
                  </a:cubicBezTo>
                  <a:close/>
                  <a:moveTo>
                    <a:pt x="65364" y="117455"/>
                  </a:moveTo>
                  <a:cubicBezTo>
                    <a:pt x="72348" y="115592"/>
                    <a:pt x="79029" y="115592"/>
                    <a:pt x="82673" y="115592"/>
                  </a:cubicBezTo>
                  <a:cubicBezTo>
                    <a:pt x="93301" y="115592"/>
                    <a:pt x="94515" y="115903"/>
                    <a:pt x="99981" y="117455"/>
                  </a:cubicBezTo>
                  <a:cubicBezTo>
                    <a:pt x="97552" y="118698"/>
                    <a:pt x="94515" y="119940"/>
                    <a:pt x="80547" y="119940"/>
                  </a:cubicBezTo>
                  <a:cubicBezTo>
                    <a:pt x="73563" y="119940"/>
                    <a:pt x="70830" y="119940"/>
                    <a:pt x="65364" y="117455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6B9701-6F4B-2977-9484-E3DCC69C2C2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55077" y="4263621"/>
              <a:ext cx="70449" cy="310562"/>
            </a:xfrm>
            <a:custGeom>
              <a:avLst/>
              <a:gdLst>
                <a:gd name="connsiteX0" fmla="*/ 70531 w 70449"/>
                <a:gd name="connsiteY0" fmla="*/ 307520 h 310562"/>
                <a:gd name="connsiteX1" fmla="*/ 65369 w 70449"/>
                <a:gd name="connsiteY1" fmla="*/ 300687 h 310562"/>
                <a:gd name="connsiteX2" fmla="*/ 17694 w 70449"/>
                <a:gd name="connsiteY2" fmla="*/ 155344 h 310562"/>
                <a:gd name="connsiteX3" fmla="*/ 66583 w 70449"/>
                <a:gd name="connsiteY3" fmla="*/ 8448 h 310562"/>
                <a:gd name="connsiteX4" fmla="*/ 70531 w 70449"/>
                <a:gd name="connsiteY4" fmla="*/ 3168 h 310562"/>
                <a:gd name="connsiteX5" fmla="*/ 67494 w 70449"/>
                <a:gd name="connsiteY5" fmla="*/ 63 h 310562"/>
                <a:gd name="connsiteX6" fmla="*/ 19212 w 70449"/>
                <a:gd name="connsiteY6" fmla="*/ 60622 h 310562"/>
                <a:gd name="connsiteX7" fmla="*/ 82 w 70449"/>
                <a:gd name="connsiteY7" fmla="*/ 155344 h 310562"/>
                <a:gd name="connsiteX8" fmla="*/ 20123 w 70449"/>
                <a:gd name="connsiteY8" fmla="*/ 252240 h 310562"/>
                <a:gd name="connsiteX9" fmla="*/ 67494 w 70449"/>
                <a:gd name="connsiteY9" fmla="*/ 310625 h 310562"/>
                <a:gd name="connsiteX10" fmla="*/ 70531 w 70449"/>
                <a:gd name="connsiteY10" fmla="*/ 307520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531" y="307520"/>
                  </a:moveTo>
                  <a:cubicBezTo>
                    <a:pt x="70531" y="306588"/>
                    <a:pt x="70531" y="305967"/>
                    <a:pt x="65369" y="300687"/>
                  </a:cubicBezTo>
                  <a:cubicBezTo>
                    <a:pt x="27411" y="261557"/>
                    <a:pt x="17694" y="202860"/>
                    <a:pt x="17694" y="155344"/>
                  </a:cubicBezTo>
                  <a:cubicBezTo>
                    <a:pt x="17694" y="101306"/>
                    <a:pt x="29233" y="47268"/>
                    <a:pt x="66583" y="8448"/>
                  </a:cubicBezTo>
                  <a:cubicBezTo>
                    <a:pt x="70531" y="4721"/>
                    <a:pt x="70531" y="4100"/>
                    <a:pt x="70531" y="3168"/>
                  </a:cubicBezTo>
                  <a:cubicBezTo>
                    <a:pt x="70531" y="994"/>
                    <a:pt x="69316" y="63"/>
                    <a:pt x="67494" y="63"/>
                  </a:cubicBezTo>
                  <a:cubicBezTo>
                    <a:pt x="64458" y="63"/>
                    <a:pt x="37128" y="21181"/>
                    <a:pt x="19212" y="60622"/>
                  </a:cubicBezTo>
                  <a:cubicBezTo>
                    <a:pt x="3725" y="94784"/>
                    <a:pt x="82" y="129257"/>
                    <a:pt x="82" y="155344"/>
                  </a:cubicBezTo>
                  <a:cubicBezTo>
                    <a:pt x="82" y="179568"/>
                    <a:pt x="3422" y="217146"/>
                    <a:pt x="20123" y="252240"/>
                  </a:cubicBezTo>
                  <a:cubicBezTo>
                    <a:pt x="38343" y="290439"/>
                    <a:pt x="64458" y="310625"/>
                    <a:pt x="67494" y="310625"/>
                  </a:cubicBezTo>
                  <a:cubicBezTo>
                    <a:pt x="69316" y="310625"/>
                    <a:pt x="70531" y="309694"/>
                    <a:pt x="70531" y="307520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117E3D-391F-B496-DF8C-1552FBF16B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79241" y="4263621"/>
              <a:ext cx="12146" cy="310562"/>
            </a:xfrm>
            <a:custGeom>
              <a:avLst/>
              <a:gdLst>
                <a:gd name="connsiteX0" fmla="*/ 12232 w 12146"/>
                <a:gd name="connsiteY0" fmla="*/ 11243 h 310562"/>
                <a:gd name="connsiteX1" fmla="*/ 6159 w 12146"/>
                <a:gd name="connsiteY1" fmla="*/ 63 h 310562"/>
                <a:gd name="connsiteX2" fmla="*/ 85 w 12146"/>
                <a:gd name="connsiteY2" fmla="*/ 11243 h 310562"/>
                <a:gd name="connsiteX3" fmla="*/ 85 w 12146"/>
                <a:gd name="connsiteY3" fmla="*/ 299445 h 310562"/>
                <a:gd name="connsiteX4" fmla="*/ 6159 w 12146"/>
                <a:gd name="connsiteY4" fmla="*/ 310625 h 310562"/>
                <a:gd name="connsiteX5" fmla="*/ 12232 w 12146"/>
                <a:gd name="connsiteY5" fmla="*/ 299445 h 310562"/>
                <a:gd name="connsiteX6" fmla="*/ 12232 w 12146"/>
                <a:gd name="connsiteY6" fmla="*/ 11243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6" h="310562">
                  <a:moveTo>
                    <a:pt x="12232" y="11243"/>
                  </a:moveTo>
                  <a:cubicBezTo>
                    <a:pt x="12232" y="5653"/>
                    <a:pt x="12232" y="63"/>
                    <a:pt x="6159" y="63"/>
                  </a:cubicBezTo>
                  <a:cubicBezTo>
                    <a:pt x="85" y="63"/>
                    <a:pt x="85" y="5653"/>
                    <a:pt x="85" y="11243"/>
                  </a:cubicBezTo>
                  <a:lnTo>
                    <a:pt x="85" y="299445"/>
                  </a:lnTo>
                  <a:cubicBezTo>
                    <a:pt x="85" y="305035"/>
                    <a:pt x="85" y="310625"/>
                    <a:pt x="6159" y="310625"/>
                  </a:cubicBezTo>
                  <a:cubicBezTo>
                    <a:pt x="12232" y="310625"/>
                    <a:pt x="12232" y="305035"/>
                    <a:pt x="12232" y="299445"/>
                  </a:cubicBezTo>
                  <a:lnTo>
                    <a:pt x="12232" y="11243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E5C67B-24EA-DF18-D2EA-EC23AF36998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78663" y="4274802"/>
              <a:ext cx="134521" cy="61491"/>
            </a:xfrm>
            <a:custGeom>
              <a:avLst/>
              <a:gdLst>
                <a:gd name="connsiteX0" fmla="*/ 107888 w 134521"/>
                <a:gd name="connsiteY0" fmla="*/ 37020 h 61491"/>
                <a:gd name="connsiteX1" fmla="*/ 93616 w 134521"/>
                <a:gd name="connsiteY1" fmla="*/ 55343 h 61491"/>
                <a:gd name="connsiteX2" fmla="*/ 99689 w 134521"/>
                <a:gd name="connsiteY2" fmla="*/ 61554 h 61491"/>
                <a:gd name="connsiteX3" fmla="*/ 105459 w 134521"/>
                <a:gd name="connsiteY3" fmla="*/ 57517 h 61491"/>
                <a:gd name="connsiteX4" fmla="*/ 129448 w 134521"/>
                <a:gd name="connsiteY4" fmla="*/ 37330 h 61491"/>
                <a:gd name="connsiteX5" fmla="*/ 134610 w 134521"/>
                <a:gd name="connsiteY5" fmla="*/ 30808 h 61491"/>
                <a:gd name="connsiteX6" fmla="*/ 130359 w 134521"/>
                <a:gd name="connsiteY6" fmla="*/ 24597 h 61491"/>
                <a:gd name="connsiteX7" fmla="*/ 117909 w 134521"/>
                <a:gd name="connsiteY7" fmla="*/ 6895 h 61491"/>
                <a:gd name="connsiteX8" fmla="*/ 111835 w 134521"/>
                <a:gd name="connsiteY8" fmla="*/ 63 h 61491"/>
                <a:gd name="connsiteX9" fmla="*/ 105762 w 134521"/>
                <a:gd name="connsiteY9" fmla="*/ 6585 h 61491"/>
                <a:gd name="connsiteX10" fmla="*/ 113050 w 134521"/>
                <a:gd name="connsiteY10" fmla="*/ 24597 h 61491"/>
                <a:gd name="connsiteX11" fmla="*/ 10716 w 134521"/>
                <a:gd name="connsiteY11" fmla="*/ 24597 h 61491"/>
                <a:gd name="connsiteX12" fmla="*/ 88 w 134521"/>
                <a:gd name="connsiteY12" fmla="*/ 30808 h 61491"/>
                <a:gd name="connsiteX13" fmla="*/ 10716 w 134521"/>
                <a:gd name="connsiteY13" fmla="*/ 37020 h 61491"/>
                <a:gd name="connsiteX14" fmla="*/ 107888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7888" y="37020"/>
                  </a:moveTo>
                  <a:cubicBezTo>
                    <a:pt x="103637" y="41057"/>
                    <a:pt x="93616" y="49753"/>
                    <a:pt x="93616" y="55343"/>
                  </a:cubicBezTo>
                  <a:cubicBezTo>
                    <a:pt x="93616" y="58449"/>
                    <a:pt x="96652" y="61554"/>
                    <a:pt x="99689" y="61554"/>
                  </a:cubicBezTo>
                  <a:cubicBezTo>
                    <a:pt x="102422" y="61554"/>
                    <a:pt x="103940" y="59380"/>
                    <a:pt x="105459" y="57517"/>
                  </a:cubicBezTo>
                  <a:cubicBezTo>
                    <a:pt x="109102" y="52858"/>
                    <a:pt x="116087" y="44163"/>
                    <a:pt x="129448" y="37330"/>
                  </a:cubicBezTo>
                  <a:cubicBezTo>
                    <a:pt x="131573" y="36088"/>
                    <a:pt x="134610" y="34535"/>
                    <a:pt x="134610" y="30808"/>
                  </a:cubicBezTo>
                  <a:cubicBezTo>
                    <a:pt x="134610" y="27703"/>
                    <a:pt x="132484" y="26150"/>
                    <a:pt x="130359" y="24597"/>
                  </a:cubicBezTo>
                  <a:cubicBezTo>
                    <a:pt x="123678" y="19939"/>
                    <a:pt x="120338" y="14349"/>
                    <a:pt x="117909" y="6895"/>
                  </a:cubicBezTo>
                  <a:cubicBezTo>
                    <a:pt x="117301" y="4100"/>
                    <a:pt x="116087" y="63"/>
                    <a:pt x="111835" y="63"/>
                  </a:cubicBezTo>
                  <a:cubicBezTo>
                    <a:pt x="107584" y="63"/>
                    <a:pt x="105762" y="4100"/>
                    <a:pt x="105762" y="6585"/>
                  </a:cubicBezTo>
                  <a:cubicBezTo>
                    <a:pt x="105762" y="8137"/>
                    <a:pt x="108191" y="18075"/>
                    <a:pt x="113050" y="24597"/>
                  </a:cubicBezTo>
                  <a:lnTo>
                    <a:pt x="10716" y="24597"/>
                  </a:lnTo>
                  <a:cubicBezTo>
                    <a:pt x="5554" y="24597"/>
                    <a:pt x="88" y="24597"/>
                    <a:pt x="88" y="30808"/>
                  </a:cubicBezTo>
                  <a:cubicBezTo>
                    <a:pt x="88" y="37020"/>
                    <a:pt x="5554" y="37020"/>
                    <a:pt x="10716" y="37020"/>
                  </a:cubicBezTo>
                  <a:lnTo>
                    <a:pt x="107888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A05C12-F368-E3F0-21D9-BCE8190DF7C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36262" y="4359275"/>
              <a:ext cx="151223" cy="140684"/>
            </a:xfrm>
            <a:custGeom>
              <a:avLst/>
              <a:gdLst>
                <a:gd name="connsiteX0" fmla="*/ 92705 w 151223"/>
                <a:gd name="connsiteY0" fmla="*/ 43542 h 140684"/>
                <a:gd name="connsiteX1" fmla="*/ 122767 w 151223"/>
                <a:gd name="connsiteY1" fmla="*/ 6895 h 140684"/>
                <a:gd name="connsiteX2" fmla="*/ 137950 w 151223"/>
                <a:gd name="connsiteY2" fmla="*/ 10932 h 140684"/>
                <a:gd name="connsiteX3" fmla="*/ 123375 w 151223"/>
                <a:gd name="connsiteY3" fmla="*/ 27703 h 140684"/>
                <a:gd name="connsiteX4" fmla="*/ 134914 w 151223"/>
                <a:gd name="connsiteY4" fmla="*/ 38573 h 140684"/>
                <a:gd name="connsiteX5" fmla="*/ 151311 w 151223"/>
                <a:gd name="connsiteY5" fmla="*/ 20560 h 140684"/>
                <a:gd name="connsiteX6" fmla="*/ 123071 w 151223"/>
                <a:gd name="connsiteY6" fmla="*/ 63 h 140684"/>
                <a:gd name="connsiteX7" fmla="*/ 91187 w 151223"/>
                <a:gd name="connsiteY7" fmla="*/ 23666 h 140684"/>
                <a:gd name="connsiteX8" fmla="*/ 58391 w 151223"/>
                <a:gd name="connsiteY8" fmla="*/ 63 h 140684"/>
                <a:gd name="connsiteX9" fmla="*/ 9502 w 151223"/>
                <a:gd name="connsiteY9" fmla="*/ 47889 h 140684"/>
                <a:gd name="connsiteX10" fmla="*/ 13146 w 151223"/>
                <a:gd name="connsiteY10" fmla="*/ 50995 h 140684"/>
                <a:gd name="connsiteX11" fmla="*/ 17093 w 151223"/>
                <a:gd name="connsiteY11" fmla="*/ 47579 h 140684"/>
                <a:gd name="connsiteX12" fmla="*/ 57784 w 151223"/>
                <a:gd name="connsiteY12" fmla="*/ 6895 h 140684"/>
                <a:gd name="connsiteX13" fmla="*/ 74182 w 151223"/>
                <a:gd name="connsiteY13" fmla="*/ 27703 h 140684"/>
                <a:gd name="connsiteX14" fmla="*/ 57784 w 151223"/>
                <a:gd name="connsiteY14" fmla="*/ 101617 h 140684"/>
                <a:gd name="connsiteX15" fmla="*/ 28936 w 151223"/>
                <a:gd name="connsiteY15" fmla="*/ 133915 h 140684"/>
                <a:gd name="connsiteX16" fmla="*/ 13753 w 151223"/>
                <a:gd name="connsiteY16" fmla="*/ 129878 h 140684"/>
                <a:gd name="connsiteX17" fmla="*/ 28025 w 151223"/>
                <a:gd name="connsiteY17" fmla="*/ 113108 h 140684"/>
                <a:gd name="connsiteX18" fmla="*/ 16790 w 151223"/>
                <a:gd name="connsiteY18" fmla="*/ 102238 h 140684"/>
                <a:gd name="connsiteX19" fmla="*/ 88 w 151223"/>
                <a:gd name="connsiteY19" fmla="*/ 120251 h 140684"/>
                <a:gd name="connsiteX20" fmla="*/ 28632 w 151223"/>
                <a:gd name="connsiteY20" fmla="*/ 140748 h 140684"/>
                <a:gd name="connsiteX21" fmla="*/ 60517 w 151223"/>
                <a:gd name="connsiteY21" fmla="*/ 117145 h 140684"/>
                <a:gd name="connsiteX22" fmla="*/ 93312 w 151223"/>
                <a:gd name="connsiteY22" fmla="*/ 140748 h 140684"/>
                <a:gd name="connsiteX23" fmla="*/ 141898 w 151223"/>
                <a:gd name="connsiteY23" fmla="*/ 92921 h 140684"/>
                <a:gd name="connsiteX24" fmla="*/ 138254 w 151223"/>
                <a:gd name="connsiteY24" fmla="*/ 89815 h 140684"/>
                <a:gd name="connsiteX25" fmla="*/ 134306 w 151223"/>
                <a:gd name="connsiteY25" fmla="*/ 93232 h 140684"/>
                <a:gd name="connsiteX26" fmla="*/ 93919 w 151223"/>
                <a:gd name="connsiteY26" fmla="*/ 133915 h 140684"/>
                <a:gd name="connsiteX27" fmla="*/ 77218 w 151223"/>
                <a:gd name="connsiteY27" fmla="*/ 113418 h 140684"/>
                <a:gd name="connsiteX28" fmla="*/ 82380 w 151223"/>
                <a:gd name="connsiteY28" fmla="*/ 86089 h 140684"/>
                <a:gd name="connsiteX29" fmla="*/ 92705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705" y="43542"/>
                  </a:moveTo>
                  <a:cubicBezTo>
                    <a:pt x="94527" y="35467"/>
                    <a:pt x="101511" y="6895"/>
                    <a:pt x="122767" y="6895"/>
                  </a:cubicBezTo>
                  <a:cubicBezTo>
                    <a:pt x="124286" y="6895"/>
                    <a:pt x="131573" y="6895"/>
                    <a:pt x="137950" y="10932"/>
                  </a:cubicBezTo>
                  <a:cubicBezTo>
                    <a:pt x="129448" y="12485"/>
                    <a:pt x="123375" y="20249"/>
                    <a:pt x="123375" y="27703"/>
                  </a:cubicBezTo>
                  <a:cubicBezTo>
                    <a:pt x="123375" y="32672"/>
                    <a:pt x="126715" y="38573"/>
                    <a:pt x="134914" y="38573"/>
                  </a:cubicBezTo>
                  <a:cubicBezTo>
                    <a:pt x="141594" y="38573"/>
                    <a:pt x="151311" y="32982"/>
                    <a:pt x="151311" y="20560"/>
                  </a:cubicBezTo>
                  <a:cubicBezTo>
                    <a:pt x="151311" y="4411"/>
                    <a:pt x="133395" y="63"/>
                    <a:pt x="123071" y="63"/>
                  </a:cubicBezTo>
                  <a:cubicBezTo>
                    <a:pt x="105459" y="63"/>
                    <a:pt x="94830" y="16523"/>
                    <a:pt x="91187" y="23666"/>
                  </a:cubicBezTo>
                  <a:cubicBezTo>
                    <a:pt x="83595" y="3168"/>
                    <a:pt x="67197" y="63"/>
                    <a:pt x="58391" y="63"/>
                  </a:cubicBezTo>
                  <a:cubicBezTo>
                    <a:pt x="26810" y="63"/>
                    <a:pt x="9502" y="40125"/>
                    <a:pt x="9502" y="47889"/>
                  </a:cubicBezTo>
                  <a:cubicBezTo>
                    <a:pt x="9502" y="50995"/>
                    <a:pt x="12538" y="50995"/>
                    <a:pt x="13146" y="50995"/>
                  </a:cubicBezTo>
                  <a:cubicBezTo>
                    <a:pt x="15575" y="50995"/>
                    <a:pt x="16486" y="50374"/>
                    <a:pt x="17093" y="47579"/>
                  </a:cubicBezTo>
                  <a:cubicBezTo>
                    <a:pt x="27418" y="14659"/>
                    <a:pt x="47459" y="6895"/>
                    <a:pt x="57784" y="6895"/>
                  </a:cubicBezTo>
                  <a:cubicBezTo>
                    <a:pt x="63553" y="6895"/>
                    <a:pt x="74182" y="9690"/>
                    <a:pt x="74182" y="27703"/>
                  </a:cubicBezTo>
                  <a:cubicBezTo>
                    <a:pt x="74182" y="37330"/>
                    <a:pt x="69019" y="58138"/>
                    <a:pt x="57784" y="101617"/>
                  </a:cubicBezTo>
                  <a:cubicBezTo>
                    <a:pt x="52925" y="120872"/>
                    <a:pt x="42297" y="133915"/>
                    <a:pt x="28936" y="133915"/>
                  </a:cubicBezTo>
                  <a:cubicBezTo>
                    <a:pt x="27114" y="133915"/>
                    <a:pt x="20130" y="133915"/>
                    <a:pt x="13753" y="129878"/>
                  </a:cubicBezTo>
                  <a:cubicBezTo>
                    <a:pt x="21344" y="128325"/>
                    <a:pt x="28025" y="121803"/>
                    <a:pt x="28025" y="113108"/>
                  </a:cubicBezTo>
                  <a:cubicBezTo>
                    <a:pt x="28025" y="104722"/>
                    <a:pt x="21344" y="102238"/>
                    <a:pt x="16790" y="102238"/>
                  </a:cubicBezTo>
                  <a:cubicBezTo>
                    <a:pt x="7680" y="102238"/>
                    <a:pt x="88" y="110313"/>
                    <a:pt x="88" y="120251"/>
                  </a:cubicBezTo>
                  <a:cubicBezTo>
                    <a:pt x="88" y="134536"/>
                    <a:pt x="15271" y="140748"/>
                    <a:pt x="28632" y="140748"/>
                  </a:cubicBezTo>
                  <a:cubicBezTo>
                    <a:pt x="48674" y="140748"/>
                    <a:pt x="59606" y="119008"/>
                    <a:pt x="60517" y="117145"/>
                  </a:cubicBezTo>
                  <a:cubicBezTo>
                    <a:pt x="64161" y="128636"/>
                    <a:pt x="75093" y="140748"/>
                    <a:pt x="93312" y="140748"/>
                  </a:cubicBezTo>
                  <a:cubicBezTo>
                    <a:pt x="124589" y="140748"/>
                    <a:pt x="141898" y="100685"/>
                    <a:pt x="141898" y="92921"/>
                  </a:cubicBezTo>
                  <a:cubicBezTo>
                    <a:pt x="141898" y="89815"/>
                    <a:pt x="139165" y="89815"/>
                    <a:pt x="138254" y="89815"/>
                  </a:cubicBezTo>
                  <a:cubicBezTo>
                    <a:pt x="135521" y="89815"/>
                    <a:pt x="134914" y="91058"/>
                    <a:pt x="134306" y="93232"/>
                  </a:cubicBezTo>
                  <a:cubicBezTo>
                    <a:pt x="124286" y="126462"/>
                    <a:pt x="103637" y="133915"/>
                    <a:pt x="93919" y="133915"/>
                  </a:cubicBezTo>
                  <a:cubicBezTo>
                    <a:pt x="82077" y="133915"/>
                    <a:pt x="77218" y="123977"/>
                    <a:pt x="77218" y="113418"/>
                  </a:cubicBezTo>
                  <a:cubicBezTo>
                    <a:pt x="77218" y="106586"/>
                    <a:pt x="79040" y="99753"/>
                    <a:pt x="82380" y="86089"/>
                  </a:cubicBezTo>
                  <a:lnTo>
                    <a:pt x="92705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95625E-5943-0B3B-4B91-6A6329CDBF0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493689" y="4412691"/>
              <a:ext cx="185537" cy="12422"/>
            </a:xfrm>
            <a:custGeom>
              <a:avLst/>
              <a:gdLst>
                <a:gd name="connsiteX0" fmla="*/ 175005 w 185537"/>
                <a:gd name="connsiteY0" fmla="*/ 12485 h 12422"/>
                <a:gd name="connsiteX1" fmla="*/ 185633 w 185537"/>
                <a:gd name="connsiteY1" fmla="*/ 6274 h 12422"/>
                <a:gd name="connsiteX2" fmla="*/ 175005 w 185537"/>
                <a:gd name="connsiteY2" fmla="*/ 63 h 12422"/>
                <a:gd name="connsiteX3" fmla="*/ 10724 w 185537"/>
                <a:gd name="connsiteY3" fmla="*/ 63 h 12422"/>
                <a:gd name="connsiteX4" fmla="*/ 96 w 185537"/>
                <a:gd name="connsiteY4" fmla="*/ 6274 h 12422"/>
                <a:gd name="connsiteX5" fmla="*/ 10724 w 185537"/>
                <a:gd name="connsiteY5" fmla="*/ 12485 h 12422"/>
                <a:gd name="connsiteX6" fmla="*/ 175005 w 185537"/>
                <a:gd name="connsiteY6" fmla="*/ 1248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422">
                  <a:moveTo>
                    <a:pt x="175005" y="12485"/>
                  </a:moveTo>
                  <a:cubicBezTo>
                    <a:pt x="180167" y="12485"/>
                    <a:pt x="185633" y="12485"/>
                    <a:pt x="185633" y="6274"/>
                  </a:cubicBezTo>
                  <a:cubicBezTo>
                    <a:pt x="185633" y="63"/>
                    <a:pt x="180167" y="63"/>
                    <a:pt x="175005" y="63"/>
                  </a:cubicBezTo>
                  <a:lnTo>
                    <a:pt x="10724" y="63"/>
                  </a:lnTo>
                  <a:cubicBezTo>
                    <a:pt x="5562" y="63"/>
                    <a:pt x="96" y="63"/>
                    <a:pt x="96" y="6274"/>
                  </a:cubicBezTo>
                  <a:cubicBezTo>
                    <a:pt x="96" y="12485"/>
                    <a:pt x="5562" y="12485"/>
                    <a:pt x="10724" y="12485"/>
                  </a:cubicBezTo>
                  <a:lnTo>
                    <a:pt x="175005" y="12485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F36B1C-17CD-60B8-7A12-3770B87E0B0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823353" y="4274802"/>
              <a:ext cx="134521" cy="61491"/>
            </a:xfrm>
            <a:custGeom>
              <a:avLst/>
              <a:gdLst>
                <a:gd name="connsiteX0" fmla="*/ 107906 w 134521"/>
                <a:gd name="connsiteY0" fmla="*/ 37020 h 61491"/>
                <a:gd name="connsiteX1" fmla="*/ 93634 w 134521"/>
                <a:gd name="connsiteY1" fmla="*/ 55343 h 61491"/>
                <a:gd name="connsiteX2" fmla="*/ 99707 w 134521"/>
                <a:gd name="connsiteY2" fmla="*/ 61554 h 61491"/>
                <a:gd name="connsiteX3" fmla="*/ 105476 w 134521"/>
                <a:gd name="connsiteY3" fmla="*/ 57517 h 61491"/>
                <a:gd name="connsiteX4" fmla="*/ 129466 w 134521"/>
                <a:gd name="connsiteY4" fmla="*/ 37330 h 61491"/>
                <a:gd name="connsiteX5" fmla="*/ 134628 w 134521"/>
                <a:gd name="connsiteY5" fmla="*/ 30808 h 61491"/>
                <a:gd name="connsiteX6" fmla="*/ 130377 w 134521"/>
                <a:gd name="connsiteY6" fmla="*/ 24597 h 61491"/>
                <a:gd name="connsiteX7" fmla="*/ 117927 w 134521"/>
                <a:gd name="connsiteY7" fmla="*/ 6895 h 61491"/>
                <a:gd name="connsiteX8" fmla="*/ 111853 w 134521"/>
                <a:gd name="connsiteY8" fmla="*/ 63 h 61491"/>
                <a:gd name="connsiteX9" fmla="*/ 105780 w 134521"/>
                <a:gd name="connsiteY9" fmla="*/ 6585 h 61491"/>
                <a:gd name="connsiteX10" fmla="*/ 113068 w 134521"/>
                <a:gd name="connsiteY10" fmla="*/ 24597 h 61491"/>
                <a:gd name="connsiteX11" fmla="*/ 10734 w 134521"/>
                <a:gd name="connsiteY11" fmla="*/ 24597 h 61491"/>
                <a:gd name="connsiteX12" fmla="*/ 106 w 134521"/>
                <a:gd name="connsiteY12" fmla="*/ 30808 h 61491"/>
                <a:gd name="connsiteX13" fmla="*/ 10734 w 134521"/>
                <a:gd name="connsiteY13" fmla="*/ 37020 h 61491"/>
                <a:gd name="connsiteX14" fmla="*/ 107906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7906" y="37020"/>
                  </a:moveTo>
                  <a:cubicBezTo>
                    <a:pt x="103654" y="41057"/>
                    <a:pt x="93634" y="49753"/>
                    <a:pt x="93634" y="55343"/>
                  </a:cubicBezTo>
                  <a:cubicBezTo>
                    <a:pt x="93634" y="58449"/>
                    <a:pt x="96670" y="61554"/>
                    <a:pt x="99707" y="61554"/>
                  </a:cubicBezTo>
                  <a:cubicBezTo>
                    <a:pt x="102440" y="61554"/>
                    <a:pt x="103958" y="59380"/>
                    <a:pt x="105476" y="57517"/>
                  </a:cubicBezTo>
                  <a:cubicBezTo>
                    <a:pt x="109120" y="52858"/>
                    <a:pt x="116105" y="44163"/>
                    <a:pt x="129466" y="37330"/>
                  </a:cubicBezTo>
                  <a:cubicBezTo>
                    <a:pt x="131591" y="36088"/>
                    <a:pt x="134628" y="34535"/>
                    <a:pt x="134628" y="30808"/>
                  </a:cubicBezTo>
                  <a:cubicBezTo>
                    <a:pt x="134628" y="27703"/>
                    <a:pt x="132502" y="26150"/>
                    <a:pt x="130377" y="24597"/>
                  </a:cubicBezTo>
                  <a:cubicBezTo>
                    <a:pt x="123696" y="19939"/>
                    <a:pt x="120356" y="14349"/>
                    <a:pt x="117927" y="6895"/>
                  </a:cubicBezTo>
                  <a:cubicBezTo>
                    <a:pt x="117319" y="4100"/>
                    <a:pt x="116105" y="63"/>
                    <a:pt x="111853" y="63"/>
                  </a:cubicBezTo>
                  <a:cubicBezTo>
                    <a:pt x="107602" y="63"/>
                    <a:pt x="105780" y="4100"/>
                    <a:pt x="105780" y="6585"/>
                  </a:cubicBezTo>
                  <a:cubicBezTo>
                    <a:pt x="105780" y="8137"/>
                    <a:pt x="108209" y="18075"/>
                    <a:pt x="113068" y="24597"/>
                  </a:cubicBezTo>
                  <a:lnTo>
                    <a:pt x="10734" y="24597"/>
                  </a:lnTo>
                  <a:cubicBezTo>
                    <a:pt x="5572" y="24597"/>
                    <a:pt x="106" y="24597"/>
                    <a:pt x="106" y="30808"/>
                  </a:cubicBezTo>
                  <a:cubicBezTo>
                    <a:pt x="106" y="37020"/>
                    <a:pt x="5572" y="37020"/>
                    <a:pt x="10734" y="37020"/>
                  </a:cubicBezTo>
                  <a:lnTo>
                    <a:pt x="107906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6E1133-3DC0-1FEE-2A1D-9B93205D1B5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80952" y="4359275"/>
              <a:ext cx="151223" cy="140684"/>
            </a:xfrm>
            <a:custGeom>
              <a:avLst/>
              <a:gdLst>
                <a:gd name="connsiteX0" fmla="*/ 92723 w 151223"/>
                <a:gd name="connsiteY0" fmla="*/ 43542 h 140684"/>
                <a:gd name="connsiteX1" fmla="*/ 122785 w 151223"/>
                <a:gd name="connsiteY1" fmla="*/ 6895 h 140684"/>
                <a:gd name="connsiteX2" fmla="*/ 137968 w 151223"/>
                <a:gd name="connsiteY2" fmla="*/ 10932 h 140684"/>
                <a:gd name="connsiteX3" fmla="*/ 123392 w 151223"/>
                <a:gd name="connsiteY3" fmla="*/ 27703 h 140684"/>
                <a:gd name="connsiteX4" fmla="*/ 134932 w 151223"/>
                <a:gd name="connsiteY4" fmla="*/ 38573 h 140684"/>
                <a:gd name="connsiteX5" fmla="*/ 151329 w 151223"/>
                <a:gd name="connsiteY5" fmla="*/ 20560 h 140684"/>
                <a:gd name="connsiteX6" fmla="*/ 123089 w 151223"/>
                <a:gd name="connsiteY6" fmla="*/ 63 h 140684"/>
                <a:gd name="connsiteX7" fmla="*/ 91204 w 151223"/>
                <a:gd name="connsiteY7" fmla="*/ 23666 h 140684"/>
                <a:gd name="connsiteX8" fmla="*/ 58409 w 151223"/>
                <a:gd name="connsiteY8" fmla="*/ 63 h 140684"/>
                <a:gd name="connsiteX9" fmla="*/ 9520 w 151223"/>
                <a:gd name="connsiteY9" fmla="*/ 47889 h 140684"/>
                <a:gd name="connsiteX10" fmla="*/ 13163 w 151223"/>
                <a:gd name="connsiteY10" fmla="*/ 50995 h 140684"/>
                <a:gd name="connsiteX11" fmla="*/ 17111 w 151223"/>
                <a:gd name="connsiteY11" fmla="*/ 47579 h 140684"/>
                <a:gd name="connsiteX12" fmla="*/ 57802 w 151223"/>
                <a:gd name="connsiteY12" fmla="*/ 6895 h 140684"/>
                <a:gd name="connsiteX13" fmla="*/ 74199 w 151223"/>
                <a:gd name="connsiteY13" fmla="*/ 27703 h 140684"/>
                <a:gd name="connsiteX14" fmla="*/ 57802 w 151223"/>
                <a:gd name="connsiteY14" fmla="*/ 101617 h 140684"/>
                <a:gd name="connsiteX15" fmla="*/ 28954 w 151223"/>
                <a:gd name="connsiteY15" fmla="*/ 133915 h 140684"/>
                <a:gd name="connsiteX16" fmla="*/ 13771 w 151223"/>
                <a:gd name="connsiteY16" fmla="*/ 129878 h 140684"/>
                <a:gd name="connsiteX17" fmla="*/ 28043 w 151223"/>
                <a:gd name="connsiteY17" fmla="*/ 113108 h 140684"/>
                <a:gd name="connsiteX18" fmla="*/ 16807 w 151223"/>
                <a:gd name="connsiteY18" fmla="*/ 102238 h 140684"/>
                <a:gd name="connsiteX19" fmla="*/ 106 w 151223"/>
                <a:gd name="connsiteY19" fmla="*/ 120251 h 140684"/>
                <a:gd name="connsiteX20" fmla="*/ 28650 w 151223"/>
                <a:gd name="connsiteY20" fmla="*/ 140748 h 140684"/>
                <a:gd name="connsiteX21" fmla="*/ 60535 w 151223"/>
                <a:gd name="connsiteY21" fmla="*/ 117145 h 140684"/>
                <a:gd name="connsiteX22" fmla="*/ 93330 w 151223"/>
                <a:gd name="connsiteY22" fmla="*/ 140748 h 140684"/>
                <a:gd name="connsiteX23" fmla="*/ 141916 w 151223"/>
                <a:gd name="connsiteY23" fmla="*/ 92921 h 140684"/>
                <a:gd name="connsiteX24" fmla="*/ 138272 w 151223"/>
                <a:gd name="connsiteY24" fmla="*/ 89815 h 140684"/>
                <a:gd name="connsiteX25" fmla="*/ 134324 w 151223"/>
                <a:gd name="connsiteY25" fmla="*/ 93232 h 140684"/>
                <a:gd name="connsiteX26" fmla="*/ 93937 w 151223"/>
                <a:gd name="connsiteY26" fmla="*/ 133915 h 140684"/>
                <a:gd name="connsiteX27" fmla="*/ 77236 w 151223"/>
                <a:gd name="connsiteY27" fmla="*/ 113418 h 140684"/>
                <a:gd name="connsiteX28" fmla="*/ 82398 w 151223"/>
                <a:gd name="connsiteY28" fmla="*/ 86089 h 140684"/>
                <a:gd name="connsiteX29" fmla="*/ 92723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723" y="43542"/>
                  </a:moveTo>
                  <a:cubicBezTo>
                    <a:pt x="94545" y="35467"/>
                    <a:pt x="101529" y="6895"/>
                    <a:pt x="122785" y="6895"/>
                  </a:cubicBezTo>
                  <a:cubicBezTo>
                    <a:pt x="124303" y="6895"/>
                    <a:pt x="131591" y="6895"/>
                    <a:pt x="137968" y="10932"/>
                  </a:cubicBezTo>
                  <a:cubicBezTo>
                    <a:pt x="129466" y="12485"/>
                    <a:pt x="123392" y="20249"/>
                    <a:pt x="123392" y="27703"/>
                  </a:cubicBezTo>
                  <a:cubicBezTo>
                    <a:pt x="123392" y="32672"/>
                    <a:pt x="126733" y="38573"/>
                    <a:pt x="134932" y="38573"/>
                  </a:cubicBezTo>
                  <a:cubicBezTo>
                    <a:pt x="141612" y="38573"/>
                    <a:pt x="151329" y="32982"/>
                    <a:pt x="151329" y="20560"/>
                  </a:cubicBezTo>
                  <a:cubicBezTo>
                    <a:pt x="151329" y="4411"/>
                    <a:pt x="133413" y="63"/>
                    <a:pt x="123089" y="63"/>
                  </a:cubicBezTo>
                  <a:cubicBezTo>
                    <a:pt x="105477" y="63"/>
                    <a:pt x="94848" y="16523"/>
                    <a:pt x="91204" y="23666"/>
                  </a:cubicBezTo>
                  <a:cubicBezTo>
                    <a:pt x="83613" y="3168"/>
                    <a:pt x="67215" y="63"/>
                    <a:pt x="58409" y="63"/>
                  </a:cubicBezTo>
                  <a:cubicBezTo>
                    <a:pt x="26828" y="63"/>
                    <a:pt x="9520" y="40125"/>
                    <a:pt x="9520" y="47889"/>
                  </a:cubicBezTo>
                  <a:cubicBezTo>
                    <a:pt x="9520" y="50995"/>
                    <a:pt x="12556" y="50995"/>
                    <a:pt x="13163" y="50995"/>
                  </a:cubicBezTo>
                  <a:cubicBezTo>
                    <a:pt x="15593" y="50995"/>
                    <a:pt x="16504" y="50374"/>
                    <a:pt x="17111" y="47579"/>
                  </a:cubicBezTo>
                  <a:cubicBezTo>
                    <a:pt x="27436" y="14659"/>
                    <a:pt x="47477" y="6895"/>
                    <a:pt x="57802" y="6895"/>
                  </a:cubicBezTo>
                  <a:cubicBezTo>
                    <a:pt x="63571" y="6895"/>
                    <a:pt x="74199" y="9690"/>
                    <a:pt x="74199" y="27703"/>
                  </a:cubicBezTo>
                  <a:cubicBezTo>
                    <a:pt x="74199" y="37330"/>
                    <a:pt x="69037" y="58138"/>
                    <a:pt x="57802" y="101617"/>
                  </a:cubicBezTo>
                  <a:cubicBezTo>
                    <a:pt x="52943" y="120872"/>
                    <a:pt x="42315" y="133915"/>
                    <a:pt x="28954" y="133915"/>
                  </a:cubicBezTo>
                  <a:cubicBezTo>
                    <a:pt x="27132" y="133915"/>
                    <a:pt x="20148" y="133915"/>
                    <a:pt x="13771" y="129878"/>
                  </a:cubicBezTo>
                  <a:cubicBezTo>
                    <a:pt x="21362" y="128325"/>
                    <a:pt x="28043" y="121803"/>
                    <a:pt x="28043" y="113108"/>
                  </a:cubicBezTo>
                  <a:cubicBezTo>
                    <a:pt x="28043" y="104722"/>
                    <a:pt x="21362" y="102238"/>
                    <a:pt x="16807" y="102238"/>
                  </a:cubicBezTo>
                  <a:cubicBezTo>
                    <a:pt x="7698" y="102238"/>
                    <a:pt x="106" y="110313"/>
                    <a:pt x="106" y="120251"/>
                  </a:cubicBezTo>
                  <a:cubicBezTo>
                    <a:pt x="106" y="134536"/>
                    <a:pt x="15289" y="140748"/>
                    <a:pt x="28650" y="140748"/>
                  </a:cubicBezTo>
                  <a:cubicBezTo>
                    <a:pt x="48692" y="140748"/>
                    <a:pt x="59624" y="119008"/>
                    <a:pt x="60535" y="117145"/>
                  </a:cubicBezTo>
                  <a:cubicBezTo>
                    <a:pt x="64179" y="128636"/>
                    <a:pt x="75110" y="140748"/>
                    <a:pt x="93330" y="140748"/>
                  </a:cubicBezTo>
                  <a:cubicBezTo>
                    <a:pt x="124607" y="140748"/>
                    <a:pt x="141916" y="100685"/>
                    <a:pt x="141916" y="92921"/>
                  </a:cubicBezTo>
                  <a:cubicBezTo>
                    <a:pt x="141916" y="89815"/>
                    <a:pt x="139183" y="89815"/>
                    <a:pt x="138272" y="89815"/>
                  </a:cubicBezTo>
                  <a:cubicBezTo>
                    <a:pt x="135539" y="89815"/>
                    <a:pt x="134932" y="91058"/>
                    <a:pt x="134324" y="93232"/>
                  </a:cubicBezTo>
                  <a:cubicBezTo>
                    <a:pt x="124303" y="126462"/>
                    <a:pt x="103655" y="133915"/>
                    <a:pt x="93937" y="133915"/>
                  </a:cubicBezTo>
                  <a:cubicBezTo>
                    <a:pt x="82095" y="133915"/>
                    <a:pt x="77236" y="123977"/>
                    <a:pt x="77236" y="113418"/>
                  </a:cubicBezTo>
                  <a:cubicBezTo>
                    <a:pt x="77236" y="106586"/>
                    <a:pt x="79058" y="99753"/>
                    <a:pt x="82398" y="86089"/>
                  </a:cubicBezTo>
                  <a:lnTo>
                    <a:pt x="92723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B9DD1C-7779-5D53-0AED-0733091064B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55899" y="4262319"/>
              <a:ext cx="53353" cy="112610"/>
            </a:xfrm>
            <a:custGeom>
              <a:avLst/>
              <a:gdLst>
                <a:gd name="connsiteX0" fmla="*/ 51552 w 53353"/>
                <a:gd name="connsiteY0" fmla="*/ 18972 h 112610"/>
                <a:gd name="connsiteX1" fmla="*/ 53465 w 53353"/>
                <a:gd name="connsiteY1" fmla="*/ 12016 h 112610"/>
                <a:gd name="connsiteX2" fmla="*/ 40924 w 53353"/>
                <a:gd name="connsiteY2" fmla="*/ 59 h 112610"/>
                <a:gd name="connsiteX3" fmla="*/ 29233 w 53353"/>
                <a:gd name="connsiteY3" fmla="*/ 10277 h 112610"/>
                <a:gd name="connsiteX4" fmla="*/ 1175 w 53353"/>
                <a:gd name="connsiteY4" fmla="*/ 104408 h 112610"/>
                <a:gd name="connsiteX5" fmla="*/ 112 w 53353"/>
                <a:gd name="connsiteY5" fmla="*/ 107887 h 112610"/>
                <a:gd name="connsiteX6" fmla="*/ 8402 w 53353"/>
                <a:gd name="connsiteY6" fmla="*/ 112669 h 112610"/>
                <a:gd name="connsiteX7" fmla="*/ 11590 w 53353"/>
                <a:gd name="connsiteY7" fmla="*/ 108973 h 112610"/>
                <a:gd name="connsiteX8" fmla="*/ 51552 w 53353"/>
                <a:gd name="connsiteY8" fmla="*/ 18972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12610">
                  <a:moveTo>
                    <a:pt x="51552" y="18972"/>
                  </a:moveTo>
                  <a:cubicBezTo>
                    <a:pt x="53252" y="15277"/>
                    <a:pt x="53465" y="13538"/>
                    <a:pt x="53465" y="12016"/>
                  </a:cubicBezTo>
                  <a:cubicBezTo>
                    <a:pt x="53465" y="5277"/>
                    <a:pt x="47513" y="59"/>
                    <a:pt x="40924" y="59"/>
                  </a:cubicBezTo>
                  <a:cubicBezTo>
                    <a:pt x="32846" y="59"/>
                    <a:pt x="30296" y="6798"/>
                    <a:pt x="29233" y="10277"/>
                  </a:cubicBezTo>
                  <a:lnTo>
                    <a:pt x="1175" y="104408"/>
                  </a:lnTo>
                  <a:cubicBezTo>
                    <a:pt x="962" y="104843"/>
                    <a:pt x="112" y="107669"/>
                    <a:pt x="112" y="107887"/>
                  </a:cubicBezTo>
                  <a:cubicBezTo>
                    <a:pt x="112" y="110495"/>
                    <a:pt x="6701" y="112669"/>
                    <a:pt x="8402" y="112669"/>
                  </a:cubicBezTo>
                  <a:cubicBezTo>
                    <a:pt x="9890" y="112669"/>
                    <a:pt x="10102" y="112234"/>
                    <a:pt x="11590" y="108973"/>
                  </a:cubicBezTo>
                  <a:lnTo>
                    <a:pt x="51552" y="1897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B99679-9197-5527-C1BE-938E6825643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67026" y="4263621"/>
              <a:ext cx="12146" cy="310562"/>
            </a:xfrm>
            <a:custGeom>
              <a:avLst/>
              <a:gdLst>
                <a:gd name="connsiteX0" fmla="*/ 12261 w 12146"/>
                <a:gd name="connsiteY0" fmla="*/ 11243 h 310562"/>
                <a:gd name="connsiteX1" fmla="*/ 6188 w 12146"/>
                <a:gd name="connsiteY1" fmla="*/ 63 h 310562"/>
                <a:gd name="connsiteX2" fmla="*/ 115 w 12146"/>
                <a:gd name="connsiteY2" fmla="*/ 11243 h 310562"/>
                <a:gd name="connsiteX3" fmla="*/ 115 w 12146"/>
                <a:gd name="connsiteY3" fmla="*/ 299445 h 310562"/>
                <a:gd name="connsiteX4" fmla="*/ 6188 w 12146"/>
                <a:gd name="connsiteY4" fmla="*/ 310625 h 310562"/>
                <a:gd name="connsiteX5" fmla="*/ 12261 w 12146"/>
                <a:gd name="connsiteY5" fmla="*/ 299445 h 310562"/>
                <a:gd name="connsiteX6" fmla="*/ 12261 w 12146"/>
                <a:gd name="connsiteY6" fmla="*/ 11243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6" h="310562">
                  <a:moveTo>
                    <a:pt x="12261" y="11243"/>
                  </a:moveTo>
                  <a:cubicBezTo>
                    <a:pt x="12261" y="5653"/>
                    <a:pt x="12261" y="63"/>
                    <a:pt x="6188" y="63"/>
                  </a:cubicBezTo>
                  <a:cubicBezTo>
                    <a:pt x="115" y="63"/>
                    <a:pt x="115" y="5653"/>
                    <a:pt x="115" y="11243"/>
                  </a:cubicBezTo>
                  <a:lnTo>
                    <a:pt x="115" y="299445"/>
                  </a:lnTo>
                  <a:cubicBezTo>
                    <a:pt x="115" y="305035"/>
                    <a:pt x="115" y="310625"/>
                    <a:pt x="6188" y="310625"/>
                  </a:cubicBezTo>
                  <a:cubicBezTo>
                    <a:pt x="12261" y="310625"/>
                    <a:pt x="12261" y="305035"/>
                    <a:pt x="12261" y="299445"/>
                  </a:cubicBezTo>
                  <a:lnTo>
                    <a:pt x="12261" y="11243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38D7EE-136E-A84B-823B-56B10D17ECF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41355" y="4463624"/>
              <a:ext cx="35528" cy="92858"/>
            </a:xfrm>
            <a:custGeom>
              <a:avLst/>
              <a:gdLst>
                <a:gd name="connsiteX0" fmla="*/ 35646 w 35528"/>
                <a:gd name="connsiteY0" fmla="*/ 32672 h 92858"/>
                <a:gd name="connsiteX1" fmla="*/ 16211 w 35528"/>
                <a:gd name="connsiteY1" fmla="*/ 63 h 92858"/>
                <a:gd name="connsiteX2" fmla="*/ 117 w 35528"/>
                <a:gd name="connsiteY2" fmla="*/ 16523 h 92858"/>
                <a:gd name="connsiteX3" fmla="*/ 16211 w 35528"/>
                <a:gd name="connsiteY3" fmla="*/ 32982 h 92858"/>
                <a:gd name="connsiteX4" fmla="*/ 26839 w 35528"/>
                <a:gd name="connsiteY4" fmla="*/ 28945 h 92858"/>
                <a:gd name="connsiteX5" fmla="*/ 28358 w 35528"/>
                <a:gd name="connsiteY5" fmla="*/ 28013 h 92858"/>
                <a:gd name="connsiteX6" fmla="*/ 28965 w 35528"/>
                <a:gd name="connsiteY6" fmla="*/ 32672 h 92858"/>
                <a:gd name="connsiteX7" fmla="*/ 8316 w 35528"/>
                <a:gd name="connsiteY7" fmla="*/ 84536 h 92858"/>
                <a:gd name="connsiteX8" fmla="*/ 4976 w 35528"/>
                <a:gd name="connsiteY8" fmla="*/ 89505 h 92858"/>
                <a:gd name="connsiteX9" fmla="*/ 8013 w 35528"/>
                <a:gd name="connsiteY9" fmla="*/ 92921 h 92858"/>
                <a:gd name="connsiteX10" fmla="*/ 35646 w 35528"/>
                <a:gd name="connsiteY10" fmla="*/ 32672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" h="92858">
                  <a:moveTo>
                    <a:pt x="35646" y="32672"/>
                  </a:moveTo>
                  <a:cubicBezTo>
                    <a:pt x="35646" y="12175"/>
                    <a:pt x="28054" y="63"/>
                    <a:pt x="16211" y="63"/>
                  </a:cubicBezTo>
                  <a:cubicBezTo>
                    <a:pt x="6191" y="63"/>
                    <a:pt x="117" y="7827"/>
                    <a:pt x="117" y="16523"/>
                  </a:cubicBezTo>
                  <a:cubicBezTo>
                    <a:pt x="117" y="24908"/>
                    <a:pt x="6191" y="32982"/>
                    <a:pt x="16211" y="32982"/>
                  </a:cubicBezTo>
                  <a:cubicBezTo>
                    <a:pt x="19855" y="32982"/>
                    <a:pt x="23803" y="31740"/>
                    <a:pt x="26839" y="28945"/>
                  </a:cubicBezTo>
                  <a:cubicBezTo>
                    <a:pt x="27750" y="28324"/>
                    <a:pt x="28054" y="28013"/>
                    <a:pt x="28358" y="28013"/>
                  </a:cubicBezTo>
                  <a:cubicBezTo>
                    <a:pt x="28661" y="28013"/>
                    <a:pt x="28965" y="28324"/>
                    <a:pt x="28965" y="32672"/>
                  </a:cubicBezTo>
                  <a:cubicBezTo>
                    <a:pt x="28965" y="55653"/>
                    <a:pt x="18337" y="74287"/>
                    <a:pt x="8316" y="84536"/>
                  </a:cubicBezTo>
                  <a:cubicBezTo>
                    <a:pt x="4976" y="87952"/>
                    <a:pt x="4976" y="88573"/>
                    <a:pt x="4976" y="89505"/>
                  </a:cubicBezTo>
                  <a:cubicBezTo>
                    <a:pt x="4976" y="91679"/>
                    <a:pt x="6494" y="92921"/>
                    <a:pt x="8013" y="92921"/>
                  </a:cubicBezTo>
                  <a:cubicBezTo>
                    <a:pt x="11353" y="92921"/>
                    <a:pt x="35646" y="69008"/>
                    <a:pt x="35646" y="32672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4392BB-2393-2097-A7CE-F6E7FF30072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57184" y="4302131"/>
              <a:ext cx="93223" cy="197828"/>
            </a:xfrm>
            <a:custGeom>
              <a:avLst/>
              <a:gdLst>
                <a:gd name="connsiteX0" fmla="*/ 55692 w 93223"/>
                <a:gd name="connsiteY0" fmla="*/ 70250 h 197828"/>
                <a:gd name="connsiteX1" fmla="*/ 84236 w 93223"/>
                <a:gd name="connsiteY1" fmla="*/ 70250 h 197828"/>
                <a:gd name="connsiteX2" fmla="*/ 93346 w 93223"/>
                <a:gd name="connsiteY2" fmla="*/ 64039 h 197828"/>
                <a:gd name="connsiteX3" fmla="*/ 84843 w 93223"/>
                <a:gd name="connsiteY3" fmla="*/ 60622 h 197828"/>
                <a:gd name="connsiteX4" fmla="*/ 58121 w 93223"/>
                <a:gd name="connsiteY4" fmla="*/ 60622 h 197828"/>
                <a:gd name="connsiteX5" fmla="*/ 70571 w 93223"/>
                <a:gd name="connsiteY5" fmla="*/ 8448 h 197828"/>
                <a:gd name="connsiteX6" fmla="*/ 61765 w 93223"/>
                <a:gd name="connsiteY6" fmla="*/ 63 h 197828"/>
                <a:gd name="connsiteX7" fmla="*/ 49619 w 93223"/>
                <a:gd name="connsiteY7" fmla="*/ 11243 h 197828"/>
                <a:gd name="connsiteX8" fmla="*/ 37776 w 93223"/>
                <a:gd name="connsiteY8" fmla="*/ 60622 h 197828"/>
                <a:gd name="connsiteX9" fmla="*/ 9232 w 93223"/>
                <a:gd name="connsiteY9" fmla="*/ 60622 h 197828"/>
                <a:gd name="connsiteX10" fmla="*/ 122 w 93223"/>
                <a:gd name="connsiteY10" fmla="*/ 66523 h 197828"/>
                <a:gd name="connsiteX11" fmla="*/ 8624 w 93223"/>
                <a:gd name="connsiteY11" fmla="*/ 70250 h 197828"/>
                <a:gd name="connsiteX12" fmla="*/ 35346 w 93223"/>
                <a:gd name="connsiteY12" fmla="*/ 70250 h 197828"/>
                <a:gd name="connsiteX13" fmla="*/ 12268 w 93223"/>
                <a:gd name="connsiteY13" fmla="*/ 169319 h 197828"/>
                <a:gd name="connsiteX14" fmla="*/ 40205 w 93223"/>
                <a:gd name="connsiteY14" fmla="*/ 197891 h 197828"/>
                <a:gd name="connsiteX15" fmla="*/ 88487 w 93223"/>
                <a:gd name="connsiteY15" fmla="*/ 150065 h 197828"/>
                <a:gd name="connsiteX16" fmla="*/ 84843 w 93223"/>
                <a:gd name="connsiteY16" fmla="*/ 146959 h 197828"/>
                <a:gd name="connsiteX17" fmla="*/ 80288 w 93223"/>
                <a:gd name="connsiteY17" fmla="*/ 151307 h 197828"/>
                <a:gd name="connsiteX18" fmla="*/ 40812 w 93223"/>
                <a:gd name="connsiteY18" fmla="*/ 191059 h 197828"/>
                <a:gd name="connsiteX19" fmla="*/ 31399 w 93223"/>
                <a:gd name="connsiteY19" fmla="*/ 176773 h 197828"/>
                <a:gd name="connsiteX20" fmla="*/ 33221 w 93223"/>
                <a:gd name="connsiteY20" fmla="*/ 161866 h 197828"/>
                <a:gd name="connsiteX21" fmla="*/ 55692 w 93223"/>
                <a:gd name="connsiteY21" fmla="*/ 70250 h 1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7828">
                  <a:moveTo>
                    <a:pt x="55692" y="70250"/>
                  </a:moveTo>
                  <a:lnTo>
                    <a:pt x="84236" y="70250"/>
                  </a:lnTo>
                  <a:cubicBezTo>
                    <a:pt x="90309" y="70250"/>
                    <a:pt x="93346" y="70250"/>
                    <a:pt x="93346" y="64039"/>
                  </a:cubicBezTo>
                  <a:cubicBezTo>
                    <a:pt x="93346" y="60622"/>
                    <a:pt x="90309" y="60622"/>
                    <a:pt x="84843" y="60622"/>
                  </a:cubicBezTo>
                  <a:lnTo>
                    <a:pt x="58121" y="60622"/>
                  </a:lnTo>
                  <a:cubicBezTo>
                    <a:pt x="69053" y="16523"/>
                    <a:pt x="70571" y="10311"/>
                    <a:pt x="70571" y="8448"/>
                  </a:cubicBezTo>
                  <a:cubicBezTo>
                    <a:pt x="70571" y="3168"/>
                    <a:pt x="66927" y="63"/>
                    <a:pt x="61765" y="63"/>
                  </a:cubicBezTo>
                  <a:cubicBezTo>
                    <a:pt x="60854" y="63"/>
                    <a:pt x="52351" y="373"/>
                    <a:pt x="49619" y="11243"/>
                  </a:cubicBezTo>
                  <a:lnTo>
                    <a:pt x="37776" y="60622"/>
                  </a:lnTo>
                  <a:lnTo>
                    <a:pt x="9232" y="60622"/>
                  </a:lnTo>
                  <a:cubicBezTo>
                    <a:pt x="3158" y="60622"/>
                    <a:pt x="122" y="60622"/>
                    <a:pt x="122" y="66523"/>
                  </a:cubicBezTo>
                  <a:cubicBezTo>
                    <a:pt x="122" y="70250"/>
                    <a:pt x="2551" y="70250"/>
                    <a:pt x="8624" y="70250"/>
                  </a:cubicBezTo>
                  <a:lnTo>
                    <a:pt x="35346" y="70250"/>
                  </a:lnTo>
                  <a:cubicBezTo>
                    <a:pt x="13483" y="158450"/>
                    <a:pt x="12268" y="163729"/>
                    <a:pt x="12268" y="169319"/>
                  </a:cubicBezTo>
                  <a:cubicBezTo>
                    <a:pt x="12268" y="186090"/>
                    <a:pt x="23807" y="197891"/>
                    <a:pt x="40205" y="197891"/>
                  </a:cubicBezTo>
                  <a:cubicBezTo>
                    <a:pt x="71178" y="197891"/>
                    <a:pt x="88487" y="152549"/>
                    <a:pt x="88487" y="150065"/>
                  </a:cubicBezTo>
                  <a:cubicBezTo>
                    <a:pt x="88487" y="146959"/>
                    <a:pt x="86058" y="146959"/>
                    <a:pt x="84843" y="146959"/>
                  </a:cubicBezTo>
                  <a:cubicBezTo>
                    <a:pt x="82110" y="146959"/>
                    <a:pt x="81807" y="147891"/>
                    <a:pt x="80288" y="151307"/>
                  </a:cubicBezTo>
                  <a:cubicBezTo>
                    <a:pt x="67231" y="183605"/>
                    <a:pt x="51137" y="191059"/>
                    <a:pt x="40812" y="191059"/>
                  </a:cubicBezTo>
                  <a:cubicBezTo>
                    <a:pt x="34435" y="191059"/>
                    <a:pt x="31399" y="187022"/>
                    <a:pt x="31399" y="176773"/>
                  </a:cubicBezTo>
                  <a:cubicBezTo>
                    <a:pt x="31399" y="169319"/>
                    <a:pt x="32006" y="167145"/>
                    <a:pt x="33221" y="161866"/>
                  </a:cubicBezTo>
                  <a:lnTo>
                    <a:pt x="55692" y="702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1691B2-71A5-6D39-3BFA-8DBE716EF66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77165" y="4263621"/>
              <a:ext cx="70449" cy="310562"/>
            </a:xfrm>
            <a:custGeom>
              <a:avLst/>
              <a:gdLst>
                <a:gd name="connsiteX0" fmla="*/ 70575 w 70449"/>
                <a:gd name="connsiteY0" fmla="*/ 155344 h 310562"/>
                <a:gd name="connsiteX1" fmla="*/ 50533 w 70449"/>
                <a:gd name="connsiteY1" fmla="*/ 58449 h 310562"/>
                <a:gd name="connsiteX2" fmla="*/ 3162 w 70449"/>
                <a:gd name="connsiteY2" fmla="*/ 63 h 310562"/>
                <a:gd name="connsiteX3" fmla="*/ 125 w 70449"/>
                <a:gd name="connsiteY3" fmla="*/ 3168 h 310562"/>
                <a:gd name="connsiteX4" fmla="*/ 5895 w 70449"/>
                <a:gd name="connsiteY4" fmla="*/ 10311 h 310562"/>
                <a:gd name="connsiteX5" fmla="*/ 52962 w 70449"/>
                <a:gd name="connsiteY5" fmla="*/ 155344 h 310562"/>
                <a:gd name="connsiteX6" fmla="*/ 4073 w 70449"/>
                <a:gd name="connsiteY6" fmla="*/ 302240 h 310562"/>
                <a:gd name="connsiteX7" fmla="*/ 125 w 70449"/>
                <a:gd name="connsiteY7" fmla="*/ 307520 h 310562"/>
                <a:gd name="connsiteX8" fmla="*/ 3162 w 70449"/>
                <a:gd name="connsiteY8" fmla="*/ 310625 h 310562"/>
                <a:gd name="connsiteX9" fmla="*/ 51444 w 70449"/>
                <a:gd name="connsiteY9" fmla="*/ 250066 h 310562"/>
                <a:gd name="connsiteX10" fmla="*/ 70575 w 70449"/>
                <a:gd name="connsiteY10" fmla="*/ 1553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575" y="155344"/>
                  </a:moveTo>
                  <a:cubicBezTo>
                    <a:pt x="70575" y="131120"/>
                    <a:pt x="67234" y="93542"/>
                    <a:pt x="50533" y="58449"/>
                  </a:cubicBezTo>
                  <a:cubicBezTo>
                    <a:pt x="32313" y="20249"/>
                    <a:pt x="6199" y="63"/>
                    <a:pt x="3162" y="63"/>
                  </a:cubicBezTo>
                  <a:cubicBezTo>
                    <a:pt x="1340" y="63"/>
                    <a:pt x="125" y="1305"/>
                    <a:pt x="125" y="3168"/>
                  </a:cubicBezTo>
                  <a:cubicBezTo>
                    <a:pt x="125" y="4100"/>
                    <a:pt x="125" y="4721"/>
                    <a:pt x="5895" y="10311"/>
                  </a:cubicBezTo>
                  <a:cubicBezTo>
                    <a:pt x="35654" y="41057"/>
                    <a:pt x="52962" y="90436"/>
                    <a:pt x="52962" y="155344"/>
                  </a:cubicBezTo>
                  <a:cubicBezTo>
                    <a:pt x="52962" y="208450"/>
                    <a:pt x="41727" y="263109"/>
                    <a:pt x="4073" y="302240"/>
                  </a:cubicBezTo>
                  <a:cubicBezTo>
                    <a:pt x="125" y="305967"/>
                    <a:pt x="125" y="306588"/>
                    <a:pt x="125" y="307520"/>
                  </a:cubicBezTo>
                  <a:cubicBezTo>
                    <a:pt x="125" y="309383"/>
                    <a:pt x="1340" y="310625"/>
                    <a:pt x="3162" y="310625"/>
                  </a:cubicBezTo>
                  <a:cubicBezTo>
                    <a:pt x="6199" y="310625"/>
                    <a:pt x="33528" y="289507"/>
                    <a:pt x="51444" y="250066"/>
                  </a:cubicBezTo>
                  <a:cubicBezTo>
                    <a:pt x="66931" y="215904"/>
                    <a:pt x="70575" y="181431"/>
                    <a:pt x="70575" y="155344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32BC71-484B-F2CB-71F7-9FE5AB45E8D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78997" y="4352442"/>
              <a:ext cx="202542" cy="132920"/>
            </a:xfrm>
            <a:custGeom>
              <a:avLst/>
              <a:gdLst>
                <a:gd name="connsiteX0" fmla="*/ 191742 w 202542"/>
                <a:gd name="connsiteY0" fmla="*/ 12485 h 132920"/>
                <a:gd name="connsiteX1" fmla="*/ 202674 w 202542"/>
                <a:gd name="connsiteY1" fmla="*/ 6274 h 132920"/>
                <a:gd name="connsiteX2" fmla="*/ 192046 w 202542"/>
                <a:gd name="connsiteY2" fmla="*/ 63 h 132920"/>
                <a:gd name="connsiteX3" fmla="*/ 10760 w 202542"/>
                <a:gd name="connsiteY3" fmla="*/ 63 h 132920"/>
                <a:gd name="connsiteX4" fmla="*/ 132 w 202542"/>
                <a:gd name="connsiteY4" fmla="*/ 6274 h 132920"/>
                <a:gd name="connsiteX5" fmla="*/ 11064 w 202542"/>
                <a:gd name="connsiteY5" fmla="*/ 12485 h 132920"/>
                <a:gd name="connsiteX6" fmla="*/ 191742 w 202542"/>
                <a:gd name="connsiteY6" fmla="*/ 12485 h 132920"/>
                <a:gd name="connsiteX7" fmla="*/ 192046 w 202542"/>
                <a:gd name="connsiteY7" fmla="*/ 132984 h 132920"/>
                <a:gd name="connsiteX8" fmla="*/ 202674 w 202542"/>
                <a:gd name="connsiteY8" fmla="*/ 126772 h 132920"/>
                <a:gd name="connsiteX9" fmla="*/ 191742 w 202542"/>
                <a:gd name="connsiteY9" fmla="*/ 120561 h 132920"/>
                <a:gd name="connsiteX10" fmla="*/ 11064 w 202542"/>
                <a:gd name="connsiteY10" fmla="*/ 120561 h 132920"/>
                <a:gd name="connsiteX11" fmla="*/ 132 w 202542"/>
                <a:gd name="connsiteY11" fmla="*/ 126772 h 132920"/>
                <a:gd name="connsiteX12" fmla="*/ 10760 w 202542"/>
                <a:gd name="connsiteY12" fmla="*/ 132984 h 132920"/>
                <a:gd name="connsiteX13" fmla="*/ 192046 w 202542"/>
                <a:gd name="connsiteY13" fmla="*/ 132984 h 132920"/>
                <a:gd name="connsiteX14" fmla="*/ 192046 w 202542"/>
                <a:gd name="connsiteY14" fmla="*/ 72734 h 132920"/>
                <a:gd name="connsiteX15" fmla="*/ 202674 w 202542"/>
                <a:gd name="connsiteY15" fmla="*/ 66523 h 132920"/>
                <a:gd name="connsiteX16" fmla="*/ 192046 w 202542"/>
                <a:gd name="connsiteY16" fmla="*/ 60312 h 132920"/>
                <a:gd name="connsiteX17" fmla="*/ 10760 w 202542"/>
                <a:gd name="connsiteY17" fmla="*/ 60312 h 132920"/>
                <a:gd name="connsiteX18" fmla="*/ 132 w 202542"/>
                <a:gd name="connsiteY18" fmla="*/ 66523 h 132920"/>
                <a:gd name="connsiteX19" fmla="*/ 10760 w 202542"/>
                <a:gd name="connsiteY19" fmla="*/ 72734 h 132920"/>
                <a:gd name="connsiteX20" fmla="*/ 192046 w 202542"/>
                <a:gd name="connsiteY20" fmla="*/ 72734 h 1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542" h="132920">
                  <a:moveTo>
                    <a:pt x="191742" y="12485"/>
                  </a:moveTo>
                  <a:cubicBezTo>
                    <a:pt x="196904" y="12485"/>
                    <a:pt x="202674" y="12485"/>
                    <a:pt x="202674" y="6274"/>
                  </a:cubicBezTo>
                  <a:cubicBezTo>
                    <a:pt x="202674" y="63"/>
                    <a:pt x="197208" y="63"/>
                    <a:pt x="192046" y="63"/>
                  </a:cubicBezTo>
                  <a:lnTo>
                    <a:pt x="10760" y="63"/>
                  </a:lnTo>
                  <a:cubicBezTo>
                    <a:pt x="5598" y="63"/>
                    <a:pt x="132" y="63"/>
                    <a:pt x="132" y="6274"/>
                  </a:cubicBezTo>
                  <a:cubicBezTo>
                    <a:pt x="132" y="12485"/>
                    <a:pt x="6205" y="12485"/>
                    <a:pt x="11064" y="12485"/>
                  </a:cubicBezTo>
                  <a:lnTo>
                    <a:pt x="191742" y="12485"/>
                  </a:lnTo>
                  <a:close/>
                  <a:moveTo>
                    <a:pt x="192046" y="132984"/>
                  </a:moveTo>
                  <a:cubicBezTo>
                    <a:pt x="197208" y="132984"/>
                    <a:pt x="202674" y="132984"/>
                    <a:pt x="202674" y="126772"/>
                  </a:cubicBezTo>
                  <a:cubicBezTo>
                    <a:pt x="202674" y="120561"/>
                    <a:pt x="196904" y="120561"/>
                    <a:pt x="191742" y="120561"/>
                  </a:cubicBezTo>
                  <a:lnTo>
                    <a:pt x="11064" y="120561"/>
                  </a:lnTo>
                  <a:cubicBezTo>
                    <a:pt x="6205" y="120561"/>
                    <a:pt x="132" y="120561"/>
                    <a:pt x="132" y="126772"/>
                  </a:cubicBezTo>
                  <a:cubicBezTo>
                    <a:pt x="132" y="132984"/>
                    <a:pt x="5598" y="132984"/>
                    <a:pt x="10760" y="132984"/>
                  </a:cubicBezTo>
                  <a:lnTo>
                    <a:pt x="192046" y="132984"/>
                  </a:lnTo>
                  <a:close/>
                  <a:moveTo>
                    <a:pt x="192046" y="72734"/>
                  </a:moveTo>
                  <a:cubicBezTo>
                    <a:pt x="197208" y="72734"/>
                    <a:pt x="202674" y="72734"/>
                    <a:pt x="202674" y="66523"/>
                  </a:cubicBezTo>
                  <a:cubicBezTo>
                    <a:pt x="202674" y="60312"/>
                    <a:pt x="197208" y="60312"/>
                    <a:pt x="192046" y="60312"/>
                  </a:cubicBezTo>
                  <a:lnTo>
                    <a:pt x="10760" y="60312"/>
                  </a:lnTo>
                  <a:cubicBezTo>
                    <a:pt x="5598" y="60312"/>
                    <a:pt x="132" y="60312"/>
                    <a:pt x="132" y="66523"/>
                  </a:cubicBezTo>
                  <a:cubicBezTo>
                    <a:pt x="132" y="72734"/>
                    <a:pt x="5598" y="72734"/>
                    <a:pt x="10760" y="72734"/>
                  </a:cubicBezTo>
                  <a:lnTo>
                    <a:pt x="192046" y="72734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D0E385-5BA4-4475-830B-479AD6084F2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16228" y="4263621"/>
              <a:ext cx="67716" cy="310562"/>
            </a:xfrm>
            <a:custGeom>
              <a:avLst/>
              <a:gdLst>
                <a:gd name="connsiteX0" fmla="*/ 66341 w 67716"/>
                <a:gd name="connsiteY0" fmla="*/ 11864 h 310562"/>
                <a:gd name="connsiteX1" fmla="*/ 67859 w 67716"/>
                <a:gd name="connsiteY1" fmla="*/ 6274 h 310562"/>
                <a:gd name="connsiteX2" fmla="*/ 61786 w 67716"/>
                <a:gd name="connsiteY2" fmla="*/ 63 h 310562"/>
                <a:gd name="connsiteX3" fmla="*/ 54802 w 67716"/>
                <a:gd name="connsiteY3" fmla="*/ 7206 h 310562"/>
                <a:gd name="connsiteX4" fmla="*/ 1661 w 67716"/>
                <a:gd name="connsiteY4" fmla="*/ 149754 h 310562"/>
                <a:gd name="connsiteX5" fmla="*/ 142 w 67716"/>
                <a:gd name="connsiteY5" fmla="*/ 155344 h 310562"/>
                <a:gd name="connsiteX6" fmla="*/ 1661 w 67716"/>
                <a:gd name="connsiteY6" fmla="*/ 160624 h 310562"/>
                <a:gd name="connsiteX7" fmla="*/ 54802 w 67716"/>
                <a:gd name="connsiteY7" fmla="*/ 303172 h 310562"/>
                <a:gd name="connsiteX8" fmla="*/ 61786 w 67716"/>
                <a:gd name="connsiteY8" fmla="*/ 310625 h 310562"/>
                <a:gd name="connsiteX9" fmla="*/ 67859 w 67716"/>
                <a:gd name="connsiteY9" fmla="*/ 304414 h 310562"/>
                <a:gd name="connsiteX10" fmla="*/ 66341 w 67716"/>
                <a:gd name="connsiteY10" fmla="*/ 299445 h 310562"/>
                <a:gd name="connsiteX11" fmla="*/ 12593 w 67716"/>
                <a:gd name="connsiteY11" fmla="*/ 155344 h 310562"/>
                <a:gd name="connsiteX12" fmla="*/ 66341 w 67716"/>
                <a:gd name="connsiteY12" fmla="*/ 1186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10562">
                  <a:moveTo>
                    <a:pt x="66341" y="11864"/>
                  </a:moveTo>
                  <a:cubicBezTo>
                    <a:pt x="67859" y="8448"/>
                    <a:pt x="67859" y="7827"/>
                    <a:pt x="67859" y="6274"/>
                  </a:cubicBezTo>
                  <a:cubicBezTo>
                    <a:pt x="67859" y="2858"/>
                    <a:pt x="65126" y="63"/>
                    <a:pt x="61786" y="63"/>
                  </a:cubicBezTo>
                  <a:cubicBezTo>
                    <a:pt x="59053" y="63"/>
                    <a:pt x="56927" y="1616"/>
                    <a:pt x="54802" y="7206"/>
                  </a:cubicBezTo>
                  <a:lnTo>
                    <a:pt x="1661" y="149754"/>
                  </a:lnTo>
                  <a:cubicBezTo>
                    <a:pt x="1053" y="151617"/>
                    <a:pt x="142" y="153481"/>
                    <a:pt x="142" y="155344"/>
                  </a:cubicBezTo>
                  <a:cubicBezTo>
                    <a:pt x="142" y="156276"/>
                    <a:pt x="142" y="156897"/>
                    <a:pt x="1661" y="160624"/>
                  </a:cubicBezTo>
                  <a:lnTo>
                    <a:pt x="54802" y="303172"/>
                  </a:lnTo>
                  <a:cubicBezTo>
                    <a:pt x="56016" y="306588"/>
                    <a:pt x="57534" y="310625"/>
                    <a:pt x="61786" y="310625"/>
                  </a:cubicBezTo>
                  <a:cubicBezTo>
                    <a:pt x="65126" y="310625"/>
                    <a:pt x="67859" y="307830"/>
                    <a:pt x="67859" y="304414"/>
                  </a:cubicBezTo>
                  <a:cubicBezTo>
                    <a:pt x="67859" y="303482"/>
                    <a:pt x="67859" y="302861"/>
                    <a:pt x="66341" y="299445"/>
                  </a:cubicBezTo>
                  <a:lnTo>
                    <a:pt x="12593" y="155344"/>
                  </a:lnTo>
                  <a:lnTo>
                    <a:pt x="66341" y="11864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2AB05B-3508-B8D8-6DDC-147FCDB90DF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13670" y="4275733"/>
              <a:ext cx="124501" cy="224536"/>
            </a:xfrm>
            <a:custGeom>
              <a:avLst/>
              <a:gdLst>
                <a:gd name="connsiteX0" fmla="*/ 67559 w 124501"/>
                <a:gd name="connsiteY0" fmla="*/ 85157 h 224536"/>
                <a:gd name="connsiteX1" fmla="*/ 146 w 124501"/>
                <a:gd name="connsiteY1" fmla="*/ 172425 h 224536"/>
                <a:gd name="connsiteX2" fmla="*/ 48125 w 124501"/>
                <a:gd name="connsiteY2" fmla="*/ 224600 h 224536"/>
                <a:gd name="connsiteX3" fmla="*/ 108857 w 124501"/>
                <a:gd name="connsiteY3" fmla="*/ 132984 h 224536"/>
                <a:gd name="connsiteX4" fmla="*/ 86386 w 124501"/>
                <a:gd name="connsiteY4" fmla="*/ 75219 h 224536"/>
                <a:gd name="connsiteX5" fmla="*/ 57538 w 124501"/>
                <a:gd name="connsiteY5" fmla="*/ 24287 h 224536"/>
                <a:gd name="connsiteX6" fmla="*/ 74240 w 124501"/>
                <a:gd name="connsiteY6" fmla="*/ 10001 h 224536"/>
                <a:gd name="connsiteX7" fmla="*/ 95800 w 124501"/>
                <a:gd name="connsiteY7" fmla="*/ 18386 h 224536"/>
                <a:gd name="connsiteX8" fmla="*/ 112501 w 124501"/>
                <a:gd name="connsiteY8" fmla="*/ 26150 h 224536"/>
                <a:gd name="connsiteX9" fmla="*/ 124647 w 124501"/>
                <a:gd name="connsiteY9" fmla="*/ 13728 h 224536"/>
                <a:gd name="connsiteX10" fmla="*/ 108857 w 124501"/>
                <a:gd name="connsiteY10" fmla="*/ 3479 h 224536"/>
                <a:gd name="connsiteX11" fmla="*/ 83957 w 124501"/>
                <a:gd name="connsiteY11" fmla="*/ 63 h 224536"/>
                <a:gd name="connsiteX12" fmla="*/ 49339 w 124501"/>
                <a:gd name="connsiteY12" fmla="*/ 32051 h 224536"/>
                <a:gd name="connsiteX13" fmla="*/ 67559 w 124501"/>
                <a:gd name="connsiteY13" fmla="*/ 85157 h 224536"/>
                <a:gd name="connsiteX14" fmla="*/ 71203 w 124501"/>
                <a:gd name="connsiteY14" fmla="*/ 91989 h 224536"/>
                <a:gd name="connsiteX15" fmla="*/ 87904 w 124501"/>
                <a:gd name="connsiteY15" fmla="*/ 145406 h 224536"/>
                <a:gd name="connsiteX16" fmla="*/ 48125 w 124501"/>
                <a:gd name="connsiteY16" fmla="*/ 217767 h 224536"/>
                <a:gd name="connsiteX17" fmla="*/ 18973 w 124501"/>
                <a:gd name="connsiteY17" fmla="*/ 181121 h 224536"/>
                <a:gd name="connsiteX18" fmla="*/ 71203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559" y="85157"/>
                  </a:moveTo>
                  <a:cubicBezTo>
                    <a:pt x="29601" y="94474"/>
                    <a:pt x="146" y="134847"/>
                    <a:pt x="146" y="172425"/>
                  </a:cubicBezTo>
                  <a:cubicBezTo>
                    <a:pt x="146" y="202239"/>
                    <a:pt x="19581" y="224600"/>
                    <a:pt x="48125" y="224600"/>
                  </a:cubicBezTo>
                  <a:cubicBezTo>
                    <a:pt x="83653" y="224600"/>
                    <a:pt x="108857" y="175841"/>
                    <a:pt x="108857" y="132984"/>
                  </a:cubicBezTo>
                  <a:cubicBezTo>
                    <a:pt x="108857" y="104722"/>
                    <a:pt x="96711" y="89194"/>
                    <a:pt x="86386" y="75219"/>
                  </a:cubicBezTo>
                  <a:cubicBezTo>
                    <a:pt x="75454" y="61244"/>
                    <a:pt x="57538" y="37951"/>
                    <a:pt x="57538" y="24287"/>
                  </a:cubicBezTo>
                  <a:cubicBezTo>
                    <a:pt x="57538" y="17454"/>
                    <a:pt x="63612" y="10001"/>
                    <a:pt x="74240" y="10001"/>
                  </a:cubicBezTo>
                  <a:cubicBezTo>
                    <a:pt x="83350" y="10001"/>
                    <a:pt x="89423" y="14038"/>
                    <a:pt x="95800" y="18386"/>
                  </a:cubicBezTo>
                  <a:cubicBezTo>
                    <a:pt x="101873" y="22113"/>
                    <a:pt x="107946" y="26150"/>
                    <a:pt x="112501" y="26150"/>
                  </a:cubicBezTo>
                  <a:cubicBezTo>
                    <a:pt x="120093" y="26150"/>
                    <a:pt x="124647" y="18697"/>
                    <a:pt x="124647" y="13728"/>
                  </a:cubicBezTo>
                  <a:cubicBezTo>
                    <a:pt x="124647" y="6895"/>
                    <a:pt x="119789" y="5963"/>
                    <a:pt x="108857" y="3479"/>
                  </a:cubicBezTo>
                  <a:cubicBezTo>
                    <a:pt x="93067" y="63"/>
                    <a:pt x="88815" y="63"/>
                    <a:pt x="83957" y="63"/>
                  </a:cubicBezTo>
                  <a:cubicBezTo>
                    <a:pt x="60271" y="63"/>
                    <a:pt x="49339" y="13417"/>
                    <a:pt x="49339" y="32051"/>
                  </a:cubicBezTo>
                  <a:cubicBezTo>
                    <a:pt x="49339" y="48821"/>
                    <a:pt x="58146" y="66213"/>
                    <a:pt x="67559" y="85157"/>
                  </a:cubicBezTo>
                  <a:close/>
                  <a:moveTo>
                    <a:pt x="71203" y="91989"/>
                  </a:moveTo>
                  <a:cubicBezTo>
                    <a:pt x="78795" y="106275"/>
                    <a:pt x="87904" y="123046"/>
                    <a:pt x="87904" y="145406"/>
                  </a:cubicBezTo>
                  <a:cubicBezTo>
                    <a:pt x="87904" y="165903"/>
                    <a:pt x="76365" y="217767"/>
                    <a:pt x="48125" y="217767"/>
                  </a:cubicBezTo>
                  <a:cubicBezTo>
                    <a:pt x="31423" y="217767"/>
                    <a:pt x="18973" y="204724"/>
                    <a:pt x="18973" y="181121"/>
                  </a:cubicBezTo>
                  <a:cubicBezTo>
                    <a:pt x="18973" y="161555"/>
                    <a:pt x="30209" y="103170"/>
                    <a:pt x="71203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8FFAF9-F120-769A-F912-6FBD0C2D60E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77432" y="4263621"/>
              <a:ext cx="70449" cy="310562"/>
            </a:xfrm>
            <a:custGeom>
              <a:avLst/>
              <a:gdLst>
                <a:gd name="connsiteX0" fmla="*/ 70601 w 70449"/>
                <a:gd name="connsiteY0" fmla="*/ 307520 h 310562"/>
                <a:gd name="connsiteX1" fmla="*/ 65438 w 70449"/>
                <a:gd name="connsiteY1" fmla="*/ 300687 h 310562"/>
                <a:gd name="connsiteX2" fmla="*/ 17764 w 70449"/>
                <a:gd name="connsiteY2" fmla="*/ 155344 h 310562"/>
                <a:gd name="connsiteX3" fmla="*/ 66653 w 70449"/>
                <a:gd name="connsiteY3" fmla="*/ 8448 h 310562"/>
                <a:gd name="connsiteX4" fmla="*/ 70601 w 70449"/>
                <a:gd name="connsiteY4" fmla="*/ 3168 h 310562"/>
                <a:gd name="connsiteX5" fmla="*/ 67564 w 70449"/>
                <a:gd name="connsiteY5" fmla="*/ 63 h 310562"/>
                <a:gd name="connsiteX6" fmla="*/ 19282 w 70449"/>
                <a:gd name="connsiteY6" fmla="*/ 60622 h 310562"/>
                <a:gd name="connsiteX7" fmla="*/ 151 w 70449"/>
                <a:gd name="connsiteY7" fmla="*/ 155344 h 310562"/>
                <a:gd name="connsiteX8" fmla="*/ 20193 w 70449"/>
                <a:gd name="connsiteY8" fmla="*/ 252240 h 310562"/>
                <a:gd name="connsiteX9" fmla="*/ 67564 w 70449"/>
                <a:gd name="connsiteY9" fmla="*/ 310625 h 310562"/>
                <a:gd name="connsiteX10" fmla="*/ 70601 w 70449"/>
                <a:gd name="connsiteY10" fmla="*/ 307520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601" y="307520"/>
                  </a:moveTo>
                  <a:cubicBezTo>
                    <a:pt x="70601" y="306588"/>
                    <a:pt x="70601" y="305967"/>
                    <a:pt x="65438" y="300687"/>
                  </a:cubicBezTo>
                  <a:cubicBezTo>
                    <a:pt x="27481" y="261557"/>
                    <a:pt x="17764" y="202860"/>
                    <a:pt x="17764" y="155344"/>
                  </a:cubicBezTo>
                  <a:cubicBezTo>
                    <a:pt x="17764" y="101306"/>
                    <a:pt x="29303" y="47268"/>
                    <a:pt x="66653" y="8448"/>
                  </a:cubicBezTo>
                  <a:cubicBezTo>
                    <a:pt x="70601" y="4721"/>
                    <a:pt x="70601" y="4100"/>
                    <a:pt x="70601" y="3168"/>
                  </a:cubicBezTo>
                  <a:cubicBezTo>
                    <a:pt x="70601" y="994"/>
                    <a:pt x="69386" y="63"/>
                    <a:pt x="67564" y="63"/>
                  </a:cubicBezTo>
                  <a:cubicBezTo>
                    <a:pt x="64527" y="63"/>
                    <a:pt x="37198" y="21181"/>
                    <a:pt x="19282" y="60622"/>
                  </a:cubicBezTo>
                  <a:cubicBezTo>
                    <a:pt x="3795" y="94784"/>
                    <a:pt x="151" y="129257"/>
                    <a:pt x="151" y="155344"/>
                  </a:cubicBezTo>
                  <a:cubicBezTo>
                    <a:pt x="151" y="179568"/>
                    <a:pt x="3491" y="217146"/>
                    <a:pt x="20193" y="252240"/>
                  </a:cubicBezTo>
                  <a:cubicBezTo>
                    <a:pt x="38412" y="290439"/>
                    <a:pt x="64527" y="310625"/>
                    <a:pt x="67564" y="310625"/>
                  </a:cubicBezTo>
                  <a:cubicBezTo>
                    <a:pt x="69386" y="310625"/>
                    <a:pt x="70601" y="309694"/>
                    <a:pt x="70601" y="307520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CC8BEB-7FF6-CF62-CF54-8427320BB03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16668" y="4274802"/>
              <a:ext cx="134521" cy="61491"/>
            </a:xfrm>
            <a:custGeom>
              <a:avLst/>
              <a:gdLst>
                <a:gd name="connsiteX0" fmla="*/ 107955 w 134521"/>
                <a:gd name="connsiteY0" fmla="*/ 37020 h 61491"/>
                <a:gd name="connsiteX1" fmla="*/ 93683 w 134521"/>
                <a:gd name="connsiteY1" fmla="*/ 55343 h 61491"/>
                <a:gd name="connsiteX2" fmla="*/ 99756 w 134521"/>
                <a:gd name="connsiteY2" fmla="*/ 61554 h 61491"/>
                <a:gd name="connsiteX3" fmla="*/ 105525 w 134521"/>
                <a:gd name="connsiteY3" fmla="*/ 57517 h 61491"/>
                <a:gd name="connsiteX4" fmla="*/ 129515 w 134521"/>
                <a:gd name="connsiteY4" fmla="*/ 37330 h 61491"/>
                <a:gd name="connsiteX5" fmla="*/ 134677 w 134521"/>
                <a:gd name="connsiteY5" fmla="*/ 30808 h 61491"/>
                <a:gd name="connsiteX6" fmla="*/ 130426 w 134521"/>
                <a:gd name="connsiteY6" fmla="*/ 24597 h 61491"/>
                <a:gd name="connsiteX7" fmla="*/ 117976 w 134521"/>
                <a:gd name="connsiteY7" fmla="*/ 6895 h 61491"/>
                <a:gd name="connsiteX8" fmla="*/ 111902 w 134521"/>
                <a:gd name="connsiteY8" fmla="*/ 63 h 61491"/>
                <a:gd name="connsiteX9" fmla="*/ 105829 w 134521"/>
                <a:gd name="connsiteY9" fmla="*/ 6585 h 61491"/>
                <a:gd name="connsiteX10" fmla="*/ 113117 w 134521"/>
                <a:gd name="connsiteY10" fmla="*/ 24597 h 61491"/>
                <a:gd name="connsiteX11" fmla="*/ 10783 w 134521"/>
                <a:gd name="connsiteY11" fmla="*/ 24597 h 61491"/>
                <a:gd name="connsiteX12" fmla="*/ 155 w 134521"/>
                <a:gd name="connsiteY12" fmla="*/ 30808 h 61491"/>
                <a:gd name="connsiteX13" fmla="*/ 10783 w 134521"/>
                <a:gd name="connsiteY13" fmla="*/ 37020 h 61491"/>
                <a:gd name="connsiteX14" fmla="*/ 107955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7955" y="37020"/>
                  </a:moveTo>
                  <a:cubicBezTo>
                    <a:pt x="103703" y="41057"/>
                    <a:pt x="93683" y="49753"/>
                    <a:pt x="93683" y="55343"/>
                  </a:cubicBezTo>
                  <a:cubicBezTo>
                    <a:pt x="93683" y="58449"/>
                    <a:pt x="96719" y="61554"/>
                    <a:pt x="99756" y="61554"/>
                  </a:cubicBezTo>
                  <a:cubicBezTo>
                    <a:pt x="102489" y="61554"/>
                    <a:pt x="104007" y="59380"/>
                    <a:pt x="105525" y="57517"/>
                  </a:cubicBezTo>
                  <a:cubicBezTo>
                    <a:pt x="109169" y="52858"/>
                    <a:pt x="116154" y="44163"/>
                    <a:pt x="129515" y="37330"/>
                  </a:cubicBezTo>
                  <a:cubicBezTo>
                    <a:pt x="131640" y="36088"/>
                    <a:pt x="134677" y="34535"/>
                    <a:pt x="134677" y="30808"/>
                  </a:cubicBezTo>
                  <a:cubicBezTo>
                    <a:pt x="134677" y="27703"/>
                    <a:pt x="132551" y="26150"/>
                    <a:pt x="130426" y="24597"/>
                  </a:cubicBezTo>
                  <a:cubicBezTo>
                    <a:pt x="123745" y="19939"/>
                    <a:pt x="120405" y="14349"/>
                    <a:pt x="117976" y="6895"/>
                  </a:cubicBezTo>
                  <a:cubicBezTo>
                    <a:pt x="117368" y="4100"/>
                    <a:pt x="116154" y="63"/>
                    <a:pt x="111902" y="63"/>
                  </a:cubicBezTo>
                  <a:cubicBezTo>
                    <a:pt x="107651" y="63"/>
                    <a:pt x="105829" y="4100"/>
                    <a:pt x="105829" y="6585"/>
                  </a:cubicBezTo>
                  <a:cubicBezTo>
                    <a:pt x="105829" y="8137"/>
                    <a:pt x="108258" y="18075"/>
                    <a:pt x="113117" y="24597"/>
                  </a:cubicBezTo>
                  <a:lnTo>
                    <a:pt x="10783" y="24597"/>
                  </a:lnTo>
                  <a:cubicBezTo>
                    <a:pt x="5621" y="24597"/>
                    <a:pt x="155" y="24597"/>
                    <a:pt x="155" y="30808"/>
                  </a:cubicBezTo>
                  <a:cubicBezTo>
                    <a:pt x="155" y="37020"/>
                    <a:pt x="5621" y="37020"/>
                    <a:pt x="10783" y="37020"/>
                  </a:cubicBezTo>
                  <a:lnTo>
                    <a:pt x="107955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924966-F81E-5305-E808-69B8A24C2F3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274267" y="4359275"/>
              <a:ext cx="151223" cy="140684"/>
            </a:xfrm>
            <a:custGeom>
              <a:avLst/>
              <a:gdLst>
                <a:gd name="connsiteX0" fmla="*/ 92772 w 151223"/>
                <a:gd name="connsiteY0" fmla="*/ 43542 h 140684"/>
                <a:gd name="connsiteX1" fmla="*/ 122834 w 151223"/>
                <a:gd name="connsiteY1" fmla="*/ 6895 h 140684"/>
                <a:gd name="connsiteX2" fmla="*/ 138017 w 151223"/>
                <a:gd name="connsiteY2" fmla="*/ 10932 h 140684"/>
                <a:gd name="connsiteX3" fmla="*/ 123441 w 151223"/>
                <a:gd name="connsiteY3" fmla="*/ 27703 h 140684"/>
                <a:gd name="connsiteX4" fmla="*/ 134981 w 151223"/>
                <a:gd name="connsiteY4" fmla="*/ 38573 h 140684"/>
                <a:gd name="connsiteX5" fmla="*/ 151378 w 151223"/>
                <a:gd name="connsiteY5" fmla="*/ 20560 h 140684"/>
                <a:gd name="connsiteX6" fmla="*/ 123138 w 151223"/>
                <a:gd name="connsiteY6" fmla="*/ 63 h 140684"/>
                <a:gd name="connsiteX7" fmla="*/ 91253 w 151223"/>
                <a:gd name="connsiteY7" fmla="*/ 23666 h 140684"/>
                <a:gd name="connsiteX8" fmla="*/ 58458 w 151223"/>
                <a:gd name="connsiteY8" fmla="*/ 63 h 140684"/>
                <a:gd name="connsiteX9" fmla="*/ 9569 w 151223"/>
                <a:gd name="connsiteY9" fmla="*/ 47889 h 140684"/>
                <a:gd name="connsiteX10" fmla="*/ 13212 w 151223"/>
                <a:gd name="connsiteY10" fmla="*/ 50995 h 140684"/>
                <a:gd name="connsiteX11" fmla="*/ 17160 w 151223"/>
                <a:gd name="connsiteY11" fmla="*/ 47579 h 140684"/>
                <a:gd name="connsiteX12" fmla="*/ 57851 w 151223"/>
                <a:gd name="connsiteY12" fmla="*/ 6895 h 140684"/>
                <a:gd name="connsiteX13" fmla="*/ 74248 w 151223"/>
                <a:gd name="connsiteY13" fmla="*/ 27703 h 140684"/>
                <a:gd name="connsiteX14" fmla="*/ 57851 w 151223"/>
                <a:gd name="connsiteY14" fmla="*/ 101617 h 140684"/>
                <a:gd name="connsiteX15" fmla="*/ 29003 w 151223"/>
                <a:gd name="connsiteY15" fmla="*/ 133915 h 140684"/>
                <a:gd name="connsiteX16" fmla="*/ 13820 w 151223"/>
                <a:gd name="connsiteY16" fmla="*/ 129878 h 140684"/>
                <a:gd name="connsiteX17" fmla="*/ 28092 w 151223"/>
                <a:gd name="connsiteY17" fmla="*/ 113108 h 140684"/>
                <a:gd name="connsiteX18" fmla="*/ 16856 w 151223"/>
                <a:gd name="connsiteY18" fmla="*/ 102238 h 140684"/>
                <a:gd name="connsiteX19" fmla="*/ 155 w 151223"/>
                <a:gd name="connsiteY19" fmla="*/ 120251 h 140684"/>
                <a:gd name="connsiteX20" fmla="*/ 28699 w 151223"/>
                <a:gd name="connsiteY20" fmla="*/ 140748 h 140684"/>
                <a:gd name="connsiteX21" fmla="*/ 60584 w 151223"/>
                <a:gd name="connsiteY21" fmla="*/ 117145 h 140684"/>
                <a:gd name="connsiteX22" fmla="*/ 93379 w 151223"/>
                <a:gd name="connsiteY22" fmla="*/ 140748 h 140684"/>
                <a:gd name="connsiteX23" fmla="*/ 141965 w 151223"/>
                <a:gd name="connsiteY23" fmla="*/ 92921 h 140684"/>
                <a:gd name="connsiteX24" fmla="*/ 138321 w 151223"/>
                <a:gd name="connsiteY24" fmla="*/ 89815 h 140684"/>
                <a:gd name="connsiteX25" fmla="*/ 134373 w 151223"/>
                <a:gd name="connsiteY25" fmla="*/ 93232 h 140684"/>
                <a:gd name="connsiteX26" fmla="*/ 93986 w 151223"/>
                <a:gd name="connsiteY26" fmla="*/ 133915 h 140684"/>
                <a:gd name="connsiteX27" fmla="*/ 77285 w 151223"/>
                <a:gd name="connsiteY27" fmla="*/ 113418 h 140684"/>
                <a:gd name="connsiteX28" fmla="*/ 82447 w 151223"/>
                <a:gd name="connsiteY28" fmla="*/ 86089 h 140684"/>
                <a:gd name="connsiteX29" fmla="*/ 92772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772" y="43542"/>
                  </a:moveTo>
                  <a:cubicBezTo>
                    <a:pt x="94594" y="35467"/>
                    <a:pt x="101578" y="6895"/>
                    <a:pt x="122834" y="6895"/>
                  </a:cubicBezTo>
                  <a:cubicBezTo>
                    <a:pt x="124352" y="6895"/>
                    <a:pt x="131640" y="6895"/>
                    <a:pt x="138017" y="10932"/>
                  </a:cubicBezTo>
                  <a:cubicBezTo>
                    <a:pt x="129515" y="12485"/>
                    <a:pt x="123441" y="20249"/>
                    <a:pt x="123441" y="27703"/>
                  </a:cubicBezTo>
                  <a:cubicBezTo>
                    <a:pt x="123441" y="32672"/>
                    <a:pt x="126782" y="38573"/>
                    <a:pt x="134981" y="38573"/>
                  </a:cubicBezTo>
                  <a:cubicBezTo>
                    <a:pt x="141661" y="38573"/>
                    <a:pt x="151378" y="32982"/>
                    <a:pt x="151378" y="20560"/>
                  </a:cubicBezTo>
                  <a:cubicBezTo>
                    <a:pt x="151378" y="4411"/>
                    <a:pt x="133462" y="63"/>
                    <a:pt x="123138" y="63"/>
                  </a:cubicBezTo>
                  <a:cubicBezTo>
                    <a:pt x="105525" y="63"/>
                    <a:pt x="94897" y="16523"/>
                    <a:pt x="91253" y="23666"/>
                  </a:cubicBezTo>
                  <a:cubicBezTo>
                    <a:pt x="83662" y="3168"/>
                    <a:pt x="67264" y="63"/>
                    <a:pt x="58458" y="63"/>
                  </a:cubicBezTo>
                  <a:cubicBezTo>
                    <a:pt x="26877" y="63"/>
                    <a:pt x="9569" y="40125"/>
                    <a:pt x="9569" y="47889"/>
                  </a:cubicBezTo>
                  <a:cubicBezTo>
                    <a:pt x="9569" y="50995"/>
                    <a:pt x="12605" y="50995"/>
                    <a:pt x="13212" y="50995"/>
                  </a:cubicBezTo>
                  <a:cubicBezTo>
                    <a:pt x="15642" y="50995"/>
                    <a:pt x="16553" y="50374"/>
                    <a:pt x="17160" y="47579"/>
                  </a:cubicBezTo>
                  <a:cubicBezTo>
                    <a:pt x="27485" y="14659"/>
                    <a:pt x="47526" y="6895"/>
                    <a:pt x="57851" y="6895"/>
                  </a:cubicBezTo>
                  <a:cubicBezTo>
                    <a:pt x="63620" y="6895"/>
                    <a:pt x="74248" y="9690"/>
                    <a:pt x="74248" y="27703"/>
                  </a:cubicBezTo>
                  <a:cubicBezTo>
                    <a:pt x="74248" y="37330"/>
                    <a:pt x="69086" y="58138"/>
                    <a:pt x="57851" y="101617"/>
                  </a:cubicBezTo>
                  <a:cubicBezTo>
                    <a:pt x="52992" y="120872"/>
                    <a:pt x="42364" y="133915"/>
                    <a:pt x="29003" y="133915"/>
                  </a:cubicBezTo>
                  <a:cubicBezTo>
                    <a:pt x="27181" y="133915"/>
                    <a:pt x="20197" y="133915"/>
                    <a:pt x="13820" y="129878"/>
                  </a:cubicBezTo>
                  <a:cubicBezTo>
                    <a:pt x="21411" y="128325"/>
                    <a:pt x="28092" y="121803"/>
                    <a:pt x="28092" y="113108"/>
                  </a:cubicBezTo>
                  <a:cubicBezTo>
                    <a:pt x="28092" y="104722"/>
                    <a:pt x="21411" y="102238"/>
                    <a:pt x="16856" y="102238"/>
                  </a:cubicBezTo>
                  <a:cubicBezTo>
                    <a:pt x="7747" y="102238"/>
                    <a:pt x="155" y="110313"/>
                    <a:pt x="155" y="120251"/>
                  </a:cubicBezTo>
                  <a:cubicBezTo>
                    <a:pt x="155" y="134536"/>
                    <a:pt x="15338" y="140748"/>
                    <a:pt x="28699" y="140748"/>
                  </a:cubicBezTo>
                  <a:cubicBezTo>
                    <a:pt x="48741" y="140748"/>
                    <a:pt x="59673" y="119008"/>
                    <a:pt x="60584" y="117145"/>
                  </a:cubicBezTo>
                  <a:cubicBezTo>
                    <a:pt x="64228" y="128636"/>
                    <a:pt x="75159" y="140748"/>
                    <a:pt x="93379" y="140748"/>
                  </a:cubicBezTo>
                  <a:cubicBezTo>
                    <a:pt x="124656" y="140748"/>
                    <a:pt x="141965" y="100685"/>
                    <a:pt x="141965" y="92921"/>
                  </a:cubicBezTo>
                  <a:cubicBezTo>
                    <a:pt x="141965" y="89815"/>
                    <a:pt x="139232" y="89815"/>
                    <a:pt x="138321" y="89815"/>
                  </a:cubicBezTo>
                  <a:cubicBezTo>
                    <a:pt x="135588" y="89815"/>
                    <a:pt x="134981" y="91058"/>
                    <a:pt x="134373" y="93232"/>
                  </a:cubicBezTo>
                  <a:cubicBezTo>
                    <a:pt x="124352" y="126462"/>
                    <a:pt x="103704" y="133915"/>
                    <a:pt x="93986" y="133915"/>
                  </a:cubicBezTo>
                  <a:cubicBezTo>
                    <a:pt x="82144" y="133915"/>
                    <a:pt x="77285" y="123977"/>
                    <a:pt x="77285" y="113418"/>
                  </a:cubicBezTo>
                  <a:cubicBezTo>
                    <a:pt x="77285" y="106586"/>
                    <a:pt x="79107" y="99753"/>
                    <a:pt x="82447" y="86089"/>
                  </a:cubicBezTo>
                  <a:lnTo>
                    <a:pt x="92772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37F7EB-AF12-5E8A-C489-907F6886C94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65126" y="4463624"/>
              <a:ext cx="35528" cy="92858"/>
            </a:xfrm>
            <a:custGeom>
              <a:avLst/>
              <a:gdLst>
                <a:gd name="connsiteX0" fmla="*/ 35689 w 35528"/>
                <a:gd name="connsiteY0" fmla="*/ 32672 h 92858"/>
                <a:gd name="connsiteX1" fmla="*/ 16255 w 35528"/>
                <a:gd name="connsiteY1" fmla="*/ 63 h 92858"/>
                <a:gd name="connsiteX2" fmla="*/ 161 w 35528"/>
                <a:gd name="connsiteY2" fmla="*/ 16523 h 92858"/>
                <a:gd name="connsiteX3" fmla="*/ 16255 w 35528"/>
                <a:gd name="connsiteY3" fmla="*/ 32982 h 92858"/>
                <a:gd name="connsiteX4" fmla="*/ 26883 w 35528"/>
                <a:gd name="connsiteY4" fmla="*/ 28945 h 92858"/>
                <a:gd name="connsiteX5" fmla="*/ 28401 w 35528"/>
                <a:gd name="connsiteY5" fmla="*/ 28013 h 92858"/>
                <a:gd name="connsiteX6" fmla="*/ 29009 w 35528"/>
                <a:gd name="connsiteY6" fmla="*/ 32672 h 92858"/>
                <a:gd name="connsiteX7" fmla="*/ 8360 w 35528"/>
                <a:gd name="connsiteY7" fmla="*/ 84536 h 92858"/>
                <a:gd name="connsiteX8" fmla="*/ 5019 w 35528"/>
                <a:gd name="connsiteY8" fmla="*/ 89505 h 92858"/>
                <a:gd name="connsiteX9" fmla="*/ 8056 w 35528"/>
                <a:gd name="connsiteY9" fmla="*/ 92921 h 92858"/>
                <a:gd name="connsiteX10" fmla="*/ 35689 w 35528"/>
                <a:gd name="connsiteY10" fmla="*/ 32672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" h="92858">
                  <a:moveTo>
                    <a:pt x="35689" y="32672"/>
                  </a:moveTo>
                  <a:cubicBezTo>
                    <a:pt x="35689" y="12175"/>
                    <a:pt x="28098" y="63"/>
                    <a:pt x="16255" y="63"/>
                  </a:cubicBezTo>
                  <a:cubicBezTo>
                    <a:pt x="6234" y="63"/>
                    <a:pt x="161" y="7827"/>
                    <a:pt x="161" y="16523"/>
                  </a:cubicBezTo>
                  <a:cubicBezTo>
                    <a:pt x="161" y="24908"/>
                    <a:pt x="6234" y="32982"/>
                    <a:pt x="16255" y="32982"/>
                  </a:cubicBezTo>
                  <a:cubicBezTo>
                    <a:pt x="19899" y="32982"/>
                    <a:pt x="23846" y="31740"/>
                    <a:pt x="26883" y="28945"/>
                  </a:cubicBezTo>
                  <a:cubicBezTo>
                    <a:pt x="27794" y="28324"/>
                    <a:pt x="28098" y="28013"/>
                    <a:pt x="28401" y="28013"/>
                  </a:cubicBezTo>
                  <a:cubicBezTo>
                    <a:pt x="28705" y="28013"/>
                    <a:pt x="29009" y="28324"/>
                    <a:pt x="29009" y="32672"/>
                  </a:cubicBezTo>
                  <a:cubicBezTo>
                    <a:pt x="29009" y="55653"/>
                    <a:pt x="18380" y="74287"/>
                    <a:pt x="8360" y="84536"/>
                  </a:cubicBezTo>
                  <a:cubicBezTo>
                    <a:pt x="5019" y="87952"/>
                    <a:pt x="5019" y="88573"/>
                    <a:pt x="5019" y="89505"/>
                  </a:cubicBezTo>
                  <a:cubicBezTo>
                    <a:pt x="5019" y="91679"/>
                    <a:pt x="6538" y="92921"/>
                    <a:pt x="8056" y="92921"/>
                  </a:cubicBezTo>
                  <a:cubicBezTo>
                    <a:pt x="11396" y="92921"/>
                    <a:pt x="35689" y="69008"/>
                    <a:pt x="35689" y="32672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07F2FB-7949-D038-4F5E-1A3813287E8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80955" y="4302131"/>
              <a:ext cx="93223" cy="197828"/>
            </a:xfrm>
            <a:custGeom>
              <a:avLst/>
              <a:gdLst>
                <a:gd name="connsiteX0" fmla="*/ 55735 w 93223"/>
                <a:gd name="connsiteY0" fmla="*/ 70250 h 197828"/>
                <a:gd name="connsiteX1" fmla="*/ 84279 w 93223"/>
                <a:gd name="connsiteY1" fmla="*/ 70250 h 197828"/>
                <a:gd name="connsiteX2" fmla="*/ 93389 w 93223"/>
                <a:gd name="connsiteY2" fmla="*/ 64039 h 197828"/>
                <a:gd name="connsiteX3" fmla="*/ 84887 w 93223"/>
                <a:gd name="connsiteY3" fmla="*/ 60622 h 197828"/>
                <a:gd name="connsiteX4" fmla="*/ 58164 w 93223"/>
                <a:gd name="connsiteY4" fmla="*/ 60622 h 197828"/>
                <a:gd name="connsiteX5" fmla="*/ 70615 w 93223"/>
                <a:gd name="connsiteY5" fmla="*/ 8448 h 197828"/>
                <a:gd name="connsiteX6" fmla="*/ 61808 w 93223"/>
                <a:gd name="connsiteY6" fmla="*/ 63 h 197828"/>
                <a:gd name="connsiteX7" fmla="*/ 49662 w 93223"/>
                <a:gd name="connsiteY7" fmla="*/ 11243 h 197828"/>
                <a:gd name="connsiteX8" fmla="*/ 37819 w 93223"/>
                <a:gd name="connsiteY8" fmla="*/ 60622 h 197828"/>
                <a:gd name="connsiteX9" fmla="*/ 9275 w 93223"/>
                <a:gd name="connsiteY9" fmla="*/ 60622 h 197828"/>
                <a:gd name="connsiteX10" fmla="*/ 165 w 93223"/>
                <a:gd name="connsiteY10" fmla="*/ 66523 h 197828"/>
                <a:gd name="connsiteX11" fmla="*/ 8668 w 93223"/>
                <a:gd name="connsiteY11" fmla="*/ 70250 h 197828"/>
                <a:gd name="connsiteX12" fmla="*/ 35390 w 93223"/>
                <a:gd name="connsiteY12" fmla="*/ 70250 h 197828"/>
                <a:gd name="connsiteX13" fmla="*/ 12312 w 93223"/>
                <a:gd name="connsiteY13" fmla="*/ 169319 h 197828"/>
                <a:gd name="connsiteX14" fmla="*/ 40248 w 93223"/>
                <a:gd name="connsiteY14" fmla="*/ 197891 h 197828"/>
                <a:gd name="connsiteX15" fmla="*/ 88531 w 93223"/>
                <a:gd name="connsiteY15" fmla="*/ 150065 h 197828"/>
                <a:gd name="connsiteX16" fmla="*/ 84887 w 93223"/>
                <a:gd name="connsiteY16" fmla="*/ 146959 h 197828"/>
                <a:gd name="connsiteX17" fmla="*/ 80332 w 93223"/>
                <a:gd name="connsiteY17" fmla="*/ 151307 h 197828"/>
                <a:gd name="connsiteX18" fmla="*/ 40856 w 93223"/>
                <a:gd name="connsiteY18" fmla="*/ 191059 h 197828"/>
                <a:gd name="connsiteX19" fmla="*/ 31442 w 93223"/>
                <a:gd name="connsiteY19" fmla="*/ 176773 h 197828"/>
                <a:gd name="connsiteX20" fmla="*/ 33264 w 93223"/>
                <a:gd name="connsiteY20" fmla="*/ 161866 h 197828"/>
                <a:gd name="connsiteX21" fmla="*/ 55735 w 93223"/>
                <a:gd name="connsiteY21" fmla="*/ 70250 h 1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7828">
                  <a:moveTo>
                    <a:pt x="55735" y="70250"/>
                  </a:moveTo>
                  <a:lnTo>
                    <a:pt x="84279" y="70250"/>
                  </a:lnTo>
                  <a:cubicBezTo>
                    <a:pt x="90353" y="70250"/>
                    <a:pt x="93389" y="70250"/>
                    <a:pt x="93389" y="64039"/>
                  </a:cubicBezTo>
                  <a:cubicBezTo>
                    <a:pt x="93389" y="60622"/>
                    <a:pt x="90353" y="60622"/>
                    <a:pt x="84887" y="60622"/>
                  </a:cubicBezTo>
                  <a:lnTo>
                    <a:pt x="58164" y="60622"/>
                  </a:lnTo>
                  <a:cubicBezTo>
                    <a:pt x="69096" y="16523"/>
                    <a:pt x="70615" y="10311"/>
                    <a:pt x="70615" y="8448"/>
                  </a:cubicBezTo>
                  <a:cubicBezTo>
                    <a:pt x="70615" y="3168"/>
                    <a:pt x="66971" y="63"/>
                    <a:pt x="61808" y="63"/>
                  </a:cubicBezTo>
                  <a:cubicBezTo>
                    <a:pt x="60897" y="63"/>
                    <a:pt x="52395" y="373"/>
                    <a:pt x="49662" y="11243"/>
                  </a:cubicBezTo>
                  <a:lnTo>
                    <a:pt x="37819" y="60622"/>
                  </a:lnTo>
                  <a:lnTo>
                    <a:pt x="9275" y="60622"/>
                  </a:lnTo>
                  <a:cubicBezTo>
                    <a:pt x="3202" y="60622"/>
                    <a:pt x="165" y="60622"/>
                    <a:pt x="165" y="66523"/>
                  </a:cubicBezTo>
                  <a:cubicBezTo>
                    <a:pt x="165" y="70250"/>
                    <a:pt x="2594" y="70250"/>
                    <a:pt x="8668" y="70250"/>
                  </a:cubicBezTo>
                  <a:lnTo>
                    <a:pt x="35390" y="70250"/>
                  </a:lnTo>
                  <a:cubicBezTo>
                    <a:pt x="13526" y="158450"/>
                    <a:pt x="12312" y="163729"/>
                    <a:pt x="12312" y="169319"/>
                  </a:cubicBezTo>
                  <a:cubicBezTo>
                    <a:pt x="12312" y="186090"/>
                    <a:pt x="23851" y="197891"/>
                    <a:pt x="40248" y="197891"/>
                  </a:cubicBezTo>
                  <a:cubicBezTo>
                    <a:pt x="71222" y="197891"/>
                    <a:pt x="88531" y="152549"/>
                    <a:pt x="88531" y="150065"/>
                  </a:cubicBezTo>
                  <a:cubicBezTo>
                    <a:pt x="88531" y="146959"/>
                    <a:pt x="86101" y="146959"/>
                    <a:pt x="84887" y="146959"/>
                  </a:cubicBezTo>
                  <a:cubicBezTo>
                    <a:pt x="82154" y="146959"/>
                    <a:pt x="81850" y="147891"/>
                    <a:pt x="80332" y="151307"/>
                  </a:cubicBezTo>
                  <a:cubicBezTo>
                    <a:pt x="67274" y="183605"/>
                    <a:pt x="51180" y="191059"/>
                    <a:pt x="40856" y="191059"/>
                  </a:cubicBezTo>
                  <a:cubicBezTo>
                    <a:pt x="34479" y="191059"/>
                    <a:pt x="31442" y="187022"/>
                    <a:pt x="31442" y="176773"/>
                  </a:cubicBezTo>
                  <a:cubicBezTo>
                    <a:pt x="31442" y="169319"/>
                    <a:pt x="32050" y="167145"/>
                    <a:pt x="33264" y="161866"/>
                  </a:cubicBezTo>
                  <a:lnTo>
                    <a:pt x="55735" y="702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74D75A-64D7-189F-A158-8CFA3F3EBB4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00935" y="4263621"/>
              <a:ext cx="70449" cy="310562"/>
            </a:xfrm>
            <a:custGeom>
              <a:avLst/>
              <a:gdLst>
                <a:gd name="connsiteX0" fmla="*/ 70618 w 70449"/>
                <a:gd name="connsiteY0" fmla="*/ 155344 h 310562"/>
                <a:gd name="connsiteX1" fmla="*/ 50577 w 70449"/>
                <a:gd name="connsiteY1" fmla="*/ 58449 h 310562"/>
                <a:gd name="connsiteX2" fmla="*/ 3205 w 70449"/>
                <a:gd name="connsiteY2" fmla="*/ 63 h 310562"/>
                <a:gd name="connsiteX3" fmla="*/ 169 w 70449"/>
                <a:gd name="connsiteY3" fmla="*/ 3168 h 310562"/>
                <a:gd name="connsiteX4" fmla="*/ 5938 w 70449"/>
                <a:gd name="connsiteY4" fmla="*/ 10311 h 310562"/>
                <a:gd name="connsiteX5" fmla="*/ 53006 w 70449"/>
                <a:gd name="connsiteY5" fmla="*/ 155344 h 310562"/>
                <a:gd name="connsiteX6" fmla="*/ 4116 w 70449"/>
                <a:gd name="connsiteY6" fmla="*/ 302240 h 310562"/>
                <a:gd name="connsiteX7" fmla="*/ 169 w 70449"/>
                <a:gd name="connsiteY7" fmla="*/ 307520 h 310562"/>
                <a:gd name="connsiteX8" fmla="*/ 3205 w 70449"/>
                <a:gd name="connsiteY8" fmla="*/ 310625 h 310562"/>
                <a:gd name="connsiteX9" fmla="*/ 51488 w 70449"/>
                <a:gd name="connsiteY9" fmla="*/ 250066 h 310562"/>
                <a:gd name="connsiteX10" fmla="*/ 70618 w 70449"/>
                <a:gd name="connsiteY10" fmla="*/ 1553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618" y="155344"/>
                  </a:moveTo>
                  <a:cubicBezTo>
                    <a:pt x="70618" y="131120"/>
                    <a:pt x="67278" y="93542"/>
                    <a:pt x="50577" y="58449"/>
                  </a:cubicBezTo>
                  <a:cubicBezTo>
                    <a:pt x="32357" y="20249"/>
                    <a:pt x="6242" y="63"/>
                    <a:pt x="3205" y="63"/>
                  </a:cubicBezTo>
                  <a:cubicBezTo>
                    <a:pt x="1383" y="63"/>
                    <a:pt x="169" y="1305"/>
                    <a:pt x="169" y="3168"/>
                  </a:cubicBezTo>
                  <a:cubicBezTo>
                    <a:pt x="169" y="4100"/>
                    <a:pt x="169" y="4721"/>
                    <a:pt x="5938" y="10311"/>
                  </a:cubicBezTo>
                  <a:cubicBezTo>
                    <a:pt x="35697" y="41057"/>
                    <a:pt x="53006" y="90436"/>
                    <a:pt x="53006" y="155344"/>
                  </a:cubicBezTo>
                  <a:cubicBezTo>
                    <a:pt x="53006" y="208450"/>
                    <a:pt x="41770" y="263109"/>
                    <a:pt x="4116" y="302240"/>
                  </a:cubicBezTo>
                  <a:cubicBezTo>
                    <a:pt x="169" y="305967"/>
                    <a:pt x="169" y="306588"/>
                    <a:pt x="169" y="307520"/>
                  </a:cubicBezTo>
                  <a:cubicBezTo>
                    <a:pt x="169" y="309383"/>
                    <a:pt x="1383" y="310625"/>
                    <a:pt x="3205" y="310625"/>
                  </a:cubicBezTo>
                  <a:cubicBezTo>
                    <a:pt x="6242" y="310625"/>
                    <a:pt x="33572" y="289507"/>
                    <a:pt x="51488" y="250066"/>
                  </a:cubicBezTo>
                  <a:cubicBezTo>
                    <a:pt x="66974" y="215904"/>
                    <a:pt x="70618" y="181431"/>
                    <a:pt x="70618" y="155344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11DC46-3326-8BE7-AC90-7F587BC0D6A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14471" y="4275733"/>
              <a:ext cx="124501" cy="224536"/>
            </a:xfrm>
            <a:custGeom>
              <a:avLst/>
              <a:gdLst>
                <a:gd name="connsiteX0" fmla="*/ 67585 w 124501"/>
                <a:gd name="connsiteY0" fmla="*/ 85157 h 224536"/>
                <a:gd name="connsiteX1" fmla="*/ 173 w 124501"/>
                <a:gd name="connsiteY1" fmla="*/ 172425 h 224536"/>
                <a:gd name="connsiteX2" fmla="*/ 48151 w 124501"/>
                <a:gd name="connsiteY2" fmla="*/ 224600 h 224536"/>
                <a:gd name="connsiteX3" fmla="*/ 108883 w 124501"/>
                <a:gd name="connsiteY3" fmla="*/ 132984 h 224536"/>
                <a:gd name="connsiteX4" fmla="*/ 86412 w 124501"/>
                <a:gd name="connsiteY4" fmla="*/ 75219 h 224536"/>
                <a:gd name="connsiteX5" fmla="*/ 57565 w 124501"/>
                <a:gd name="connsiteY5" fmla="*/ 24287 h 224536"/>
                <a:gd name="connsiteX6" fmla="*/ 74266 w 124501"/>
                <a:gd name="connsiteY6" fmla="*/ 10001 h 224536"/>
                <a:gd name="connsiteX7" fmla="*/ 95826 w 124501"/>
                <a:gd name="connsiteY7" fmla="*/ 18386 h 224536"/>
                <a:gd name="connsiteX8" fmla="*/ 112527 w 124501"/>
                <a:gd name="connsiteY8" fmla="*/ 26150 h 224536"/>
                <a:gd name="connsiteX9" fmla="*/ 124674 w 124501"/>
                <a:gd name="connsiteY9" fmla="*/ 13728 h 224536"/>
                <a:gd name="connsiteX10" fmla="*/ 108883 w 124501"/>
                <a:gd name="connsiteY10" fmla="*/ 3479 h 224536"/>
                <a:gd name="connsiteX11" fmla="*/ 83983 w 124501"/>
                <a:gd name="connsiteY11" fmla="*/ 63 h 224536"/>
                <a:gd name="connsiteX12" fmla="*/ 49366 w 124501"/>
                <a:gd name="connsiteY12" fmla="*/ 32051 h 224536"/>
                <a:gd name="connsiteX13" fmla="*/ 67585 w 124501"/>
                <a:gd name="connsiteY13" fmla="*/ 85157 h 224536"/>
                <a:gd name="connsiteX14" fmla="*/ 71229 w 124501"/>
                <a:gd name="connsiteY14" fmla="*/ 91989 h 224536"/>
                <a:gd name="connsiteX15" fmla="*/ 87931 w 124501"/>
                <a:gd name="connsiteY15" fmla="*/ 145406 h 224536"/>
                <a:gd name="connsiteX16" fmla="*/ 48151 w 124501"/>
                <a:gd name="connsiteY16" fmla="*/ 217767 h 224536"/>
                <a:gd name="connsiteX17" fmla="*/ 19000 w 124501"/>
                <a:gd name="connsiteY17" fmla="*/ 181121 h 224536"/>
                <a:gd name="connsiteX18" fmla="*/ 71229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585" y="85157"/>
                  </a:moveTo>
                  <a:cubicBezTo>
                    <a:pt x="29628" y="94474"/>
                    <a:pt x="173" y="134847"/>
                    <a:pt x="173" y="172425"/>
                  </a:cubicBezTo>
                  <a:cubicBezTo>
                    <a:pt x="173" y="202239"/>
                    <a:pt x="19607" y="224600"/>
                    <a:pt x="48151" y="224600"/>
                  </a:cubicBezTo>
                  <a:cubicBezTo>
                    <a:pt x="83679" y="224600"/>
                    <a:pt x="108883" y="175841"/>
                    <a:pt x="108883" y="132984"/>
                  </a:cubicBezTo>
                  <a:cubicBezTo>
                    <a:pt x="108883" y="104722"/>
                    <a:pt x="96737" y="89194"/>
                    <a:pt x="86412" y="75219"/>
                  </a:cubicBezTo>
                  <a:cubicBezTo>
                    <a:pt x="75481" y="61244"/>
                    <a:pt x="57565" y="37951"/>
                    <a:pt x="57565" y="24287"/>
                  </a:cubicBezTo>
                  <a:cubicBezTo>
                    <a:pt x="57565" y="17454"/>
                    <a:pt x="63638" y="10001"/>
                    <a:pt x="74266" y="10001"/>
                  </a:cubicBezTo>
                  <a:cubicBezTo>
                    <a:pt x="83376" y="10001"/>
                    <a:pt x="89449" y="14038"/>
                    <a:pt x="95826" y="18386"/>
                  </a:cubicBezTo>
                  <a:cubicBezTo>
                    <a:pt x="101899" y="22113"/>
                    <a:pt x="107972" y="26150"/>
                    <a:pt x="112527" y="26150"/>
                  </a:cubicBezTo>
                  <a:cubicBezTo>
                    <a:pt x="120119" y="26150"/>
                    <a:pt x="124674" y="18697"/>
                    <a:pt x="124674" y="13728"/>
                  </a:cubicBezTo>
                  <a:cubicBezTo>
                    <a:pt x="124674" y="6895"/>
                    <a:pt x="119815" y="5963"/>
                    <a:pt x="108883" y="3479"/>
                  </a:cubicBezTo>
                  <a:cubicBezTo>
                    <a:pt x="93093" y="63"/>
                    <a:pt x="88842" y="63"/>
                    <a:pt x="83983" y="63"/>
                  </a:cubicBezTo>
                  <a:cubicBezTo>
                    <a:pt x="60298" y="63"/>
                    <a:pt x="49366" y="13417"/>
                    <a:pt x="49366" y="32051"/>
                  </a:cubicBezTo>
                  <a:cubicBezTo>
                    <a:pt x="49366" y="48821"/>
                    <a:pt x="58172" y="66213"/>
                    <a:pt x="67585" y="85157"/>
                  </a:cubicBezTo>
                  <a:close/>
                  <a:moveTo>
                    <a:pt x="71229" y="91989"/>
                  </a:moveTo>
                  <a:cubicBezTo>
                    <a:pt x="78821" y="106275"/>
                    <a:pt x="87931" y="123046"/>
                    <a:pt x="87931" y="145406"/>
                  </a:cubicBezTo>
                  <a:cubicBezTo>
                    <a:pt x="87931" y="165903"/>
                    <a:pt x="76392" y="217767"/>
                    <a:pt x="48151" y="217767"/>
                  </a:cubicBezTo>
                  <a:cubicBezTo>
                    <a:pt x="31450" y="217767"/>
                    <a:pt x="19000" y="204724"/>
                    <a:pt x="19000" y="181121"/>
                  </a:cubicBezTo>
                  <a:cubicBezTo>
                    <a:pt x="19000" y="161555"/>
                    <a:pt x="30235" y="103170"/>
                    <a:pt x="71229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BFC966-40C1-31F0-A503-68C5BE050E1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978233" y="4263621"/>
              <a:ext cx="70449" cy="310562"/>
            </a:xfrm>
            <a:custGeom>
              <a:avLst/>
              <a:gdLst>
                <a:gd name="connsiteX0" fmla="*/ 70627 w 70449"/>
                <a:gd name="connsiteY0" fmla="*/ 307520 h 310562"/>
                <a:gd name="connsiteX1" fmla="*/ 65465 w 70449"/>
                <a:gd name="connsiteY1" fmla="*/ 300687 h 310562"/>
                <a:gd name="connsiteX2" fmla="*/ 17790 w 70449"/>
                <a:gd name="connsiteY2" fmla="*/ 155344 h 310562"/>
                <a:gd name="connsiteX3" fmla="*/ 66679 w 70449"/>
                <a:gd name="connsiteY3" fmla="*/ 8448 h 310562"/>
                <a:gd name="connsiteX4" fmla="*/ 70627 w 70449"/>
                <a:gd name="connsiteY4" fmla="*/ 3168 h 310562"/>
                <a:gd name="connsiteX5" fmla="*/ 67590 w 70449"/>
                <a:gd name="connsiteY5" fmla="*/ 63 h 310562"/>
                <a:gd name="connsiteX6" fmla="*/ 19308 w 70449"/>
                <a:gd name="connsiteY6" fmla="*/ 60622 h 310562"/>
                <a:gd name="connsiteX7" fmla="*/ 177 w 70449"/>
                <a:gd name="connsiteY7" fmla="*/ 155344 h 310562"/>
                <a:gd name="connsiteX8" fmla="*/ 20219 w 70449"/>
                <a:gd name="connsiteY8" fmla="*/ 252240 h 310562"/>
                <a:gd name="connsiteX9" fmla="*/ 67590 w 70449"/>
                <a:gd name="connsiteY9" fmla="*/ 310625 h 310562"/>
                <a:gd name="connsiteX10" fmla="*/ 70627 w 70449"/>
                <a:gd name="connsiteY10" fmla="*/ 307520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627" y="307520"/>
                  </a:moveTo>
                  <a:cubicBezTo>
                    <a:pt x="70627" y="306588"/>
                    <a:pt x="70627" y="305967"/>
                    <a:pt x="65465" y="300687"/>
                  </a:cubicBezTo>
                  <a:cubicBezTo>
                    <a:pt x="27507" y="261557"/>
                    <a:pt x="17790" y="202860"/>
                    <a:pt x="17790" y="155344"/>
                  </a:cubicBezTo>
                  <a:cubicBezTo>
                    <a:pt x="17790" y="101306"/>
                    <a:pt x="29329" y="47268"/>
                    <a:pt x="66679" y="8448"/>
                  </a:cubicBezTo>
                  <a:cubicBezTo>
                    <a:pt x="70627" y="4721"/>
                    <a:pt x="70627" y="4100"/>
                    <a:pt x="70627" y="3168"/>
                  </a:cubicBezTo>
                  <a:cubicBezTo>
                    <a:pt x="70627" y="994"/>
                    <a:pt x="69412" y="63"/>
                    <a:pt x="67590" y="63"/>
                  </a:cubicBezTo>
                  <a:cubicBezTo>
                    <a:pt x="64554" y="63"/>
                    <a:pt x="37224" y="21181"/>
                    <a:pt x="19308" y="60622"/>
                  </a:cubicBezTo>
                  <a:cubicBezTo>
                    <a:pt x="3821" y="94784"/>
                    <a:pt x="177" y="129257"/>
                    <a:pt x="177" y="155344"/>
                  </a:cubicBezTo>
                  <a:cubicBezTo>
                    <a:pt x="177" y="179568"/>
                    <a:pt x="3518" y="217146"/>
                    <a:pt x="20219" y="252240"/>
                  </a:cubicBezTo>
                  <a:cubicBezTo>
                    <a:pt x="38439" y="290439"/>
                    <a:pt x="64554" y="310625"/>
                    <a:pt x="67590" y="310625"/>
                  </a:cubicBezTo>
                  <a:cubicBezTo>
                    <a:pt x="69412" y="310625"/>
                    <a:pt x="70627" y="309694"/>
                    <a:pt x="70627" y="307520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AAF59A-B20D-F043-9473-A9B9B0045DF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117469" y="4274802"/>
              <a:ext cx="134521" cy="61491"/>
            </a:xfrm>
            <a:custGeom>
              <a:avLst/>
              <a:gdLst>
                <a:gd name="connsiteX0" fmla="*/ 107981 w 134521"/>
                <a:gd name="connsiteY0" fmla="*/ 37020 h 61491"/>
                <a:gd name="connsiteX1" fmla="*/ 93709 w 134521"/>
                <a:gd name="connsiteY1" fmla="*/ 55343 h 61491"/>
                <a:gd name="connsiteX2" fmla="*/ 99782 w 134521"/>
                <a:gd name="connsiteY2" fmla="*/ 61554 h 61491"/>
                <a:gd name="connsiteX3" fmla="*/ 105552 w 134521"/>
                <a:gd name="connsiteY3" fmla="*/ 57517 h 61491"/>
                <a:gd name="connsiteX4" fmla="*/ 129541 w 134521"/>
                <a:gd name="connsiteY4" fmla="*/ 37330 h 61491"/>
                <a:gd name="connsiteX5" fmla="*/ 134703 w 134521"/>
                <a:gd name="connsiteY5" fmla="*/ 30808 h 61491"/>
                <a:gd name="connsiteX6" fmla="*/ 130452 w 134521"/>
                <a:gd name="connsiteY6" fmla="*/ 24597 h 61491"/>
                <a:gd name="connsiteX7" fmla="*/ 118002 w 134521"/>
                <a:gd name="connsiteY7" fmla="*/ 6895 h 61491"/>
                <a:gd name="connsiteX8" fmla="*/ 111929 w 134521"/>
                <a:gd name="connsiteY8" fmla="*/ 63 h 61491"/>
                <a:gd name="connsiteX9" fmla="*/ 105855 w 134521"/>
                <a:gd name="connsiteY9" fmla="*/ 6585 h 61491"/>
                <a:gd name="connsiteX10" fmla="*/ 113143 w 134521"/>
                <a:gd name="connsiteY10" fmla="*/ 24597 h 61491"/>
                <a:gd name="connsiteX11" fmla="*/ 10809 w 134521"/>
                <a:gd name="connsiteY11" fmla="*/ 24597 h 61491"/>
                <a:gd name="connsiteX12" fmla="*/ 181 w 134521"/>
                <a:gd name="connsiteY12" fmla="*/ 30808 h 61491"/>
                <a:gd name="connsiteX13" fmla="*/ 10809 w 134521"/>
                <a:gd name="connsiteY13" fmla="*/ 37020 h 61491"/>
                <a:gd name="connsiteX14" fmla="*/ 107981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7981" y="37020"/>
                  </a:moveTo>
                  <a:cubicBezTo>
                    <a:pt x="103730" y="41057"/>
                    <a:pt x="93709" y="49753"/>
                    <a:pt x="93709" y="55343"/>
                  </a:cubicBezTo>
                  <a:cubicBezTo>
                    <a:pt x="93709" y="58449"/>
                    <a:pt x="96745" y="61554"/>
                    <a:pt x="99782" y="61554"/>
                  </a:cubicBezTo>
                  <a:cubicBezTo>
                    <a:pt x="102515" y="61554"/>
                    <a:pt x="104033" y="59380"/>
                    <a:pt x="105552" y="57517"/>
                  </a:cubicBezTo>
                  <a:cubicBezTo>
                    <a:pt x="109196" y="52858"/>
                    <a:pt x="116180" y="44163"/>
                    <a:pt x="129541" y="37330"/>
                  </a:cubicBezTo>
                  <a:cubicBezTo>
                    <a:pt x="131667" y="36088"/>
                    <a:pt x="134703" y="34535"/>
                    <a:pt x="134703" y="30808"/>
                  </a:cubicBezTo>
                  <a:cubicBezTo>
                    <a:pt x="134703" y="27703"/>
                    <a:pt x="132578" y="26150"/>
                    <a:pt x="130452" y="24597"/>
                  </a:cubicBezTo>
                  <a:cubicBezTo>
                    <a:pt x="123771" y="19939"/>
                    <a:pt x="120431" y="14349"/>
                    <a:pt x="118002" y="6895"/>
                  </a:cubicBezTo>
                  <a:cubicBezTo>
                    <a:pt x="117394" y="4100"/>
                    <a:pt x="116180" y="63"/>
                    <a:pt x="111929" y="63"/>
                  </a:cubicBezTo>
                  <a:cubicBezTo>
                    <a:pt x="107677" y="63"/>
                    <a:pt x="105855" y="4100"/>
                    <a:pt x="105855" y="6585"/>
                  </a:cubicBezTo>
                  <a:cubicBezTo>
                    <a:pt x="105855" y="8137"/>
                    <a:pt x="108285" y="18075"/>
                    <a:pt x="113143" y="24597"/>
                  </a:cubicBezTo>
                  <a:lnTo>
                    <a:pt x="10809" y="24597"/>
                  </a:lnTo>
                  <a:cubicBezTo>
                    <a:pt x="5647" y="24597"/>
                    <a:pt x="181" y="24597"/>
                    <a:pt x="181" y="30808"/>
                  </a:cubicBezTo>
                  <a:cubicBezTo>
                    <a:pt x="181" y="37020"/>
                    <a:pt x="5647" y="37020"/>
                    <a:pt x="10809" y="37020"/>
                  </a:cubicBezTo>
                  <a:lnTo>
                    <a:pt x="107981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654CE6-3DF8-9610-A7E0-FD407FA085C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75068" y="4359275"/>
              <a:ext cx="151223" cy="140684"/>
            </a:xfrm>
            <a:custGeom>
              <a:avLst/>
              <a:gdLst>
                <a:gd name="connsiteX0" fmla="*/ 92798 w 151223"/>
                <a:gd name="connsiteY0" fmla="*/ 43542 h 140684"/>
                <a:gd name="connsiteX1" fmla="*/ 122860 w 151223"/>
                <a:gd name="connsiteY1" fmla="*/ 6895 h 140684"/>
                <a:gd name="connsiteX2" fmla="*/ 138044 w 151223"/>
                <a:gd name="connsiteY2" fmla="*/ 10932 h 140684"/>
                <a:gd name="connsiteX3" fmla="*/ 123468 w 151223"/>
                <a:gd name="connsiteY3" fmla="*/ 27703 h 140684"/>
                <a:gd name="connsiteX4" fmla="*/ 135007 w 151223"/>
                <a:gd name="connsiteY4" fmla="*/ 38573 h 140684"/>
                <a:gd name="connsiteX5" fmla="*/ 151405 w 151223"/>
                <a:gd name="connsiteY5" fmla="*/ 20560 h 140684"/>
                <a:gd name="connsiteX6" fmla="*/ 123164 w 151223"/>
                <a:gd name="connsiteY6" fmla="*/ 63 h 140684"/>
                <a:gd name="connsiteX7" fmla="*/ 91280 w 151223"/>
                <a:gd name="connsiteY7" fmla="*/ 23666 h 140684"/>
                <a:gd name="connsiteX8" fmla="*/ 58484 w 151223"/>
                <a:gd name="connsiteY8" fmla="*/ 63 h 140684"/>
                <a:gd name="connsiteX9" fmla="*/ 9595 w 151223"/>
                <a:gd name="connsiteY9" fmla="*/ 47889 h 140684"/>
                <a:gd name="connsiteX10" fmla="*/ 13239 w 151223"/>
                <a:gd name="connsiteY10" fmla="*/ 50995 h 140684"/>
                <a:gd name="connsiteX11" fmla="*/ 17186 w 151223"/>
                <a:gd name="connsiteY11" fmla="*/ 47579 h 140684"/>
                <a:gd name="connsiteX12" fmla="*/ 57877 w 151223"/>
                <a:gd name="connsiteY12" fmla="*/ 6895 h 140684"/>
                <a:gd name="connsiteX13" fmla="*/ 74275 w 151223"/>
                <a:gd name="connsiteY13" fmla="*/ 27703 h 140684"/>
                <a:gd name="connsiteX14" fmla="*/ 57877 w 151223"/>
                <a:gd name="connsiteY14" fmla="*/ 101617 h 140684"/>
                <a:gd name="connsiteX15" fmla="*/ 29029 w 151223"/>
                <a:gd name="connsiteY15" fmla="*/ 133915 h 140684"/>
                <a:gd name="connsiteX16" fmla="*/ 13846 w 151223"/>
                <a:gd name="connsiteY16" fmla="*/ 129878 h 140684"/>
                <a:gd name="connsiteX17" fmla="*/ 28118 w 151223"/>
                <a:gd name="connsiteY17" fmla="*/ 113108 h 140684"/>
                <a:gd name="connsiteX18" fmla="*/ 16883 w 151223"/>
                <a:gd name="connsiteY18" fmla="*/ 102238 h 140684"/>
                <a:gd name="connsiteX19" fmla="*/ 181 w 151223"/>
                <a:gd name="connsiteY19" fmla="*/ 120251 h 140684"/>
                <a:gd name="connsiteX20" fmla="*/ 28725 w 151223"/>
                <a:gd name="connsiteY20" fmla="*/ 140748 h 140684"/>
                <a:gd name="connsiteX21" fmla="*/ 60610 w 151223"/>
                <a:gd name="connsiteY21" fmla="*/ 117145 h 140684"/>
                <a:gd name="connsiteX22" fmla="*/ 93405 w 151223"/>
                <a:gd name="connsiteY22" fmla="*/ 140748 h 140684"/>
                <a:gd name="connsiteX23" fmla="*/ 141991 w 151223"/>
                <a:gd name="connsiteY23" fmla="*/ 92921 h 140684"/>
                <a:gd name="connsiteX24" fmla="*/ 138347 w 151223"/>
                <a:gd name="connsiteY24" fmla="*/ 89815 h 140684"/>
                <a:gd name="connsiteX25" fmla="*/ 134400 w 151223"/>
                <a:gd name="connsiteY25" fmla="*/ 93232 h 140684"/>
                <a:gd name="connsiteX26" fmla="*/ 94013 w 151223"/>
                <a:gd name="connsiteY26" fmla="*/ 133915 h 140684"/>
                <a:gd name="connsiteX27" fmla="*/ 77311 w 151223"/>
                <a:gd name="connsiteY27" fmla="*/ 113418 h 140684"/>
                <a:gd name="connsiteX28" fmla="*/ 82473 w 151223"/>
                <a:gd name="connsiteY28" fmla="*/ 86089 h 140684"/>
                <a:gd name="connsiteX29" fmla="*/ 92798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798" y="43542"/>
                  </a:moveTo>
                  <a:cubicBezTo>
                    <a:pt x="94620" y="35467"/>
                    <a:pt x="101604" y="6895"/>
                    <a:pt x="122860" y="6895"/>
                  </a:cubicBezTo>
                  <a:cubicBezTo>
                    <a:pt x="124379" y="6895"/>
                    <a:pt x="131667" y="6895"/>
                    <a:pt x="138044" y="10932"/>
                  </a:cubicBezTo>
                  <a:cubicBezTo>
                    <a:pt x="129541" y="12485"/>
                    <a:pt x="123468" y="20249"/>
                    <a:pt x="123468" y="27703"/>
                  </a:cubicBezTo>
                  <a:cubicBezTo>
                    <a:pt x="123468" y="32672"/>
                    <a:pt x="126808" y="38573"/>
                    <a:pt x="135007" y="38573"/>
                  </a:cubicBezTo>
                  <a:cubicBezTo>
                    <a:pt x="141687" y="38573"/>
                    <a:pt x="151405" y="32982"/>
                    <a:pt x="151405" y="20560"/>
                  </a:cubicBezTo>
                  <a:cubicBezTo>
                    <a:pt x="151405" y="4411"/>
                    <a:pt x="133489" y="63"/>
                    <a:pt x="123164" y="63"/>
                  </a:cubicBezTo>
                  <a:cubicBezTo>
                    <a:pt x="105552" y="63"/>
                    <a:pt x="94924" y="16523"/>
                    <a:pt x="91280" y="23666"/>
                  </a:cubicBezTo>
                  <a:cubicBezTo>
                    <a:pt x="83688" y="3168"/>
                    <a:pt x="67290" y="63"/>
                    <a:pt x="58484" y="63"/>
                  </a:cubicBezTo>
                  <a:cubicBezTo>
                    <a:pt x="26903" y="63"/>
                    <a:pt x="9595" y="40125"/>
                    <a:pt x="9595" y="47889"/>
                  </a:cubicBezTo>
                  <a:cubicBezTo>
                    <a:pt x="9595" y="50995"/>
                    <a:pt x="12631" y="50995"/>
                    <a:pt x="13239" y="50995"/>
                  </a:cubicBezTo>
                  <a:cubicBezTo>
                    <a:pt x="15668" y="50995"/>
                    <a:pt x="16579" y="50374"/>
                    <a:pt x="17186" y="47579"/>
                  </a:cubicBezTo>
                  <a:cubicBezTo>
                    <a:pt x="27511" y="14659"/>
                    <a:pt x="47552" y="6895"/>
                    <a:pt x="57877" y="6895"/>
                  </a:cubicBezTo>
                  <a:cubicBezTo>
                    <a:pt x="63646" y="6895"/>
                    <a:pt x="74275" y="9690"/>
                    <a:pt x="74275" y="27703"/>
                  </a:cubicBezTo>
                  <a:cubicBezTo>
                    <a:pt x="74275" y="37330"/>
                    <a:pt x="69112" y="58138"/>
                    <a:pt x="57877" y="101617"/>
                  </a:cubicBezTo>
                  <a:cubicBezTo>
                    <a:pt x="53018" y="120872"/>
                    <a:pt x="42390" y="133915"/>
                    <a:pt x="29029" y="133915"/>
                  </a:cubicBezTo>
                  <a:cubicBezTo>
                    <a:pt x="27207" y="133915"/>
                    <a:pt x="20223" y="133915"/>
                    <a:pt x="13846" y="129878"/>
                  </a:cubicBezTo>
                  <a:cubicBezTo>
                    <a:pt x="21438" y="128325"/>
                    <a:pt x="28118" y="121803"/>
                    <a:pt x="28118" y="113108"/>
                  </a:cubicBezTo>
                  <a:cubicBezTo>
                    <a:pt x="28118" y="104722"/>
                    <a:pt x="21438" y="102238"/>
                    <a:pt x="16883" y="102238"/>
                  </a:cubicBezTo>
                  <a:cubicBezTo>
                    <a:pt x="7773" y="102238"/>
                    <a:pt x="181" y="110313"/>
                    <a:pt x="181" y="120251"/>
                  </a:cubicBezTo>
                  <a:cubicBezTo>
                    <a:pt x="181" y="134536"/>
                    <a:pt x="15364" y="140748"/>
                    <a:pt x="28725" y="140748"/>
                  </a:cubicBezTo>
                  <a:cubicBezTo>
                    <a:pt x="48767" y="140748"/>
                    <a:pt x="59699" y="119008"/>
                    <a:pt x="60610" y="117145"/>
                  </a:cubicBezTo>
                  <a:cubicBezTo>
                    <a:pt x="64254" y="128636"/>
                    <a:pt x="75186" y="140748"/>
                    <a:pt x="93405" y="140748"/>
                  </a:cubicBezTo>
                  <a:cubicBezTo>
                    <a:pt x="124682" y="140748"/>
                    <a:pt x="141991" y="100685"/>
                    <a:pt x="141991" y="92921"/>
                  </a:cubicBezTo>
                  <a:cubicBezTo>
                    <a:pt x="141991" y="89815"/>
                    <a:pt x="139258" y="89815"/>
                    <a:pt x="138347" y="89815"/>
                  </a:cubicBezTo>
                  <a:cubicBezTo>
                    <a:pt x="135614" y="89815"/>
                    <a:pt x="135007" y="91058"/>
                    <a:pt x="134400" y="93232"/>
                  </a:cubicBezTo>
                  <a:cubicBezTo>
                    <a:pt x="124379" y="126462"/>
                    <a:pt x="103730" y="133915"/>
                    <a:pt x="94013" y="133915"/>
                  </a:cubicBezTo>
                  <a:cubicBezTo>
                    <a:pt x="82170" y="133915"/>
                    <a:pt x="77311" y="123977"/>
                    <a:pt x="77311" y="113418"/>
                  </a:cubicBezTo>
                  <a:cubicBezTo>
                    <a:pt x="77311" y="106586"/>
                    <a:pt x="79133" y="99753"/>
                    <a:pt x="82473" y="86089"/>
                  </a:cubicBezTo>
                  <a:lnTo>
                    <a:pt x="92798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93AF8A-B5C6-11E6-EA97-3B3300B406B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250015" y="4262319"/>
              <a:ext cx="53353" cy="112610"/>
            </a:xfrm>
            <a:custGeom>
              <a:avLst/>
              <a:gdLst>
                <a:gd name="connsiteX0" fmla="*/ 51627 w 53353"/>
                <a:gd name="connsiteY0" fmla="*/ 18972 h 112610"/>
                <a:gd name="connsiteX1" fmla="*/ 53540 w 53353"/>
                <a:gd name="connsiteY1" fmla="*/ 12016 h 112610"/>
                <a:gd name="connsiteX2" fmla="*/ 40999 w 53353"/>
                <a:gd name="connsiteY2" fmla="*/ 59 h 112610"/>
                <a:gd name="connsiteX3" fmla="*/ 29308 w 53353"/>
                <a:gd name="connsiteY3" fmla="*/ 10277 h 112610"/>
                <a:gd name="connsiteX4" fmla="*/ 1250 w 53353"/>
                <a:gd name="connsiteY4" fmla="*/ 104408 h 112610"/>
                <a:gd name="connsiteX5" fmla="*/ 187 w 53353"/>
                <a:gd name="connsiteY5" fmla="*/ 107887 h 112610"/>
                <a:gd name="connsiteX6" fmla="*/ 8477 w 53353"/>
                <a:gd name="connsiteY6" fmla="*/ 112669 h 112610"/>
                <a:gd name="connsiteX7" fmla="*/ 11665 w 53353"/>
                <a:gd name="connsiteY7" fmla="*/ 108973 h 112610"/>
                <a:gd name="connsiteX8" fmla="*/ 51627 w 53353"/>
                <a:gd name="connsiteY8" fmla="*/ 18972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12610">
                  <a:moveTo>
                    <a:pt x="51627" y="18972"/>
                  </a:moveTo>
                  <a:cubicBezTo>
                    <a:pt x="53328" y="15277"/>
                    <a:pt x="53540" y="13538"/>
                    <a:pt x="53540" y="12016"/>
                  </a:cubicBezTo>
                  <a:cubicBezTo>
                    <a:pt x="53540" y="5277"/>
                    <a:pt x="47589" y="59"/>
                    <a:pt x="40999" y="59"/>
                  </a:cubicBezTo>
                  <a:cubicBezTo>
                    <a:pt x="32922" y="59"/>
                    <a:pt x="30371" y="6798"/>
                    <a:pt x="29308" y="10277"/>
                  </a:cubicBezTo>
                  <a:lnTo>
                    <a:pt x="1250" y="104408"/>
                  </a:lnTo>
                  <a:cubicBezTo>
                    <a:pt x="1037" y="104843"/>
                    <a:pt x="187" y="107669"/>
                    <a:pt x="187" y="107887"/>
                  </a:cubicBezTo>
                  <a:cubicBezTo>
                    <a:pt x="187" y="110495"/>
                    <a:pt x="6776" y="112669"/>
                    <a:pt x="8477" y="112669"/>
                  </a:cubicBezTo>
                  <a:cubicBezTo>
                    <a:pt x="9965" y="112669"/>
                    <a:pt x="10177" y="112234"/>
                    <a:pt x="11665" y="108973"/>
                  </a:cubicBezTo>
                  <a:lnTo>
                    <a:pt x="51627" y="1897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B6F83C-FDF5-2A43-9E3F-163998DA952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51121" y="4463624"/>
              <a:ext cx="35528" cy="92858"/>
            </a:xfrm>
            <a:custGeom>
              <a:avLst/>
              <a:gdLst>
                <a:gd name="connsiteX0" fmla="*/ 35718 w 35528"/>
                <a:gd name="connsiteY0" fmla="*/ 32672 h 92858"/>
                <a:gd name="connsiteX1" fmla="*/ 16284 w 35528"/>
                <a:gd name="connsiteY1" fmla="*/ 63 h 92858"/>
                <a:gd name="connsiteX2" fmla="*/ 190 w 35528"/>
                <a:gd name="connsiteY2" fmla="*/ 16523 h 92858"/>
                <a:gd name="connsiteX3" fmla="*/ 16284 w 35528"/>
                <a:gd name="connsiteY3" fmla="*/ 32982 h 92858"/>
                <a:gd name="connsiteX4" fmla="*/ 26912 w 35528"/>
                <a:gd name="connsiteY4" fmla="*/ 28945 h 92858"/>
                <a:gd name="connsiteX5" fmla="*/ 28430 w 35528"/>
                <a:gd name="connsiteY5" fmla="*/ 28013 h 92858"/>
                <a:gd name="connsiteX6" fmla="*/ 29038 w 35528"/>
                <a:gd name="connsiteY6" fmla="*/ 32672 h 92858"/>
                <a:gd name="connsiteX7" fmla="*/ 8389 w 35528"/>
                <a:gd name="connsiteY7" fmla="*/ 84536 h 92858"/>
                <a:gd name="connsiteX8" fmla="*/ 5048 w 35528"/>
                <a:gd name="connsiteY8" fmla="*/ 89505 h 92858"/>
                <a:gd name="connsiteX9" fmla="*/ 8085 w 35528"/>
                <a:gd name="connsiteY9" fmla="*/ 92921 h 92858"/>
                <a:gd name="connsiteX10" fmla="*/ 35718 w 35528"/>
                <a:gd name="connsiteY10" fmla="*/ 32672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" h="92858">
                  <a:moveTo>
                    <a:pt x="35718" y="32672"/>
                  </a:moveTo>
                  <a:cubicBezTo>
                    <a:pt x="35718" y="12175"/>
                    <a:pt x="28127" y="63"/>
                    <a:pt x="16284" y="63"/>
                  </a:cubicBezTo>
                  <a:cubicBezTo>
                    <a:pt x="6263" y="63"/>
                    <a:pt x="190" y="7827"/>
                    <a:pt x="190" y="16523"/>
                  </a:cubicBezTo>
                  <a:cubicBezTo>
                    <a:pt x="190" y="24908"/>
                    <a:pt x="6263" y="32982"/>
                    <a:pt x="16284" y="32982"/>
                  </a:cubicBezTo>
                  <a:cubicBezTo>
                    <a:pt x="19928" y="32982"/>
                    <a:pt x="23875" y="31740"/>
                    <a:pt x="26912" y="28945"/>
                  </a:cubicBezTo>
                  <a:cubicBezTo>
                    <a:pt x="27823" y="28324"/>
                    <a:pt x="28127" y="28013"/>
                    <a:pt x="28430" y="28013"/>
                  </a:cubicBezTo>
                  <a:cubicBezTo>
                    <a:pt x="28734" y="28013"/>
                    <a:pt x="29038" y="28324"/>
                    <a:pt x="29038" y="32672"/>
                  </a:cubicBezTo>
                  <a:cubicBezTo>
                    <a:pt x="29038" y="55653"/>
                    <a:pt x="18409" y="74287"/>
                    <a:pt x="8389" y="84536"/>
                  </a:cubicBezTo>
                  <a:cubicBezTo>
                    <a:pt x="5048" y="87952"/>
                    <a:pt x="5048" y="88573"/>
                    <a:pt x="5048" y="89505"/>
                  </a:cubicBezTo>
                  <a:cubicBezTo>
                    <a:pt x="5048" y="91679"/>
                    <a:pt x="6567" y="92921"/>
                    <a:pt x="8085" y="92921"/>
                  </a:cubicBezTo>
                  <a:cubicBezTo>
                    <a:pt x="11425" y="92921"/>
                    <a:pt x="35718" y="69008"/>
                    <a:pt x="35718" y="32672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4AD6A5-766F-873E-9190-F1BA110E6F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66950" y="4302131"/>
              <a:ext cx="93223" cy="197828"/>
            </a:xfrm>
            <a:custGeom>
              <a:avLst/>
              <a:gdLst>
                <a:gd name="connsiteX0" fmla="*/ 55764 w 93223"/>
                <a:gd name="connsiteY0" fmla="*/ 70250 h 197828"/>
                <a:gd name="connsiteX1" fmla="*/ 84308 w 93223"/>
                <a:gd name="connsiteY1" fmla="*/ 70250 h 197828"/>
                <a:gd name="connsiteX2" fmla="*/ 93418 w 93223"/>
                <a:gd name="connsiteY2" fmla="*/ 64039 h 197828"/>
                <a:gd name="connsiteX3" fmla="*/ 84916 w 93223"/>
                <a:gd name="connsiteY3" fmla="*/ 60622 h 197828"/>
                <a:gd name="connsiteX4" fmla="*/ 58194 w 93223"/>
                <a:gd name="connsiteY4" fmla="*/ 60622 h 197828"/>
                <a:gd name="connsiteX5" fmla="*/ 70644 w 93223"/>
                <a:gd name="connsiteY5" fmla="*/ 8448 h 197828"/>
                <a:gd name="connsiteX6" fmla="*/ 61837 w 93223"/>
                <a:gd name="connsiteY6" fmla="*/ 63 h 197828"/>
                <a:gd name="connsiteX7" fmla="*/ 49691 w 93223"/>
                <a:gd name="connsiteY7" fmla="*/ 11243 h 197828"/>
                <a:gd name="connsiteX8" fmla="*/ 37848 w 93223"/>
                <a:gd name="connsiteY8" fmla="*/ 60622 h 197828"/>
                <a:gd name="connsiteX9" fmla="*/ 9304 w 93223"/>
                <a:gd name="connsiteY9" fmla="*/ 60622 h 197828"/>
                <a:gd name="connsiteX10" fmla="*/ 194 w 93223"/>
                <a:gd name="connsiteY10" fmla="*/ 66523 h 197828"/>
                <a:gd name="connsiteX11" fmla="*/ 8697 w 93223"/>
                <a:gd name="connsiteY11" fmla="*/ 70250 h 197828"/>
                <a:gd name="connsiteX12" fmla="*/ 35419 w 93223"/>
                <a:gd name="connsiteY12" fmla="*/ 70250 h 197828"/>
                <a:gd name="connsiteX13" fmla="*/ 12341 w 93223"/>
                <a:gd name="connsiteY13" fmla="*/ 169319 h 197828"/>
                <a:gd name="connsiteX14" fmla="*/ 40277 w 93223"/>
                <a:gd name="connsiteY14" fmla="*/ 197891 h 197828"/>
                <a:gd name="connsiteX15" fmla="*/ 88560 w 93223"/>
                <a:gd name="connsiteY15" fmla="*/ 150065 h 197828"/>
                <a:gd name="connsiteX16" fmla="*/ 84916 w 93223"/>
                <a:gd name="connsiteY16" fmla="*/ 146959 h 197828"/>
                <a:gd name="connsiteX17" fmla="*/ 80361 w 93223"/>
                <a:gd name="connsiteY17" fmla="*/ 151307 h 197828"/>
                <a:gd name="connsiteX18" fmla="*/ 40885 w 93223"/>
                <a:gd name="connsiteY18" fmla="*/ 191059 h 197828"/>
                <a:gd name="connsiteX19" fmla="*/ 31471 w 93223"/>
                <a:gd name="connsiteY19" fmla="*/ 176773 h 197828"/>
                <a:gd name="connsiteX20" fmla="*/ 33293 w 93223"/>
                <a:gd name="connsiteY20" fmla="*/ 161866 h 197828"/>
                <a:gd name="connsiteX21" fmla="*/ 55764 w 93223"/>
                <a:gd name="connsiteY21" fmla="*/ 70250 h 1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7828">
                  <a:moveTo>
                    <a:pt x="55764" y="70250"/>
                  </a:moveTo>
                  <a:lnTo>
                    <a:pt x="84308" y="70250"/>
                  </a:lnTo>
                  <a:cubicBezTo>
                    <a:pt x="90382" y="70250"/>
                    <a:pt x="93418" y="70250"/>
                    <a:pt x="93418" y="64039"/>
                  </a:cubicBezTo>
                  <a:cubicBezTo>
                    <a:pt x="93418" y="60622"/>
                    <a:pt x="90382" y="60622"/>
                    <a:pt x="84916" y="60622"/>
                  </a:cubicBezTo>
                  <a:lnTo>
                    <a:pt x="58194" y="60622"/>
                  </a:lnTo>
                  <a:cubicBezTo>
                    <a:pt x="69125" y="16523"/>
                    <a:pt x="70644" y="10311"/>
                    <a:pt x="70644" y="8448"/>
                  </a:cubicBezTo>
                  <a:cubicBezTo>
                    <a:pt x="70644" y="3168"/>
                    <a:pt x="67000" y="63"/>
                    <a:pt x="61837" y="63"/>
                  </a:cubicBezTo>
                  <a:cubicBezTo>
                    <a:pt x="60926" y="63"/>
                    <a:pt x="52424" y="373"/>
                    <a:pt x="49691" y="11243"/>
                  </a:cubicBezTo>
                  <a:lnTo>
                    <a:pt x="37848" y="60622"/>
                  </a:lnTo>
                  <a:lnTo>
                    <a:pt x="9304" y="60622"/>
                  </a:lnTo>
                  <a:cubicBezTo>
                    <a:pt x="3231" y="60622"/>
                    <a:pt x="194" y="60622"/>
                    <a:pt x="194" y="66523"/>
                  </a:cubicBezTo>
                  <a:cubicBezTo>
                    <a:pt x="194" y="70250"/>
                    <a:pt x="2624" y="70250"/>
                    <a:pt x="8697" y="70250"/>
                  </a:cubicBezTo>
                  <a:lnTo>
                    <a:pt x="35419" y="70250"/>
                  </a:lnTo>
                  <a:cubicBezTo>
                    <a:pt x="13555" y="158450"/>
                    <a:pt x="12341" y="163729"/>
                    <a:pt x="12341" y="169319"/>
                  </a:cubicBezTo>
                  <a:cubicBezTo>
                    <a:pt x="12341" y="186090"/>
                    <a:pt x="23880" y="197891"/>
                    <a:pt x="40277" y="197891"/>
                  </a:cubicBezTo>
                  <a:cubicBezTo>
                    <a:pt x="71251" y="197891"/>
                    <a:pt x="88560" y="152549"/>
                    <a:pt x="88560" y="150065"/>
                  </a:cubicBezTo>
                  <a:cubicBezTo>
                    <a:pt x="88560" y="146959"/>
                    <a:pt x="86130" y="146959"/>
                    <a:pt x="84916" y="146959"/>
                  </a:cubicBezTo>
                  <a:cubicBezTo>
                    <a:pt x="82183" y="146959"/>
                    <a:pt x="81879" y="147891"/>
                    <a:pt x="80361" y="151307"/>
                  </a:cubicBezTo>
                  <a:cubicBezTo>
                    <a:pt x="67303" y="183605"/>
                    <a:pt x="51209" y="191059"/>
                    <a:pt x="40885" y="191059"/>
                  </a:cubicBezTo>
                  <a:cubicBezTo>
                    <a:pt x="34508" y="191059"/>
                    <a:pt x="31471" y="187022"/>
                    <a:pt x="31471" y="176773"/>
                  </a:cubicBezTo>
                  <a:cubicBezTo>
                    <a:pt x="31471" y="169319"/>
                    <a:pt x="32079" y="167145"/>
                    <a:pt x="33293" y="161866"/>
                  </a:cubicBezTo>
                  <a:lnTo>
                    <a:pt x="55764" y="702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D1B3E7D-B511-F3ED-80C8-8A0FAE806CC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586930" y="4263621"/>
              <a:ext cx="70449" cy="310562"/>
            </a:xfrm>
            <a:custGeom>
              <a:avLst/>
              <a:gdLst>
                <a:gd name="connsiteX0" fmla="*/ 70647 w 70449"/>
                <a:gd name="connsiteY0" fmla="*/ 155344 h 310562"/>
                <a:gd name="connsiteX1" fmla="*/ 50606 w 70449"/>
                <a:gd name="connsiteY1" fmla="*/ 58449 h 310562"/>
                <a:gd name="connsiteX2" fmla="*/ 3234 w 70449"/>
                <a:gd name="connsiteY2" fmla="*/ 63 h 310562"/>
                <a:gd name="connsiteX3" fmla="*/ 198 w 70449"/>
                <a:gd name="connsiteY3" fmla="*/ 3168 h 310562"/>
                <a:gd name="connsiteX4" fmla="*/ 5967 w 70449"/>
                <a:gd name="connsiteY4" fmla="*/ 10311 h 310562"/>
                <a:gd name="connsiteX5" fmla="*/ 53035 w 70449"/>
                <a:gd name="connsiteY5" fmla="*/ 155344 h 310562"/>
                <a:gd name="connsiteX6" fmla="*/ 4145 w 70449"/>
                <a:gd name="connsiteY6" fmla="*/ 302240 h 310562"/>
                <a:gd name="connsiteX7" fmla="*/ 198 w 70449"/>
                <a:gd name="connsiteY7" fmla="*/ 307520 h 310562"/>
                <a:gd name="connsiteX8" fmla="*/ 3234 w 70449"/>
                <a:gd name="connsiteY8" fmla="*/ 310625 h 310562"/>
                <a:gd name="connsiteX9" fmla="*/ 51517 w 70449"/>
                <a:gd name="connsiteY9" fmla="*/ 250066 h 310562"/>
                <a:gd name="connsiteX10" fmla="*/ 70647 w 70449"/>
                <a:gd name="connsiteY10" fmla="*/ 1553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647" y="155344"/>
                  </a:moveTo>
                  <a:cubicBezTo>
                    <a:pt x="70647" y="131120"/>
                    <a:pt x="67307" y="93542"/>
                    <a:pt x="50606" y="58449"/>
                  </a:cubicBezTo>
                  <a:cubicBezTo>
                    <a:pt x="32386" y="20249"/>
                    <a:pt x="6271" y="63"/>
                    <a:pt x="3234" y="63"/>
                  </a:cubicBezTo>
                  <a:cubicBezTo>
                    <a:pt x="1412" y="63"/>
                    <a:pt x="198" y="1305"/>
                    <a:pt x="198" y="3168"/>
                  </a:cubicBezTo>
                  <a:cubicBezTo>
                    <a:pt x="198" y="4100"/>
                    <a:pt x="198" y="4721"/>
                    <a:pt x="5967" y="10311"/>
                  </a:cubicBezTo>
                  <a:cubicBezTo>
                    <a:pt x="35726" y="41057"/>
                    <a:pt x="53035" y="90436"/>
                    <a:pt x="53035" y="155344"/>
                  </a:cubicBezTo>
                  <a:cubicBezTo>
                    <a:pt x="53035" y="208450"/>
                    <a:pt x="41799" y="263109"/>
                    <a:pt x="4145" y="302240"/>
                  </a:cubicBezTo>
                  <a:cubicBezTo>
                    <a:pt x="198" y="305967"/>
                    <a:pt x="198" y="306588"/>
                    <a:pt x="198" y="307520"/>
                  </a:cubicBezTo>
                  <a:cubicBezTo>
                    <a:pt x="198" y="309383"/>
                    <a:pt x="1412" y="310625"/>
                    <a:pt x="3234" y="310625"/>
                  </a:cubicBezTo>
                  <a:cubicBezTo>
                    <a:pt x="6271" y="310625"/>
                    <a:pt x="33601" y="289507"/>
                    <a:pt x="51517" y="250066"/>
                  </a:cubicBezTo>
                  <a:cubicBezTo>
                    <a:pt x="67003" y="215904"/>
                    <a:pt x="70647" y="181431"/>
                    <a:pt x="70647" y="155344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553690-37D6-B139-AA19-0B9BCEBA3CE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704414" y="4263621"/>
              <a:ext cx="67716" cy="310562"/>
            </a:xfrm>
            <a:custGeom>
              <a:avLst/>
              <a:gdLst>
                <a:gd name="connsiteX0" fmla="*/ 66400 w 67716"/>
                <a:gd name="connsiteY0" fmla="*/ 160624 h 310562"/>
                <a:gd name="connsiteX1" fmla="*/ 67918 w 67716"/>
                <a:gd name="connsiteY1" fmla="*/ 155344 h 310562"/>
                <a:gd name="connsiteX2" fmla="*/ 66400 w 67716"/>
                <a:gd name="connsiteY2" fmla="*/ 150065 h 310562"/>
                <a:gd name="connsiteX3" fmla="*/ 13259 w 67716"/>
                <a:gd name="connsiteY3" fmla="*/ 7206 h 310562"/>
                <a:gd name="connsiteX4" fmla="*/ 6275 w 67716"/>
                <a:gd name="connsiteY4" fmla="*/ 63 h 310562"/>
                <a:gd name="connsiteX5" fmla="*/ 202 w 67716"/>
                <a:gd name="connsiteY5" fmla="*/ 6274 h 310562"/>
                <a:gd name="connsiteX6" fmla="*/ 1720 w 67716"/>
                <a:gd name="connsiteY6" fmla="*/ 11243 h 310562"/>
                <a:gd name="connsiteX7" fmla="*/ 55468 w 67716"/>
                <a:gd name="connsiteY7" fmla="*/ 155344 h 310562"/>
                <a:gd name="connsiteX8" fmla="*/ 1720 w 67716"/>
                <a:gd name="connsiteY8" fmla="*/ 298824 h 310562"/>
                <a:gd name="connsiteX9" fmla="*/ 202 w 67716"/>
                <a:gd name="connsiteY9" fmla="*/ 304414 h 310562"/>
                <a:gd name="connsiteX10" fmla="*/ 6275 w 67716"/>
                <a:gd name="connsiteY10" fmla="*/ 310625 h 310562"/>
                <a:gd name="connsiteX11" fmla="*/ 12652 w 67716"/>
                <a:gd name="connsiteY11" fmla="*/ 304414 h 310562"/>
                <a:gd name="connsiteX12" fmla="*/ 66400 w 67716"/>
                <a:gd name="connsiteY12" fmla="*/ 16062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16" h="310562">
                  <a:moveTo>
                    <a:pt x="66400" y="160624"/>
                  </a:moveTo>
                  <a:cubicBezTo>
                    <a:pt x="67918" y="156897"/>
                    <a:pt x="67918" y="156276"/>
                    <a:pt x="67918" y="155344"/>
                  </a:cubicBezTo>
                  <a:cubicBezTo>
                    <a:pt x="67918" y="154412"/>
                    <a:pt x="67918" y="153791"/>
                    <a:pt x="66400" y="150065"/>
                  </a:cubicBezTo>
                  <a:lnTo>
                    <a:pt x="13259" y="7206"/>
                  </a:lnTo>
                  <a:cubicBezTo>
                    <a:pt x="11437" y="1926"/>
                    <a:pt x="9615" y="63"/>
                    <a:pt x="6275" y="63"/>
                  </a:cubicBezTo>
                  <a:cubicBezTo>
                    <a:pt x="2935" y="63"/>
                    <a:pt x="202" y="2858"/>
                    <a:pt x="202" y="6274"/>
                  </a:cubicBezTo>
                  <a:cubicBezTo>
                    <a:pt x="202" y="7206"/>
                    <a:pt x="202" y="7827"/>
                    <a:pt x="1720" y="11243"/>
                  </a:cubicBezTo>
                  <a:lnTo>
                    <a:pt x="55468" y="155344"/>
                  </a:lnTo>
                  <a:lnTo>
                    <a:pt x="1720" y="298824"/>
                  </a:lnTo>
                  <a:cubicBezTo>
                    <a:pt x="202" y="302240"/>
                    <a:pt x="202" y="302861"/>
                    <a:pt x="202" y="304414"/>
                  </a:cubicBezTo>
                  <a:cubicBezTo>
                    <a:pt x="202" y="307830"/>
                    <a:pt x="2935" y="310625"/>
                    <a:pt x="6275" y="310625"/>
                  </a:cubicBezTo>
                  <a:cubicBezTo>
                    <a:pt x="10223" y="310625"/>
                    <a:pt x="11437" y="307520"/>
                    <a:pt x="12652" y="304414"/>
                  </a:cubicBezTo>
                  <a:lnTo>
                    <a:pt x="66400" y="160624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BBE41F-B920-7FBC-501D-0B91EBE8ED6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07157" y="4382567"/>
              <a:ext cx="201934" cy="72671"/>
            </a:xfrm>
            <a:custGeom>
              <a:avLst/>
              <a:gdLst>
                <a:gd name="connsiteX0" fmla="*/ 191819 w 201934"/>
                <a:gd name="connsiteY0" fmla="*/ 12485 h 72671"/>
                <a:gd name="connsiteX1" fmla="*/ 202143 w 201934"/>
                <a:gd name="connsiteY1" fmla="*/ 6274 h 72671"/>
                <a:gd name="connsiteX2" fmla="*/ 192122 w 201934"/>
                <a:gd name="connsiteY2" fmla="*/ 63 h 72671"/>
                <a:gd name="connsiteX3" fmla="*/ 10229 w 201934"/>
                <a:gd name="connsiteY3" fmla="*/ 63 h 72671"/>
                <a:gd name="connsiteX4" fmla="*/ 208 w 201934"/>
                <a:gd name="connsiteY4" fmla="*/ 6274 h 72671"/>
                <a:gd name="connsiteX5" fmla="*/ 10533 w 201934"/>
                <a:gd name="connsiteY5" fmla="*/ 12485 h 72671"/>
                <a:gd name="connsiteX6" fmla="*/ 191819 w 201934"/>
                <a:gd name="connsiteY6" fmla="*/ 12485 h 72671"/>
                <a:gd name="connsiteX7" fmla="*/ 192122 w 201934"/>
                <a:gd name="connsiteY7" fmla="*/ 72734 h 72671"/>
                <a:gd name="connsiteX8" fmla="*/ 202143 w 201934"/>
                <a:gd name="connsiteY8" fmla="*/ 66523 h 72671"/>
                <a:gd name="connsiteX9" fmla="*/ 191819 w 201934"/>
                <a:gd name="connsiteY9" fmla="*/ 60312 h 72671"/>
                <a:gd name="connsiteX10" fmla="*/ 10533 w 201934"/>
                <a:gd name="connsiteY10" fmla="*/ 60312 h 72671"/>
                <a:gd name="connsiteX11" fmla="*/ 208 w 201934"/>
                <a:gd name="connsiteY11" fmla="*/ 66523 h 72671"/>
                <a:gd name="connsiteX12" fmla="*/ 10229 w 201934"/>
                <a:gd name="connsiteY12" fmla="*/ 72734 h 72671"/>
                <a:gd name="connsiteX13" fmla="*/ 192122 w 201934"/>
                <a:gd name="connsiteY13" fmla="*/ 72734 h 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2671">
                  <a:moveTo>
                    <a:pt x="191819" y="12485"/>
                  </a:moveTo>
                  <a:cubicBezTo>
                    <a:pt x="196374" y="12485"/>
                    <a:pt x="202143" y="12485"/>
                    <a:pt x="202143" y="6274"/>
                  </a:cubicBezTo>
                  <a:cubicBezTo>
                    <a:pt x="202143" y="63"/>
                    <a:pt x="196374" y="63"/>
                    <a:pt x="192122" y="63"/>
                  </a:cubicBezTo>
                  <a:lnTo>
                    <a:pt x="10229" y="63"/>
                  </a:lnTo>
                  <a:cubicBezTo>
                    <a:pt x="5978" y="63"/>
                    <a:pt x="208" y="63"/>
                    <a:pt x="208" y="6274"/>
                  </a:cubicBezTo>
                  <a:cubicBezTo>
                    <a:pt x="208" y="12485"/>
                    <a:pt x="5978" y="12485"/>
                    <a:pt x="10533" y="12485"/>
                  </a:cubicBezTo>
                  <a:lnTo>
                    <a:pt x="191819" y="12485"/>
                  </a:lnTo>
                  <a:close/>
                  <a:moveTo>
                    <a:pt x="192122" y="72734"/>
                  </a:moveTo>
                  <a:cubicBezTo>
                    <a:pt x="196374" y="72734"/>
                    <a:pt x="202143" y="72734"/>
                    <a:pt x="202143" y="66523"/>
                  </a:cubicBezTo>
                  <a:cubicBezTo>
                    <a:pt x="202143" y="60312"/>
                    <a:pt x="196374" y="60312"/>
                    <a:pt x="191819" y="60312"/>
                  </a:cubicBezTo>
                  <a:lnTo>
                    <a:pt x="10533" y="60312"/>
                  </a:lnTo>
                  <a:cubicBezTo>
                    <a:pt x="5978" y="60312"/>
                    <a:pt x="208" y="60312"/>
                    <a:pt x="208" y="66523"/>
                  </a:cubicBezTo>
                  <a:cubicBezTo>
                    <a:pt x="208" y="72734"/>
                    <a:pt x="5978" y="72734"/>
                    <a:pt x="10229" y="72734"/>
                  </a:cubicBezTo>
                  <a:lnTo>
                    <a:pt x="192122" y="72734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39E59E-5699-A139-D549-82B35FD0ADD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227687" y="4246366"/>
              <a:ext cx="167924" cy="345035"/>
            </a:xfrm>
            <a:custGeom>
              <a:avLst/>
              <a:gdLst>
                <a:gd name="connsiteX0" fmla="*/ 65810 w 167924"/>
                <a:gd name="connsiteY0" fmla="*/ 273350 h 345035"/>
                <a:gd name="connsiteX1" fmla="*/ 33622 w 167924"/>
                <a:gd name="connsiteY1" fmla="*/ 338257 h 345035"/>
                <a:gd name="connsiteX2" fmla="*/ 14187 w 167924"/>
                <a:gd name="connsiteY2" fmla="*/ 331736 h 345035"/>
                <a:gd name="connsiteX3" fmla="*/ 25423 w 167924"/>
                <a:gd name="connsiteY3" fmla="*/ 319003 h 345035"/>
                <a:gd name="connsiteX4" fmla="*/ 12973 w 167924"/>
                <a:gd name="connsiteY4" fmla="*/ 305959 h 345035"/>
                <a:gd name="connsiteX5" fmla="*/ 219 w 167924"/>
                <a:gd name="connsiteY5" fmla="*/ 319313 h 345035"/>
                <a:gd name="connsiteX6" fmla="*/ 33622 w 167924"/>
                <a:gd name="connsiteY6" fmla="*/ 345090 h 345035"/>
                <a:gd name="connsiteX7" fmla="*/ 83726 w 167924"/>
                <a:gd name="connsiteY7" fmla="*/ 290120 h 345035"/>
                <a:gd name="connsiteX8" fmla="*/ 101034 w 167924"/>
                <a:gd name="connsiteY8" fmla="*/ 149125 h 345035"/>
                <a:gd name="connsiteX9" fmla="*/ 106804 w 167924"/>
                <a:gd name="connsiteY9" fmla="*/ 71795 h 345035"/>
                <a:gd name="connsiteX10" fmla="*/ 135044 w 167924"/>
                <a:gd name="connsiteY10" fmla="*/ 6887 h 345035"/>
                <a:gd name="connsiteX11" fmla="*/ 154175 w 167924"/>
                <a:gd name="connsiteY11" fmla="*/ 13409 h 345035"/>
                <a:gd name="connsiteX12" fmla="*/ 142940 w 167924"/>
                <a:gd name="connsiteY12" fmla="*/ 26142 h 345035"/>
                <a:gd name="connsiteX13" fmla="*/ 155390 w 167924"/>
                <a:gd name="connsiteY13" fmla="*/ 39186 h 345035"/>
                <a:gd name="connsiteX14" fmla="*/ 168144 w 167924"/>
                <a:gd name="connsiteY14" fmla="*/ 25831 h 345035"/>
                <a:gd name="connsiteX15" fmla="*/ 134741 w 167924"/>
                <a:gd name="connsiteY15" fmla="*/ 55 h 345035"/>
                <a:gd name="connsiteX16" fmla="*/ 88888 w 167924"/>
                <a:gd name="connsiteY16" fmla="*/ 53782 h 345035"/>
                <a:gd name="connsiteX17" fmla="*/ 71579 w 167924"/>
                <a:gd name="connsiteY17" fmla="*/ 196020 h 345035"/>
                <a:gd name="connsiteX18" fmla="*/ 65810 w 167924"/>
                <a:gd name="connsiteY18" fmla="*/ 273350 h 34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924" h="345035">
                  <a:moveTo>
                    <a:pt x="65810" y="273350"/>
                  </a:moveTo>
                  <a:cubicBezTo>
                    <a:pt x="61862" y="324282"/>
                    <a:pt x="50930" y="338257"/>
                    <a:pt x="33622" y="338257"/>
                  </a:cubicBezTo>
                  <a:cubicBezTo>
                    <a:pt x="29674" y="338257"/>
                    <a:pt x="20564" y="337326"/>
                    <a:pt x="14187" y="331736"/>
                  </a:cubicBezTo>
                  <a:cubicBezTo>
                    <a:pt x="22993" y="330493"/>
                    <a:pt x="25423" y="323350"/>
                    <a:pt x="25423" y="319003"/>
                  </a:cubicBezTo>
                  <a:cubicBezTo>
                    <a:pt x="25423" y="309996"/>
                    <a:pt x="18742" y="305959"/>
                    <a:pt x="12973" y="305959"/>
                  </a:cubicBezTo>
                  <a:cubicBezTo>
                    <a:pt x="6899" y="305959"/>
                    <a:pt x="219" y="309996"/>
                    <a:pt x="219" y="319313"/>
                  </a:cubicBezTo>
                  <a:cubicBezTo>
                    <a:pt x="219" y="334220"/>
                    <a:pt x="15402" y="345090"/>
                    <a:pt x="33622" y="345090"/>
                  </a:cubicBezTo>
                  <a:cubicBezTo>
                    <a:pt x="62469" y="345090"/>
                    <a:pt x="77045" y="318071"/>
                    <a:pt x="83726" y="290120"/>
                  </a:cubicBezTo>
                  <a:cubicBezTo>
                    <a:pt x="87673" y="273971"/>
                    <a:pt x="98605" y="183597"/>
                    <a:pt x="101034" y="149125"/>
                  </a:cubicBezTo>
                  <a:lnTo>
                    <a:pt x="106804" y="71795"/>
                  </a:lnTo>
                  <a:cubicBezTo>
                    <a:pt x="111055" y="14651"/>
                    <a:pt x="121380" y="6887"/>
                    <a:pt x="135044" y="6887"/>
                  </a:cubicBezTo>
                  <a:cubicBezTo>
                    <a:pt x="138081" y="6887"/>
                    <a:pt x="147495" y="7508"/>
                    <a:pt x="154175" y="13409"/>
                  </a:cubicBezTo>
                  <a:cubicBezTo>
                    <a:pt x="145369" y="14651"/>
                    <a:pt x="142940" y="21794"/>
                    <a:pt x="142940" y="26142"/>
                  </a:cubicBezTo>
                  <a:cubicBezTo>
                    <a:pt x="142940" y="35148"/>
                    <a:pt x="149620" y="39186"/>
                    <a:pt x="155390" y="39186"/>
                  </a:cubicBezTo>
                  <a:cubicBezTo>
                    <a:pt x="161463" y="39186"/>
                    <a:pt x="168144" y="35148"/>
                    <a:pt x="168144" y="25831"/>
                  </a:cubicBezTo>
                  <a:cubicBezTo>
                    <a:pt x="168144" y="10924"/>
                    <a:pt x="152960" y="55"/>
                    <a:pt x="134741" y="55"/>
                  </a:cubicBezTo>
                  <a:cubicBezTo>
                    <a:pt x="105893" y="55"/>
                    <a:pt x="94050" y="30179"/>
                    <a:pt x="88888" y="53782"/>
                  </a:cubicBezTo>
                  <a:cubicBezTo>
                    <a:pt x="85244" y="70863"/>
                    <a:pt x="74312" y="158442"/>
                    <a:pt x="71579" y="196020"/>
                  </a:cubicBezTo>
                  <a:lnTo>
                    <a:pt x="65810" y="2733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04B877-29D6-CE8B-07DF-D70CD20FF4E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470109" y="4284429"/>
              <a:ext cx="226227" cy="212114"/>
            </a:xfrm>
            <a:custGeom>
              <a:avLst/>
              <a:gdLst>
                <a:gd name="connsiteX0" fmla="*/ 55797 w 226227"/>
                <a:gd name="connsiteY0" fmla="*/ 212177 h 212114"/>
                <a:gd name="connsiteX1" fmla="*/ 226455 w 226227"/>
                <a:gd name="connsiteY1" fmla="*/ 72113 h 212114"/>
                <a:gd name="connsiteX2" fmla="*/ 198822 w 226227"/>
                <a:gd name="connsiteY2" fmla="*/ 17454 h 212114"/>
                <a:gd name="connsiteX3" fmla="*/ 115922 w 226227"/>
                <a:gd name="connsiteY3" fmla="*/ 63 h 212114"/>
                <a:gd name="connsiteX4" fmla="*/ 46384 w 226227"/>
                <a:gd name="connsiteY4" fmla="*/ 11243 h 212114"/>
                <a:gd name="connsiteX5" fmla="*/ 227 w 226227"/>
                <a:gd name="connsiteY5" fmla="*/ 57827 h 212114"/>
                <a:gd name="connsiteX6" fmla="*/ 3264 w 226227"/>
                <a:gd name="connsiteY6" fmla="*/ 60312 h 212114"/>
                <a:gd name="connsiteX7" fmla="*/ 17536 w 226227"/>
                <a:gd name="connsiteY7" fmla="*/ 54411 h 212114"/>
                <a:gd name="connsiteX8" fmla="*/ 26646 w 226227"/>
                <a:gd name="connsiteY8" fmla="*/ 42299 h 212114"/>
                <a:gd name="connsiteX9" fmla="*/ 77661 w 226227"/>
                <a:gd name="connsiteY9" fmla="*/ 17144 h 212114"/>
                <a:gd name="connsiteX10" fmla="*/ 36059 w 226227"/>
                <a:gd name="connsiteY10" fmla="*/ 195717 h 212114"/>
                <a:gd name="connsiteX11" fmla="*/ 17536 w 226227"/>
                <a:gd name="connsiteY11" fmla="*/ 210003 h 212114"/>
                <a:gd name="connsiteX12" fmla="*/ 24520 w 226227"/>
                <a:gd name="connsiteY12" fmla="*/ 212177 h 212114"/>
                <a:gd name="connsiteX13" fmla="*/ 55797 w 226227"/>
                <a:gd name="connsiteY13" fmla="*/ 212177 h 212114"/>
                <a:gd name="connsiteX14" fmla="*/ 57315 w 226227"/>
                <a:gd name="connsiteY14" fmla="*/ 195096 h 212114"/>
                <a:gd name="connsiteX15" fmla="*/ 102561 w 226227"/>
                <a:gd name="connsiteY15" fmla="*/ 17144 h 212114"/>
                <a:gd name="connsiteX16" fmla="*/ 200644 w 226227"/>
                <a:gd name="connsiteY16" fmla="*/ 85468 h 212114"/>
                <a:gd name="connsiteX17" fmla="*/ 73713 w 226227"/>
                <a:gd name="connsiteY17" fmla="*/ 195096 h 212114"/>
                <a:gd name="connsiteX18" fmla="*/ 57315 w 226227"/>
                <a:gd name="connsiteY18" fmla="*/ 195096 h 2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27" h="212114">
                  <a:moveTo>
                    <a:pt x="55797" y="212177"/>
                  </a:moveTo>
                  <a:cubicBezTo>
                    <a:pt x="126550" y="212177"/>
                    <a:pt x="226455" y="156897"/>
                    <a:pt x="226455" y="72113"/>
                  </a:cubicBezTo>
                  <a:cubicBezTo>
                    <a:pt x="226455" y="44473"/>
                    <a:pt x="213701" y="27082"/>
                    <a:pt x="198822" y="17454"/>
                  </a:cubicBezTo>
                  <a:cubicBezTo>
                    <a:pt x="172707" y="63"/>
                    <a:pt x="144770" y="63"/>
                    <a:pt x="115922" y="63"/>
                  </a:cubicBezTo>
                  <a:cubicBezTo>
                    <a:pt x="89807" y="63"/>
                    <a:pt x="71891" y="63"/>
                    <a:pt x="46384" y="11243"/>
                  </a:cubicBezTo>
                  <a:cubicBezTo>
                    <a:pt x="5997" y="29566"/>
                    <a:pt x="227" y="55343"/>
                    <a:pt x="227" y="57827"/>
                  </a:cubicBezTo>
                  <a:cubicBezTo>
                    <a:pt x="227" y="59691"/>
                    <a:pt x="1442" y="60312"/>
                    <a:pt x="3264" y="60312"/>
                  </a:cubicBezTo>
                  <a:cubicBezTo>
                    <a:pt x="8122" y="60312"/>
                    <a:pt x="15107" y="55964"/>
                    <a:pt x="17536" y="54411"/>
                  </a:cubicBezTo>
                  <a:cubicBezTo>
                    <a:pt x="23913" y="50063"/>
                    <a:pt x="24824" y="48200"/>
                    <a:pt x="26646" y="42299"/>
                  </a:cubicBezTo>
                  <a:cubicBezTo>
                    <a:pt x="30897" y="29877"/>
                    <a:pt x="39399" y="19007"/>
                    <a:pt x="77661" y="17144"/>
                  </a:cubicBezTo>
                  <a:cubicBezTo>
                    <a:pt x="72802" y="82051"/>
                    <a:pt x="57315" y="141369"/>
                    <a:pt x="36059" y="195717"/>
                  </a:cubicBezTo>
                  <a:cubicBezTo>
                    <a:pt x="24824" y="199755"/>
                    <a:pt x="17536" y="206897"/>
                    <a:pt x="17536" y="210003"/>
                  </a:cubicBezTo>
                  <a:cubicBezTo>
                    <a:pt x="17536" y="211866"/>
                    <a:pt x="17840" y="212177"/>
                    <a:pt x="24520" y="212177"/>
                  </a:cubicBezTo>
                  <a:lnTo>
                    <a:pt x="55797" y="212177"/>
                  </a:lnTo>
                  <a:close/>
                  <a:moveTo>
                    <a:pt x="57315" y="195096"/>
                  </a:moveTo>
                  <a:cubicBezTo>
                    <a:pt x="91933" y="108449"/>
                    <a:pt x="98310" y="54411"/>
                    <a:pt x="102561" y="17144"/>
                  </a:cubicBezTo>
                  <a:cubicBezTo>
                    <a:pt x="122906" y="17144"/>
                    <a:pt x="200644" y="17144"/>
                    <a:pt x="200644" y="85468"/>
                  </a:cubicBezTo>
                  <a:cubicBezTo>
                    <a:pt x="200644" y="146338"/>
                    <a:pt x="147199" y="195096"/>
                    <a:pt x="73713" y="195096"/>
                  </a:cubicBezTo>
                  <a:lnTo>
                    <a:pt x="57315" y="195096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8C543B7-429F-CF5D-FCE3-E849F037A4C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719163" y="4275733"/>
              <a:ext cx="124501" cy="224536"/>
            </a:xfrm>
            <a:custGeom>
              <a:avLst/>
              <a:gdLst>
                <a:gd name="connsiteX0" fmla="*/ 67648 w 124501"/>
                <a:gd name="connsiteY0" fmla="*/ 85157 h 224536"/>
                <a:gd name="connsiteX1" fmla="*/ 235 w 124501"/>
                <a:gd name="connsiteY1" fmla="*/ 172425 h 224536"/>
                <a:gd name="connsiteX2" fmla="*/ 48214 w 124501"/>
                <a:gd name="connsiteY2" fmla="*/ 224600 h 224536"/>
                <a:gd name="connsiteX3" fmla="*/ 108946 w 124501"/>
                <a:gd name="connsiteY3" fmla="*/ 132984 h 224536"/>
                <a:gd name="connsiteX4" fmla="*/ 86475 w 124501"/>
                <a:gd name="connsiteY4" fmla="*/ 75219 h 224536"/>
                <a:gd name="connsiteX5" fmla="*/ 57627 w 124501"/>
                <a:gd name="connsiteY5" fmla="*/ 24287 h 224536"/>
                <a:gd name="connsiteX6" fmla="*/ 74328 w 124501"/>
                <a:gd name="connsiteY6" fmla="*/ 10001 h 224536"/>
                <a:gd name="connsiteX7" fmla="*/ 95888 w 124501"/>
                <a:gd name="connsiteY7" fmla="*/ 18386 h 224536"/>
                <a:gd name="connsiteX8" fmla="*/ 112590 w 124501"/>
                <a:gd name="connsiteY8" fmla="*/ 26150 h 224536"/>
                <a:gd name="connsiteX9" fmla="*/ 124736 w 124501"/>
                <a:gd name="connsiteY9" fmla="*/ 13728 h 224536"/>
                <a:gd name="connsiteX10" fmla="*/ 108946 w 124501"/>
                <a:gd name="connsiteY10" fmla="*/ 3479 h 224536"/>
                <a:gd name="connsiteX11" fmla="*/ 84046 w 124501"/>
                <a:gd name="connsiteY11" fmla="*/ 63 h 224536"/>
                <a:gd name="connsiteX12" fmla="*/ 49428 w 124501"/>
                <a:gd name="connsiteY12" fmla="*/ 32051 h 224536"/>
                <a:gd name="connsiteX13" fmla="*/ 67648 w 124501"/>
                <a:gd name="connsiteY13" fmla="*/ 85157 h 224536"/>
                <a:gd name="connsiteX14" fmla="*/ 71292 w 124501"/>
                <a:gd name="connsiteY14" fmla="*/ 91989 h 224536"/>
                <a:gd name="connsiteX15" fmla="*/ 87993 w 124501"/>
                <a:gd name="connsiteY15" fmla="*/ 145406 h 224536"/>
                <a:gd name="connsiteX16" fmla="*/ 48214 w 124501"/>
                <a:gd name="connsiteY16" fmla="*/ 217767 h 224536"/>
                <a:gd name="connsiteX17" fmla="*/ 19062 w 124501"/>
                <a:gd name="connsiteY17" fmla="*/ 181121 h 224536"/>
                <a:gd name="connsiteX18" fmla="*/ 71292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648" y="85157"/>
                  </a:moveTo>
                  <a:cubicBezTo>
                    <a:pt x="29690" y="94474"/>
                    <a:pt x="235" y="134847"/>
                    <a:pt x="235" y="172425"/>
                  </a:cubicBezTo>
                  <a:cubicBezTo>
                    <a:pt x="235" y="202239"/>
                    <a:pt x="19669" y="224600"/>
                    <a:pt x="48214" y="224600"/>
                  </a:cubicBezTo>
                  <a:cubicBezTo>
                    <a:pt x="83742" y="224600"/>
                    <a:pt x="108946" y="175841"/>
                    <a:pt x="108946" y="132984"/>
                  </a:cubicBezTo>
                  <a:cubicBezTo>
                    <a:pt x="108946" y="104722"/>
                    <a:pt x="96799" y="89194"/>
                    <a:pt x="86475" y="75219"/>
                  </a:cubicBezTo>
                  <a:cubicBezTo>
                    <a:pt x="75543" y="61244"/>
                    <a:pt x="57627" y="37951"/>
                    <a:pt x="57627" y="24287"/>
                  </a:cubicBezTo>
                  <a:cubicBezTo>
                    <a:pt x="57627" y="17454"/>
                    <a:pt x="63700" y="10001"/>
                    <a:pt x="74328" y="10001"/>
                  </a:cubicBezTo>
                  <a:cubicBezTo>
                    <a:pt x="83438" y="10001"/>
                    <a:pt x="89512" y="14038"/>
                    <a:pt x="95888" y="18386"/>
                  </a:cubicBezTo>
                  <a:cubicBezTo>
                    <a:pt x="101962" y="22113"/>
                    <a:pt x="108035" y="26150"/>
                    <a:pt x="112590" y="26150"/>
                  </a:cubicBezTo>
                  <a:cubicBezTo>
                    <a:pt x="120181" y="26150"/>
                    <a:pt x="124736" y="18697"/>
                    <a:pt x="124736" y="13728"/>
                  </a:cubicBezTo>
                  <a:cubicBezTo>
                    <a:pt x="124736" y="6895"/>
                    <a:pt x="119878" y="5963"/>
                    <a:pt x="108946" y="3479"/>
                  </a:cubicBezTo>
                  <a:cubicBezTo>
                    <a:pt x="93155" y="63"/>
                    <a:pt x="88904" y="63"/>
                    <a:pt x="84046" y="63"/>
                  </a:cubicBezTo>
                  <a:cubicBezTo>
                    <a:pt x="60360" y="63"/>
                    <a:pt x="49428" y="13417"/>
                    <a:pt x="49428" y="32051"/>
                  </a:cubicBezTo>
                  <a:cubicBezTo>
                    <a:pt x="49428" y="48821"/>
                    <a:pt x="58234" y="66213"/>
                    <a:pt x="67648" y="85157"/>
                  </a:cubicBezTo>
                  <a:close/>
                  <a:moveTo>
                    <a:pt x="71292" y="91989"/>
                  </a:moveTo>
                  <a:cubicBezTo>
                    <a:pt x="78883" y="106275"/>
                    <a:pt x="87993" y="123046"/>
                    <a:pt x="87993" y="145406"/>
                  </a:cubicBezTo>
                  <a:cubicBezTo>
                    <a:pt x="87993" y="165903"/>
                    <a:pt x="76454" y="217767"/>
                    <a:pt x="48214" y="217767"/>
                  </a:cubicBezTo>
                  <a:cubicBezTo>
                    <a:pt x="31512" y="217767"/>
                    <a:pt x="19062" y="204724"/>
                    <a:pt x="19062" y="181121"/>
                  </a:cubicBezTo>
                  <a:cubicBezTo>
                    <a:pt x="19062" y="161555"/>
                    <a:pt x="30298" y="103170"/>
                    <a:pt x="71292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75C0249-6967-DB6A-99E9-C938111F24D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908330" y="4283808"/>
              <a:ext cx="177034" cy="212735"/>
            </a:xfrm>
            <a:custGeom>
              <a:avLst/>
              <a:gdLst>
                <a:gd name="connsiteX0" fmla="*/ 74942 w 177034"/>
                <a:gd name="connsiteY0" fmla="*/ 117145 h 212735"/>
                <a:gd name="connsiteX1" fmla="*/ 83141 w 177034"/>
                <a:gd name="connsiteY1" fmla="*/ 117455 h 212735"/>
                <a:gd name="connsiteX2" fmla="*/ 93466 w 177034"/>
                <a:gd name="connsiteY2" fmla="*/ 117455 h 212735"/>
                <a:gd name="connsiteX3" fmla="*/ 177276 w 177034"/>
                <a:gd name="connsiteY3" fmla="*/ 58449 h 212735"/>
                <a:gd name="connsiteX4" fmla="*/ 99235 w 177034"/>
                <a:gd name="connsiteY4" fmla="*/ 63 h 212735"/>
                <a:gd name="connsiteX5" fmla="*/ 10566 w 177034"/>
                <a:gd name="connsiteY5" fmla="*/ 63 h 212735"/>
                <a:gd name="connsiteX6" fmla="*/ 242 w 177034"/>
                <a:gd name="connsiteY6" fmla="*/ 5653 h 212735"/>
                <a:gd name="connsiteX7" fmla="*/ 8440 w 177034"/>
                <a:gd name="connsiteY7" fmla="*/ 10932 h 212735"/>
                <a:gd name="connsiteX8" fmla="*/ 25445 w 177034"/>
                <a:gd name="connsiteY8" fmla="*/ 28635 h 212735"/>
                <a:gd name="connsiteX9" fmla="*/ 25445 w 177034"/>
                <a:gd name="connsiteY9" fmla="*/ 184226 h 212735"/>
                <a:gd name="connsiteX10" fmla="*/ 8744 w 177034"/>
                <a:gd name="connsiteY10" fmla="*/ 201929 h 212735"/>
                <a:gd name="connsiteX11" fmla="*/ 242 w 177034"/>
                <a:gd name="connsiteY11" fmla="*/ 207208 h 212735"/>
                <a:gd name="connsiteX12" fmla="*/ 10566 w 177034"/>
                <a:gd name="connsiteY12" fmla="*/ 212798 h 212735"/>
                <a:gd name="connsiteX13" fmla="*/ 91947 w 177034"/>
                <a:gd name="connsiteY13" fmla="*/ 212798 h 212735"/>
                <a:gd name="connsiteX14" fmla="*/ 101968 w 177034"/>
                <a:gd name="connsiteY14" fmla="*/ 207208 h 212735"/>
                <a:gd name="connsiteX15" fmla="*/ 93466 w 177034"/>
                <a:gd name="connsiteY15" fmla="*/ 201929 h 212735"/>
                <a:gd name="connsiteX16" fmla="*/ 74942 w 177034"/>
                <a:gd name="connsiteY16" fmla="*/ 184226 h 212735"/>
                <a:gd name="connsiteX17" fmla="*/ 74942 w 177034"/>
                <a:gd name="connsiteY17" fmla="*/ 117145 h 212735"/>
                <a:gd name="connsiteX18" fmla="*/ 125046 w 177034"/>
                <a:gd name="connsiteY18" fmla="*/ 103170 h 212735"/>
                <a:gd name="connsiteX19" fmla="*/ 135675 w 177034"/>
                <a:gd name="connsiteY19" fmla="*/ 58138 h 212735"/>
                <a:gd name="connsiteX20" fmla="*/ 126261 w 177034"/>
                <a:gd name="connsiteY20" fmla="*/ 13728 h 212735"/>
                <a:gd name="connsiteX21" fmla="*/ 166648 w 177034"/>
                <a:gd name="connsiteY21" fmla="*/ 58449 h 212735"/>
                <a:gd name="connsiteX22" fmla="*/ 125046 w 177034"/>
                <a:gd name="connsiteY22" fmla="*/ 103170 h 212735"/>
                <a:gd name="connsiteX23" fmla="*/ 74942 w 177034"/>
                <a:gd name="connsiteY23" fmla="*/ 27703 h 212735"/>
                <a:gd name="connsiteX24" fmla="*/ 93162 w 177034"/>
                <a:gd name="connsiteY24" fmla="*/ 10932 h 212735"/>
                <a:gd name="connsiteX25" fmla="*/ 125046 w 177034"/>
                <a:gd name="connsiteY25" fmla="*/ 58138 h 212735"/>
                <a:gd name="connsiteX26" fmla="*/ 90125 w 177034"/>
                <a:gd name="connsiteY26" fmla="*/ 106275 h 212735"/>
                <a:gd name="connsiteX27" fmla="*/ 74942 w 177034"/>
                <a:gd name="connsiteY27" fmla="*/ 106275 h 212735"/>
                <a:gd name="connsiteX28" fmla="*/ 74942 w 177034"/>
                <a:gd name="connsiteY28" fmla="*/ 27703 h 212735"/>
                <a:gd name="connsiteX29" fmla="*/ 33644 w 177034"/>
                <a:gd name="connsiteY29" fmla="*/ 201929 h 212735"/>
                <a:gd name="connsiteX30" fmla="*/ 36074 w 177034"/>
                <a:gd name="connsiteY30" fmla="*/ 184848 h 212735"/>
                <a:gd name="connsiteX31" fmla="*/ 36074 w 177034"/>
                <a:gd name="connsiteY31" fmla="*/ 28013 h 212735"/>
                <a:gd name="connsiteX32" fmla="*/ 33644 w 177034"/>
                <a:gd name="connsiteY32" fmla="*/ 10932 h 212735"/>
                <a:gd name="connsiteX33" fmla="*/ 68262 w 177034"/>
                <a:gd name="connsiteY33" fmla="*/ 10932 h 212735"/>
                <a:gd name="connsiteX34" fmla="*/ 64314 w 177034"/>
                <a:gd name="connsiteY34" fmla="*/ 26771 h 212735"/>
                <a:gd name="connsiteX35" fmla="*/ 64314 w 177034"/>
                <a:gd name="connsiteY35" fmla="*/ 184848 h 212735"/>
                <a:gd name="connsiteX36" fmla="*/ 66743 w 177034"/>
                <a:gd name="connsiteY36" fmla="*/ 201929 h 212735"/>
                <a:gd name="connsiteX37" fmla="*/ 33644 w 177034"/>
                <a:gd name="connsiteY37" fmla="*/ 201929 h 21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034" h="212735">
                  <a:moveTo>
                    <a:pt x="74942" y="117145"/>
                  </a:moveTo>
                  <a:cubicBezTo>
                    <a:pt x="76157" y="117145"/>
                    <a:pt x="82534" y="117145"/>
                    <a:pt x="83141" y="117455"/>
                  </a:cubicBezTo>
                  <a:lnTo>
                    <a:pt x="93466" y="117455"/>
                  </a:lnTo>
                  <a:cubicBezTo>
                    <a:pt x="155109" y="117455"/>
                    <a:pt x="177276" y="87952"/>
                    <a:pt x="177276" y="58449"/>
                  </a:cubicBezTo>
                  <a:cubicBezTo>
                    <a:pt x="177276" y="14349"/>
                    <a:pt x="138407" y="63"/>
                    <a:pt x="99235" y="63"/>
                  </a:cubicBezTo>
                  <a:lnTo>
                    <a:pt x="10566" y="63"/>
                  </a:lnTo>
                  <a:cubicBezTo>
                    <a:pt x="5100" y="63"/>
                    <a:pt x="242" y="63"/>
                    <a:pt x="242" y="5653"/>
                  </a:cubicBezTo>
                  <a:cubicBezTo>
                    <a:pt x="242" y="10932"/>
                    <a:pt x="6011" y="10932"/>
                    <a:pt x="8440" y="10932"/>
                  </a:cubicBezTo>
                  <a:cubicBezTo>
                    <a:pt x="24231" y="10932"/>
                    <a:pt x="25445" y="13417"/>
                    <a:pt x="25445" y="28635"/>
                  </a:cubicBezTo>
                  <a:lnTo>
                    <a:pt x="25445" y="184226"/>
                  </a:lnTo>
                  <a:cubicBezTo>
                    <a:pt x="25445" y="199444"/>
                    <a:pt x="24231" y="201929"/>
                    <a:pt x="8744" y="201929"/>
                  </a:cubicBezTo>
                  <a:cubicBezTo>
                    <a:pt x="5708" y="201929"/>
                    <a:pt x="242" y="201929"/>
                    <a:pt x="242" y="207208"/>
                  </a:cubicBezTo>
                  <a:cubicBezTo>
                    <a:pt x="242" y="212798"/>
                    <a:pt x="5100" y="212798"/>
                    <a:pt x="10566" y="212798"/>
                  </a:cubicBezTo>
                  <a:lnTo>
                    <a:pt x="91947" y="212798"/>
                  </a:lnTo>
                  <a:cubicBezTo>
                    <a:pt x="97413" y="212798"/>
                    <a:pt x="101968" y="212798"/>
                    <a:pt x="101968" y="207208"/>
                  </a:cubicBezTo>
                  <a:cubicBezTo>
                    <a:pt x="101968" y="201929"/>
                    <a:pt x="96806" y="201929"/>
                    <a:pt x="93466" y="201929"/>
                  </a:cubicBezTo>
                  <a:cubicBezTo>
                    <a:pt x="76157" y="201929"/>
                    <a:pt x="74942" y="199444"/>
                    <a:pt x="74942" y="184226"/>
                  </a:cubicBezTo>
                  <a:lnTo>
                    <a:pt x="74942" y="117145"/>
                  </a:lnTo>
                  <a:close/>
                  <a:moveTo>
                    <a:pt x="125046" y="103170"/>
                  </a:moveTo>
                  <a:cubicBezTo>
                    <a:pt x="134764" y="90126"/>
                    <a:pt x="135675" y="70560"/>
                    <a:pt x="135675" y="58138"/>
                  </a:cubicBezTo>
                  <a:cubicBezTo>
                    <a:pt x="135675" y="41678"/>
                    <a:pt x="134156" y="25218"/>
                    <a:pt x="126261" y="13728"/>
                  </a:cubicBezTo>
                  <a:cubicBezTo>
                    <a:pt x="142962" y="17765"/>
                    <a:pt x="166648" y="27082"/>
                    <a:pt x="166648" y="58449"/>
                  </a:cubicBezTo>
                  <a:cubicBezTo>
                    <a:pt x="166648" y="80188"/>
                    <a:pt x="152983" y="96027"/>
                    <a:pt x="125046" y="103170"/>
                  </a:cubicBezTo>
                  <a:close/>
                  <a:moveTo>
                    <a:pt x="74942" y="27703"/>
                  </a:moveTo>
                  <a:cubicBezTo>
                    <a:pt x="74942" y="21492"/>
                    <a:pt x="74942" y="10932"/>
                    <a:pt x="93162" y="10932"/>
                  </a:cubicBezTo>
                  <a:cubicBezTo>
                    <a:pt x="115026" y="10932"/>
                    <a:pt x="125046" y="19318"/>
                    <a:pt x="125046" y="58138"/>
                  </a:cubicBezTo>
                  <a:cubicBezTo>
                    <a:pt x="125046" y="102548"/>
                    <a:pt x="108952" y="106275"/>
                    <a:pt x="90125" y="106275"/>
                  </a:cubicBezTo>
                  <a:lnTo>
                    <a:pt x="74942" y="106275"/>
                  </a:lnTo>
                  <a:lnTo>
                    <a:pt x="74942" y="27703"/>
                  </a:lnTo>
                  <a:close/>
                  <a:moveTo>
                    <a:pt x="33644" y="201929"/>
                  </a:moveTo>
                  <a:cubicBezTo>
                    <a:pt x="36074" y="196338"/>
                    <a:pt x="36074" y="188885"/>
                    <a:pt x="36074" y="184848"/>
                  </a:cubicBezTo>
                  <a:lnTo>
                    <a:pt x="36074" y="28013"/>
                  </a:lnTo>
                  <a:cubicBezTo>
                    <a:pt x="36074" y="23976"/>
                    <a:pt x="36074" y="16523"/>
                    <a:pt x="33644" y="10932"/>
                  </a:cubicBezTo>
                  <a:lnTo>
                    <a:pt x="68262" y="10932"/>
                  </a:lnTo>
                  <a:cubicBezTo>
                    <a:pt x="64314" y="15901"/>
                    <a:pt x="64314" y="22113"/>
                    <a:pt x="64314" y="26771"/>
                  </a:cubicBezTo>
                  <a:lnTo>
                    <a:pt x="64314" y="184848"/>
                  </a:lnTo>
                  <a:cubicBezTo>
                    <a:pt x="64314" y="187953"/>
                    <a:pt x="64314" y="196338"/>
                    <a:pt x="66743" y="201929"/>
                  </a:cubicBezTo>
                  <a:lnTo>
                    <a:pt x="33644" y="201929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AEC43C0-2F35-CE09-C06C-715348C25A1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124874" y="4263621"/>
              <a:ext cx="41601" cy="310562"/>
            </a:xfrm>
            <a:custGeom>
              <a:avLst/>
              <a:gdLst>
                <a:gd name="connsiteX0" fmla="*/ 41849 w 41601"/>
                <a:gd name="connsiteY0" fmla="*/ 310625 h 310562"/>
                <a:gd name="connsiteX1" fmla="*/ 41849 w 41601"/>
                <a:gd name="connsiteY1" fmla="*/ 298203 h 310562"/>
                <a:gd name="connsiteX2" fmla="*/ 12394 w 41601"/>
                <a:gd name="connsiteY2" fmla="*/ 298203 h 310562"/>
                <a:gd name="connsiteX3" fmla="*/ 12394 w 41601"/>
                <a:gd name="connsiteY3" fmla="*/ 12485 h 310562"/>
                <a:gd name="connsiteX4" fmla="*/ 41849 w 41601"/>
                <a:gd name="connsiteY4" fmla="*/ 12485 h 310562"/>
                <a:gd name="connsiteX5" fmla="*/ 41849 w 41601"/>
                <a:gd name="connsiteY5" fmla="*/ 63 h 310562"/>
                <a:gd name="connsiteX6" fmla="*/ 248 w 41601"/>
                <a:gd name="connsiteY6" fmla="*/ 63 h 310562"/>
                <a:gd name="connsiteX7" fmla="*/ 248 w 41601"/>
                <a:gd name="connsiteY7" fmla="*/ 310625 h 310562"/>
                <a:gd name="connsiteX8" fmla="*/ 41849 w 41601"/>
                <a:gd name="connsiteY8" fmla="*/ 310625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01" h="310562">
                  <a:moveTo>
                    <a:pt x="41849" y="310625"/>
                  </a:moveTo>
                  <a:lnTo>
                    <a:pt x="41849" y="298203"/>
                  </a:lnTo>
                  <a:lnTo>
                    <a:pt x="12394" y="298203"/>
                  </a:lnTo>
                  <a:lnTo>
                    <a:pt x="12394" y="12485"/>
                  </a:lnTo>
                  <a:lnTo>
                    <a:pt x="41849" y="12485"/>
                  </a:lnTo>
                  <a:lnTo>
                    <a:pt x="41849" y="63"/>
                  </a:lnTo>
                  <a:lnTo>
                    <a:pt x="248" y="63"/>
                  </a:lnTo>
                  <a:lnTo>
                    <a:pt x="248" y="310625"/>
                  </a:lnTo>
                  <a:lnTo>
                    <a:pt x="41849" y="310625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A6330-72CF-B0C1-AF05-EECA9193DAD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186147" y="4275733"/>
              <a:ext cx="124501" cy="224536"/>
            </a:xfrm>
            <a:custGeom>
              <a:avLst/>
              <a:gdLst>
                <a:gd name="connsiteX0" fmla="*/ 67663 w 124501"/>
                <a:gd name="connsiteY0" fmla="*/ 85157 h 224536"/>
                <a:gd name="connsiteX1" fmla="*/ 250 w 124501"/>
                <a:gd name="connsiteY1" fmla="*/ 172425 h 224536"/>
                <a:gd name="connsiteX2" fmla="*/ 48229 w 124501"/>
                <a:gd name="connsiteY2" fmla="*/ 224600 h 224536"/>
                <a:gd name="connsiteX3" fmla="*/ 108961 w 124501"/>
                <a:gd name="connsiteY3" fmla="*/ 132984 h 224536"/>
                <a:gd name="connsiteX4" fmla="*/ 86490 w 124501"/>
                <a:gd name="connsiteY4" fmla="*/ 75219 h 224536"/>
                <a:gd name="connsiteX5" fmla="*/ 57642 w 124501"/>
                <a:gd name="connsiteY5" fmla="*/ 24287 h 224536"/>
                <a:gd name="connsiteX6" fmla="*/ 74344 w 124501"/>
                <a:gd name="connsiteY6" fmla="*/ 10001 h 224536"/>
                <a:gd name="connsiteX7" fmla="*/ 95904 w 124501"/>
                <a:gd name="connsiteY7" fmla="*/ 18386 h 224536"/>
                <a:gd name="connsiteX8" fmla="*/ 112605 w 124501"/>
                <a:gd name="connsiteY8" fmla="*/ 26150 h 224536"/>
                <a:gd name="connsiteX9" fmla="*/ 124752 w 124501"/>
                <a:gd name="connsiteY9" fmla="*/ 13728 h 224536"/>
                <a:gd name="connsiteX10" fmla="*/ 108961 w 124501"/>
                <a:gd name="connsiteY10" fmla="*/ 3479 h 224536"/>
                <a:gd name="connsiteX11" fmla="*/ 84061 w 124501"/>
                <a:gd name="connsiteY11" fmla="*/ 63 h 224536"/>
                <a:gd name="connsiteX12" fmla="*/ 49444 w 124501"/>
                <a:gd name="connsiteY12" fmla="*/ 32051 h 224536"/>
                <a:gd name="connsiteX13" fmla="*/ 67663 w 124501"/>
                <a:gd name="connsiteY13" fmla="*/ 85157 h 224536"/>
                <a:gd name="connsiteX14" fmla="*/ 71307 w 124501"/>
                <a:gd name="connsiteY14" fmla="*/ 91989 h 224536"/>
                <a:gd name="connsiteX15" fmla="*/ 88009 w 124501"/>
                <a:gd name="connsiteY15" fmla="*/ 145406 h 224536"/>
                <a:gd name="connsiteX16" fmla="*/ 48229 w 124501"/>
                <a:gd name="connsiteY16" fmla="*/ 217767 h 224536"/>
                <a:gd name="connsiteX17" fmla="*/ 19077 w 124501"/>
                <a:gd name="connsiteY17" fmla="*/ 181121 h 224536"/>
                <a:gd name="connsiteX18" fmla="*/ 71307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663" y="85157"/>
                  </a:moveTo>
                  <a:cubicBezTo>
                    <a:pt x="29706" y="94474"/>
                    <a:pt x="250" y="134847"/>
                    <a:pt x="250" y="172425"/>
                  </a:cubicBezTo>
                  <a:cubicBezTo>
                    <a:pt x="250" y="202239"/>
                    <a:pt x="19685" y="224600"/>
                    <a:pt x="48229" y="224600"/>
                  </a:cubicBezTo>
                  <a:cubicBezTo>
                    <a:pt x="83757" y="224600"/>
                    <a:pt x="108961" y="175841"/>
                    <a:pt x="108961" y="132984"/>
                  </a:cubicBezTo>
                  <a:cubicBezTo>
                    <a:pt x="108961" y="104722"/>
                    <a:pt x="96815" y="89194"/>
                    <a:pt x="86490" y="75219"/>
                  </a:cubicBezTo>
                  <a:cubicBezTo>
                    <a:pt x="75558" y="61244"/>
                    <a:pt x="57642" y="37951"/>
                    <a:pt x="57642" y="24287"/>
                  </a:cubicBezTo>
                  <a:cubicBezTo>
                    <a:pt x="57642" y="17454"/>
                    <a:pt x="63716" y="10001"/>
                    <a:pt x="74344" y="10001"/>
                  </a:cubicBezTo>
                  <a:cubicBezTo>
                    <a:pt x="83454" y="10001"/>
                    <a:pt x="89527" y="14038"/>
                    <a:pt x="95904" y="18386"/>
                  </a:cubicBezTo>
                  <a:cubicBezTo>
                    <a:pt x="101977" y="22113"/>
                    <a:pt x="108050" y="26150"/>
                    <a:pt x="112605" y="26150"/>
                  </a:cubicBezTo>
                  <a:cubicBezTo>
                    <a:pt x="120197" y="26150"/>
                    <a:pt x="124752" y="18697"/>
                    <a:pt x="124752" y="13728"/>
                  </a:cubicBezTo>
                  <a:cubicBezTo>
                    <a:pt x="124752" y="6895"/>
                    <a:pt x="119893" y="5963"/>
                    <a:pt x="108961" y="3479"/>
                  </a:cubicBezTo>
                  <a:cubicBezTo>
                    <a:pt x="93171" y="63"/>
                    <a:pt x="88920" y="63"/>
                    <a:pt x="84061" y="63"/>
                  </a:cubicBezTo>
                  <a:cubicBezTo>
                    <a:pt x="60375" y="63"/>
                    <a:pt x="49444" y="13417"/>
                    <a:pt x="49444" y="32051"/>
                  </a:cubicBezTo>
                  <a:cubicBezTo>
                    <a:pt x="49444" y="48821"/>
                    <a:pt x="58250" y="66213"/>
                    <a:pt x="67663" y="85157"/>
                  </a:cubicBezTo>
                  <a:close/>
                  <a:moveTo>
                    <a:pt x="71307" y="91989"/>
                  </a:moveTo>
                  <a:cubicBezTo>
                    <a:pt x="78899" y="106275"/>
                    <a:pt x="88009" y="123046"/>
                    <a:pt x="88009" y="145406"/>
                  </a:cubicBezTo>
                  <a:cubicBezTo>
                    <a:pt x="88009" y="165903"/>
                    <a:pt x="76469" y="217767"/>
                    <a:pt x="48229" y="217767"/>
                  </a:cubicBezTo>
                  <a:cubicBezTo>
                    <a:pt x="31528" y="217767"/>
                    <a:pt x="19077" y="204724"/>
                    <a:pt x="19077" y="181121"/>
                  </a:cubicBezTo>
                  <a:cubicBezTo>
                    <a:pt x="19077" y="161555"/>
                    <a:pt x="30313" y="103170"/>
                    <a:pt x="71307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74D2D07-17D4-631E-E1EE-91A31C7C04F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326527" y="4263621"/>
              <a:ext cx="41601" cy="310562"/>
            </a:xfrm>
            <a:custGeom>
              <a:avLst/>
              <a:gdLst>
                <a:gd name="connsiteX0" fmla="*/ 41857 w 41601"/>
                <a:gd name="connsiteY0" fmla="*/ 63 h 310562"/>
                <a:gd name="connsiteX1" fmla="*/ 255 w 41601"/>
                <a:gd name="connsiteY1" fmla="*/ 63 h 310562"/>
                <a:gd name="connsiteX2" fmla="*/ 255 w 41601"/>
                <a:gd name="connsiteY2" fmla="*/ 12485 h 310562"/>
                <a:gd name="connsiteX3" fmla="*/ 29710 w 41601"/>
                <a:gd name="connsiteY3" fmla="*/ 12485 h 310562"/>
                <a:gd name="connsiteX4" fmla="*/ 29710 w 41601"/>
                <a:gd name="connsiteY4" fmla="*/ 298203 h 310562"/>
                <a:gd name="connsiteX5" fmla="*/ 255 w 41601"/>
                <a:gd name="connsiteY5" fmla="*/ 298203 h 310562"/>
                <a:gd name="connsiteX6" fmla="*/ 255 w 41601"/>
                <a:gd name="connsiteY6" fmla="*/ 310625 h 310562"/>
                <a:gd name="connsiteX7" fmla="*/ 41857 w 41601"/>
                <a:gd name="connsiteY7" fmla="*/ 310625 h 310562"/>
                <a:gd name="connsiteX8" fmla="*/ 41857 w 41601"/>
                <a:gd name="connsiteY8" fmla="*/ 63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01" h="310562">
                  <a:moveTo>
                    <a:pt x="41857" y="63"/>
                  </a:moveTo>
                  <a:lnTo>
                    <a:pt x="255" y="63"/>
                  </a:lnTo>
                  <a:lnTo>
                    <a:pt x="255" y="12485"/>
                  </a:lnTo>
                  <a:lnTo>
                    <a:pt x="29710" y="12485"/>
                  </a:lnTo>
                  <a:lnTo>
                    <a:pt x="29710" y="298203"/>
                  </a:lnTo>
                  <a:lnTo>
                    <a:pt x="255" y="298203"/>
                  </a:lnTo>
                  <a:lnTo>
                    <a:pt x="255" y="310625"/>
                  </a:lnTo>
                  <a:lnTo>
                    <a:pt x="41857" y="310625"/>
                  </a:lnTo>
                  <a:lnTo>
                    <a:pt x="41857" y="63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DD7E9B-E387-860D-AA7C-5CAEAD49D7F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467559" y="4275733"/>
              <a:ext cx="124501" cy="224536"/>
            </a:xfrm>
            <a:custGeom>
              <a:avLst/>
              <a:gdLst>
                <a:gd name="connsiteX0" fmla="*/ 67672 w 124501"/>
                <a:gd name="connsiteY0" fmla="*/ 85157 h 224536"/>
                <a:gd name="connsiteX1" fmla="*/ 260 w 124501"/>
                <a:gd name="connsiteY1" fmla="*/ 172425 h 224536"/>
                <a:gd name="connsiteX2" fmla="*/ 48238 w 124501"/>
                <a:gd name="connsiteY2" fmla="*/ 224600 h 224536"/>
                <a:gd name="connsiteX3" fmla="*/ 108970 w 124501"/>
                <a:gd name="connsiteY3" fmla="*/ 132984 h 224536"/>
                <a:gd name="connsiteX4" fmla="*/ 86499 w 124501"/>
                <a:gd name="connsiteY4" fmla="*/ 75219 h 224536"/>
                <a:gd name="connsiteX5" fmla="*/ 57652 w 124501"/>
                <a:gd name="connsiteY5" fmla="*/ 24287 h 224536"/>
                <a:gd name="connsiteX6" fmla="*/ 74353 w 124501"/>
                <a:gd name="connsiteY6" fmla="*/ 10001 h 224536"/>
                <a:gd name="connsiteX7" fmla="*/ 95913 w 124501"/>
                <a:gd name="connsiteY7" fmla="*/ 18386 h 224536"/>
                <a:gd name="connsiteX8" fmla="*/ 112614 w 124501"/>
                <a:gd name="connsiteY8" fmla="*/ 26150 h 224536"/>
                <a:gd name="connsiteX9" fmla="*/ 124761 w 124501"/>
                <a:gd name="connsiteY9" fmla="*/ 13728 h 224536"/>
                <a:gd name="connsiteX10" fmla="*/ 108970 w 124501"/>
                <a:gd name="connsiteY10" fmla="*/ 3479 h 224536"/>
                <a:gd name="connsiteX11" fmla="*/ 84070 w 124501"/>
                <a:gd name="connsiteY11" fmla="*/ 63 h 224536"/>
                <a:gd name="connsiteX12" fmla="*/ 49453 w 124501"/>
                <a:gd name="connsiteY12" fmla="*/ 32051 h 224536"/>
                <a:gd name="connsiteX13" fmla="*/ 67672 w 124501"/>
                <a:gd name="connsiteY13" fmla="*/ 85157 h 224536"/>
                <a:gd name="connsiteX14" fmla="*/ 71316 w 124501"/>
                <a:gd name="connsiteY14" fmla="*/ 91989 h 224536"/>
                <a:gd name="connsiteX15" fmla="*/ 88018 w 124501"/>
                <a:gd name="connsiteY15" fmla="*/ 145406 h 224536"/>
                <a:gd name="connsiteX16" fmla="*/ 48238 w 124501"/>
                <a:gd name="connsiteY16" fmla="*/ 217767 h 224536"/>
                <a:gd name="connsiteX17" fmla="*/ 19087 w 124501"/>
                <a:gd name="connsiteY17" fmla="*/ 181121 h 224536"/>
                <a:gd name="connsiteX18" fmla="*/ 71316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672" y="85157"/>
                  </a:moveTo>
                  <a:cubicBezTo>
                    <a:pt x="29715" y="94474"/>
                    <a:pt x="260" y="134847"/>
                    <a:pt x="260" y="172425"/>
                  </a:cubicBezTo>
                  <a:cubicBezTo>
                    <a:pt x="260" y="202239"/>
                    <a:pt x="19694" y="224600"/>
                    <a:pt x="48238" y="224600"/>
                  </a:cubicBezTo>
                  <a:cubicBezTo>
                    <a:pt x="83767" y="224600"/>
                    <a:pt x="108970" y="175841"/>
                    <a:pt x="108970" y="132984"/>
                  </a:cubicBezTo>
                  <a:cubicBezTo>
                    <a:pt x="108970" y="104722"/>
                    <a:pt x="96824" y="89194"/>
                    <a:pt x="86499" y="75219"/>
                  </a:cubicBezTo>
                  <a:cubicBezTo>
                    <a:pt x="75568" y="61244"/>
                    <a:pt x="57652" y="37951"/>
                    <a:pt x="57652" y="24287"/>
                  </a:cubicBezTo>
                  <a:cubicBezTo>
                    <a:pt x="57652" y="17454"/>
                    <a:pt x="63725" y="10001"/>
                    <a:pt x="74353" y="10001"/>
                  </a:cubicBezTo>
                  <a:cubicBezTo>
                    <a:pt x="83463" y="10001"/>
                    <a:pt x="89536" y="14038"/>
                    <a:pt x="95913" y="18386"/>
                  </a:cubicBezTo>
                  <a:cubicBezTo>
                    <a:pt x="101986" y="22113"/>
                    <a:pt x="108059" y="26150"/>
                    <a:pt x="112614" y="26150"/>
                  </a:cubicBezTo>
                  <a:cubicBezTo>
                    <a:pt x="120206" y="26150"/>
                    <a:pt x="124761" y="18697"/>
                    <a:pt x="124761" y="13728"/>
                  </a:cubicBezTo>
                  <a:cubicBezTo>
                    <a:pt x="124761" y="6895"/>
                    <a:pt x="119902" y="5963"/>
                    <a:pt x="108970" y="3479"/>
                  </a:cubicBezTo>
                  <a:cubicBezTo>
                    <a:pt x="93180" y="63"/>
                    <a:pt x="88929" y="63"/>
                    <a:pt x="84070" y="63"/>
                  </a:cubicBezTo>
                  <a:cubicBezTo>
                    <a:pt x="60385" y="63"/>
                    <a:pt x="49453" y="13417"/>
                    <a:pt x="49453" y="32051"/>
                  </a:cubicBezTo>
                  <a:cubicBezTo>
                    <a:pt x="49453" y="48821"/>
                    <a:pt x="58259" y="66213"/>
                    <a:pt x="67672" y="85157"/>
                  </a:cubicBezTo>
                  <a:close/>
                  <a:moveTo>
                    <a:pt x="71316" y="91989"/>
                  </a:moveTo>
                  <a:cubicBezTo>
                    <a:pt x="78908" y="106275"/>
                    <a:pt x="88018" y="123046"/>
                    <a:pt x="88018" y="145406"/>
                  </a:cubicBezTo>
                  <a:cubicBezTo>
                    <a:pt x="88018" y="165903"/>
                    <a:pt x="76479" y="217767"/>
                    <a:pt x="48238" y="217767"/>
                  </a:cubicBezTo>
                  <a:cubicBezTo>
                    <a:pt x="31537" y="217767"/>
                    <a:pt x="19087" y="204724"/>
                    <a:pt x="19087" y="181121"/>
                  </a:cubicBezTo>
                  <a:cubicBezTo>
                    <a:pt x="19087" y="161555"/>
                    <a:pt x="30322" y="103170"/>
                    <a:pt x="71316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F68773-858A-D6ED-E2F2-3A0D5AB7237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631321" y="4263621"/>
              <a:ext cx="70449" cy="310562"/>
            </a:xfrm>
            <a:custGeom>
              <a:avLst/>
              <a:gdLst>
                <a:gd name="connsiteX0" fmla="*/ 70714 w 70449"/>
                <a:gd name="connsiteY0" fmla="*/ 307520 h 310562"/>
                <a:gd name="connsiteX1" fmla="*/ 65552 w 70449"/>
                <a:gd name="connsiteY1" fmla="*/ 300687 h 310562"/>
                <a:gd name="connsiteX2" fmla="*/ 17877 w 70449"/>
                <a:gd name="connsiteY2" fmla="*/ 155344 h 310562"/>
                <a:gd name="connsiteX3" fmla="*/ 66766 w 70449"/>
                <a:gd name="connsiteY3" fmla="*/ 8448 h 310562"/>
                <a:gd name="connsiteX4" fmla="*/ 70714 w 70449"/>
                <a:gd name="connsiteY4" fmla="*/ 3168 h 310562"/>
                <a:gd name="connsiteX5" fmla="*/ 67677 w 70449"/>
                <a:gd name="connsiteY5" fmla="*/ 63 h 310562"/>
                <a:gd name="connsiteX6" fmla="*/ 19395 w 70449"/>
                <a:gd name="connsiteY6" fmla="*/ 60622 h 310562"/>
                <a:gd name="connsiteX7" fmla="*/ 264 w 70449"/>
                <a:gd name="connsiteY7" fmla="*/ 155344 h 310562"/>
                <a:gd name="connsiteX8" fmla="*/ 20306 w 70449"/>
                <a:gd name="connsiteY8" fmla="*/ 252240 h 310562"/>
                <a:gd name="connsiteX9" fmla="*/ 67677 w 70449"/>
                <a:gd name="connsiteY9" fmla="*/ 310625 h 310562"/>
                <a:gd name="connsiteX10" fmla="*/ 70714 w 70449"/>
                <a:gd name="connsiteY10" fmla="*/ 307520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714" y="307520"/>
                  </a:moveTo>
                  <a:cubicBezTo>
                    <a:pt x="70714" y="306588"/>
                    <a:pt x="70714" y="305967"/>
                    <a:pt x="65552" y="300687"/>
                  </a:cubicBezTo>
                  <a:cubicBezTo>
                    <a:pt x="27594" y="261557"/>
                    <a:pt x="17877" y="202860"/>
                    <a:pt x="17877" y="155344"/>
                  </a:cubicBezTo>
                  <a:cubicBezTo>
                    <a:pt x="17877" y="101306"/>
                    <a:pt x="29416" y="47268"/>
                    <a:pt x="66766" y="8448"/>
                  </a:cubicBezTo>
                  <a:cubicBezTo>
                    <a:pt x="70714" y="4721"/>
                    <a:pt x="70714" y="4100"/>
                    <a:pt x="70714" y="3168"/>
                  </a:cubicBezTo>
                  <a:cubicBezTo>
                    <a:pt x="70714" y="994"/>
                    <a:pt x="69499" y="63"/>
                    <a:pt x="67677" y="63"/>
                  </a:cubicBezTo>
                  <a:cubicBezTo>
                    <a:pt x="64641" y="63"/>
                    <a:pt x="37311" y="21181"/>
                    <a:pt x="19395" y="60622"/>
                  </a:cubicBezTo>
                  <a:cubicBezTo>
                    <a:pt x="3908" y="94784"/>
                    <a:pt x="264" y="129257"/>
                    <a:pt x="264" y="155344"/>
                  </a:cubicBezTo>
                  <a:cubicBezTo>
                    <a:pt x="264" y="179568"/>
                    <a:pt x="3605" y="217146"/>
                    <a:pt x="20306" y="252240"/>
                  </a:cubicBezTo>
                  <a:cubicBezTo>
                    <a:pt x="38526" y="290439"/>
                    <a:pt x="64641" y="310625"/>
                    <a:pt x="67677" y="310625"/>
                  </a:cubicBezTo>
                  <a:cubicBezTo>
                    <a:pt x="69499" y="310625"/>
                    <a:pt x="70714" y="309694"/>
                    <a:pt x="70714" y="307520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779E07-4542-299D-9F7D-05DB28EE50F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70557" y="4274802"/>
              <a:ext cx="134521" cy="61491"/>
            </a:xfrm>
            <a:custGeom>
              <a:avLst/>
              <a:gdLst>
                <a:gd name="connsiteX0" fmla="*/ 108068 w 134521"/>
                <a:gd name="connsiteY0" fmla="*/ 37020 h 61491"/>
                <a:gd name="connsiteX1" fmla="*/ 93796 w 134521"/>
                <a:gd name="connsiteY1" fmla="*/ 55343 h 61491"/>
                <a:gd name="connsiteX2" fmla="*/ 99869 w 134521"/>
                <a:gd name="connsiteY2" fmla="*/ 61554 h 61491"/>
                <a:gd name="connsiteX3" fmla="*/ 105639 w 134521"/>
                <a:gd name="connsiteY3" fmla="*/ 57517 h 61491"/>
                <a:gd name="connsiteX4" fmla="*/ 129628 w 134521"/>
                <a:gd name="connsiteY4" fmla="*/ 37330 h 61491"/>
                <a:gd name="connsiteX5" fmla="*/ 134790 w 134521"/>
                <a:gd name="connsiteY5" fmla="*/ 30808 h 61491"/>
                <a:gd name="connsiteX6" fmla="*/ 130539 w 134521"/>
                <a:gd name="connsiteY6" fmla="*/ 24597 h 61491"/>
                <a:gd name="connsiteX7" fmla="*/ 118089 w 134521"/>
                <a:gd name="connsiteY7" fmla="*/ 6895 h 61491"/>
                <a:gd name="connsiteX8" fmla="*/ 112016 w 134521"/>
                <a:gd name="connsiteY8" fmla="*/ 63 h 61491"/>
                <a:gd name="connsiteX9" fmla="*/ 105942 w 134521"/>
                <a:gd name="connsiteY9" fmla="*/ 6585 h 61491"/>
                <a:gd name="connsiteX10" fmla="*/ 113230 w 134521"/>
                <a:gd name="connsiteY10" fmla="*/ 24597 h 61491"/>
                <a:gd name="connsiteX11" fmla="*/ 10896 w 134521"/>
                <a:gd name="connsiteY11" fmla="*/ 24597 h 61491"/>
                <a:gd name="connsiteX12" fmla="*/ 268 w 134521"/>
                <a:gd name="connsiteY12" fmla="*/ 30808 h 61491"/>
                <a:gd name="connsiteX13" fmla="*/ 10896 w 134521"/>
                <a:gd name="connsiteY13" fmla="*/ 37020 h 61491"/>
                <a:gd name="connsiteX14" fmla="*/ 108068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8068" y="37020"/>
                  </a:moveTo>
                  <a:cubicBezTo>
                    <a:pt x="103817" y="41057"/>
                    <a:pt x="93796" y="49753"/>
                    <a:pt x="93796" y="55343"/>
                  </a:cubicBezTo>
                  <a:cubicBezTo>
                    <a:pt x="93796" y="58449"/>
                    <a:pt x="96833" y="61554"/>
                    <a:pt x="99869" y="61554"/>
                  </a:cubicBezTo>
                  <a:cubicBezTo>
                    <a:pt x="102602" y="61554"/>
                    <a:pt x="104120" y="59380"/>
                    <a:pt x="105639" y="57517"/>
                  </a:cubicBezTo>
                  <a:cubicBezTo>
                    <a:pt x="109283" y="52858"/>
                    <a:pt x="116267" y="44163"/>
                    <a:pt x="129628" y="37330"/>
                  </a:cubicBezTo>
                  <a:cubicBezTo>
                    <a:pt x="131754" y="36088"/>
                    <a:pt x="134790" y="34535"/>
                    <a:pt x="134790" y="30808"/>
                  </a:cubicBezTo>
                  <a:cubicBezTo>
                    <a:pt x="134790" y="27703"/>
                    <a:pt x="132665" y="26150"/>
                    <a:pt x="130539" y="24597"/>
                  </a:cubicBezTo>
                  <a:cubicBezTo>
                    <a:pt x="123858" y="19939"/>
                    <a:pt x="120518" y="14349"/>
                    <a:pt x="118089" y="6895"/>
                  </a:cubicBezTo>
                  <a:cubicBezTo>
                    <a:pt x="117482" y="4100"/>
                    <a:pt x="116267" y="63"/>
                    <a:pt x="112016" y="63"/>
                  </a:cubicBezTo>
                  <a:cubicBezTo>
                    <a:pt x="107764" y="63"/>
                    <a:pt x="105942" y="4100"/>
                    <a:pt x="105942" y="6585"/>
                  </a:cubicBezTo>
                  <a:cubicBezTo>
                    <a:pt x="105942" y="8137"/>
                    <a:pt x="108372" y="18075"/>
                    <a:pt x="113230" y="24597"/>
                  </a:cubicBezTo>
                  <a:lnTo>
                    <a:pt x="10896" y="24597"/>
                  </a:lnTo>
                  <a:cubicBezTo>
                    <a:pt x="5734" y="24597"/>
                    <a:pt x="268" y="24597"/>
                    <a:pt x="268" y="30808"/>
                  </a:cubicBezTo>
                  <a:cubicBezTo>
                    <a:pt x="268" y="37020"/>
                    <a:pt x="5734" y="37020"/>
                    <a:pt x="10896" y="37020"/>
                  </a:cubicBezTo>
                  <a:lnTo>
                    <a:pt x="108068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FF58786-F29E-9F74-0588-E1B9A9E454A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728156" y="4359275"/>
              <a:ext cx="151223" cy="140684"/>
            </a:xfrm>
            <a:custGeom>
              <a:avLst/>
              <a:gdLst>
                <a:gd name="connsiteX0" fmla="*/ 92885 w 151223"/>
                <a:gd name="connsiteY0" fmla="*/ 43542 h 140684"/>
                <a:gd name="connsiteX1" fmla="*/ 122947 w 151223"/>
                <a:gd name="connsiteY1" fmla="*/ 6895 h 140684"/>
                <a:gd name="connsiteX2" fmla="*/ 138131 w 151223"/>
                <a:gd name="connsiteY2" fmla="*/ 10932 h 140684"/>
                <a:gd name="connsiteX3" fmla="*/ 123555 w 151223"/>
                <a:gd name="connsiteY3" fmla="*/ 27703 h 140684"/>
                <a:gd name="connsiteX4" fmla="*/ 135094 w 151223"/>
                <a:gd name="connsiteY4" fmla="*/ 38573 h 140684"/>
                <a:gd name="connsiteX5" fmla="*/ 151492 w 151223"/>
                <a:gd name="connsiteY5" fmla="*/ 20560 h 140684"/>
                <a:gd name="connsiteX6" fmla="*/ 123251 w 151223"/>
                <a:gd name="connsiteY6" fmla="*/ 63 h 140684"/>
                <a:gd name="connsiteX7" fmla="*/ 91367 w 151223"/>
                <a:gd name="connsiteY7" fmla="*/ 23666 h 140684"/>
                <a:gd name="connsiteX8" fmla="*/ 58571 w 151223"/>
                <a:gd name="connsiteY8" fmla="*/ 63 h 140684"/>
                <a:gd name="connsiteX9" fmla="*/ 9682 w 151223"/>
                <a:gd name="connsiteY9" fmla="*/ 47889 h 140684"/>
                <a:gd name="connsiteX10" fmla="*/ 13326 w 151223"/>
                <a:gd name="connsiteY10" fmla="*/ 50995 h 140684"/>
                <a:gd name="connsiteX11" fmla="*/ 17273 w 151223"/>
                <a:gd name="connsiteY11" fmla="*/ 47579 h 140684"/>
                <a:gd name="connsiteX12" fmla="*/ 57964 w 151223"/>
                <a:gd name="connsiteY12" fmla="*/ 6895 h 140684"/>
                <a:gd name="connsiteX13" fmla="*/ 74362 w 151223"/>
                <a:gd name="connsiteY13" fmla="*/ 27703 h 140684"/>
                <a:gd name="connsiteX14" fmla="*/ 57964 w 151223"/>
                <a:gd name="connsiteY14" fmla="*/ 101617 h 140684"/>
                <a:gd name="connsiteX15" fmla="*/ 29116 w 151223"/>
                <a:gd name="connsiteY15" fmla="*/ 133915 h 140684"/>
                <a:gd name="connsiteX16" fmla="*/ 13933 w 151223"/>
                <a:gd name="connsiteY16" fmla="*/ 129878 h 140684"/>
                <a:gd name="connsiteX17" fmla="*/ 28205 w 151223"/>
                <a:gd name="connsiteY17" fmla="*/ 113108 h 140684"/>
                <a:gd name="connsiteX18" fmla="*/ 16970 w 151223"/>
                <a:gd name="connsiteY18" fmla="*/ 102238 h 140684"/>
                <a:gd name="connsiteX19" fmla="*/ 268 w 151223"/>
                <a:gd name="connsiteY19" fmla="*/ 120251 h 140684"/>
                <a:gd name="connsiteX20" fmla="*/ 28813 w 151223"/>
                <a:gd name="connsiteY20" fmla="*/ 140748 h 140684"/>
                <a:gd name="connsiteX21" fmla="*/ 60697 w 151223"/>
                <a:gd name="connsiteY21" fmla="*/ 117145 h 140684"/>
                <a:gd name="connsiteX22" fmla="*/ 93492 w 151223"/>
                <a:gd name="connsiteY22" fmla="*/ 140748 h 140684"/>
                <a:gd name="connsiteX23" fmla="*/ 142078 w 151223"/>
                <a:gd name="connsiteY23" fmla="*/ 92921 h 140684"/>
                <a:gd name="connsiteX24" fmla="*/ 138434 w 151223"/>
                <a:gd name="connsiteY24" fmla="*/ 89815 h 140684"/>
                <a:gd name="connsiteX25" fmla="*/ 134487 w 151223"/>
                <a:gd name="connsiteY25" fmla="*/ 93232 h 140684"/>
                <a:gd name="connsiteX26" fmla="*/ 94100 w 151223"/>
                <a:gd name="connsiteY26" fmla="*/ 133915 h 140684"/>
                <a:gd name="connsiteX27" fmla="*/ 77398 w 151223"/>
                <a:gd name="connsiteY27" fmla="*/ 113418 h 140684"/>
                <a:gd name="connsiteX28" fmla="*/ 82561 w 151223"/>
                <a:gd name="connsiteY28" fmla="*/ 86089 h 140684"/>
                <a:gd name="connsiteX29" fmla="*/ 92885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885" y="43542"/>
                  </a:moveTo>
                  <a:cubicBezTo>
                    <a:pt x="94707" y="35467"/>
                    <a:pt x="101691" y="6895"/>
                    <a:pt x="122947" y="6895"/>
                  </a:cubicBezTo>
                  <a:cubicBezTo>
                    <a:pt x="124466" y="6895"/>
                    <a:pt x="131754" y="6895"/>
                    <a:pt x="138131" y="10932"/>
                  </a:cubicBezTo>
                  <a:cubicBezTo>
                    <a:pt x="129628" y="12485"/>
                    <a:pt x="123555" y="20249"/>
                    <a:pt x="123555" y="27703"/>
                  </a:cubicBezTo>
                  <a:cubicBezTo>
                    <a:pt x="123555" y="32672"/>
                    <a:pt x="126895" y="38573"/>
                    <a:pt x="135094" y="38573"/>
                  </a:cubicBezTo>
                  <a:cubicBezTo>
                    <a:pt x="141775" y="38573"/>
                    <a:pt x="151492" y="32982"/>
                    <a:pt x="151492" y="20560"/>
                  </a:cubicBezTo>
                  <a:cubicBezTo>
                    <a:pt x="151492" y="4411"/>
                    <a:pt x="133576" y="63"/>
                    <a:pt x="123251" y="63"/>
                  </a:cubicBezTo>
                  <a:cubicBezTo>
                    <a:pt x="105639" y="63"/>
                    <a:pt x="95011" y="16523"/>
                    <a:pt x="91367" y="23666"/>
                  </a:cubicBezTo>
                  <a:cubicBezTo>
                    <a:pt x="83775" y="3168"/>
                    <a:pt x="67377" y="63"/>
                    <a:pt x="58571" y="63"/>
                  </a:cubicBezTo>
                  <a:cubicBezTo>
                    <a:pt x="26991" y="63"/>
                    <a:pt x="9682" y="40125"/>
                    <a:pt x="9682" y="47889"/>
                  </a:cubicBezTo>
                  <a:cubicBezTo>
                    <a:pt x="9682" y="50995"/>
                    <a:pt x="12718" y="50995"/>
                    <a:pt x="13326" y="50995"/>
                  </a:cubicBezTo>
                  <a:cubicBezTo>
                    <a:pt x="15755" y="50995"/>
                    <a:pt x="16666" y="50374"/>
                    <a:pt x="17273" y="47579"/>
                  </a:cubicBezTo>
                  <a:cubicBezTo>
                    <a:pt x="27598" y="14659"/>
                    <a:pt x="47639" y="6895"/>
                    <a:pt x="57964" y="6895"/>
                  </a:cubicBezTo>
                  <a:cubicBezTo>
                    <a:pt x="63734" y="6895"/>
                    <a:pt x="74362" y="9690"/>
                    <a:pt x="74362" y="27703"/>
                  </a:cubicBezTo>
                  <a:cubicBezTo>
                    <a:pt x="74362" y="37330"/>
                    <a:pt x="69199" y="58138"/>
                    <a:pt x="57964" y="101617"/>
                  </a:cubicBezTo>
                  <a:cubicBezTo>
                    <a:pt x="53105" y="120872"/>
                    <a:pt x="42477" y="133915"/>
                    <a:pt x="29116" y="133915"/>
                  </a:cubicBezTo>
                  <a:cubicBezTo>
                    <a:pt x="27294" y="133915"/>
                    <a:pt x="20310" y="133915"/>
                    <a:pt x="13933" y="129878"/>
                  </a:cubicBezTo>
                  <a:cubicBezTo>
                    <a:pt x="21525" y="128325"/>
                    <a:pt x="28205" y="121803"/>
                    <a:pt x="28205" y="113108"/>
                  </a:cubicBezTo>
                  <a:cubicBezTo>
                    <a:pt x="28205" y="104722"/>
                    <a:pt x="21525" y="102238"/>
                    <a:pt x="16970" y="102238"/>
                  </a:cubicBezTo>
                  <a:cubicBezTo>
                    <a:pt x="7860" y="102238"/>
                    <a:pt x="268" y="110313"/>
                    <a:pt x="268" y="120251"/>
                  </a:cubicBezTo>
                  <a:cubicBezTo>
                    <a:pt x="268" y="134536"/>
                    <a:pt x="15451" y="140748"/>
                    <a:pt x="28813" y="140748"/>
                  </a:cubicBezTo>
                  <a:cubicBezTo>
                    <a:pt x="48854" y="140748"/>
                    <a:pt x="59786" y="119008"/>
                    <a:pt x="60697" y="117145"/>
                  </a:cubicBezTo>
                  <a:cubicBezTo>
                    <a:pt x="64341" y="128636"/>
                    <a:pt x="75273" y="140748"/>
                    <a:pt x="93492" y="140748"/>
                  </a:cubicBezTo>
                  <a:cubicBezTo>
                    <a:pt x="124769" y="140748"/>
                    <a:pt x="142078" y="100685"/>
                    <a:pt x="142078" y="92921"/>
                  </a:cubicBezTo>
                  <a:cubicBezTo>
                    <a:pt x="142078" y="89815"/>
                    <a:pt x="139345" y="89815"/>
                    <a:pt x="138434" y="89815"/>
                  </a:cubicBezTo>
                  <a:cubicBezTo>
                    <a:pt x="135701" y="89815"/>
                    <a:pt x="135094" y="91058"/>
                    <a:pt x="134487" y="93232"/>
                  </a:cubicBezTo>
                  <a:cubicBezTo>
                    <a:pt x="124466" y="126462"/>
                    <a:pt x="103817" y="133915"/>
                    <a:pt x="94100" y="133915"/>
                  </a:cubicBezTo>
                  <a:cubicBezTo>
                    <a:pt x="82257" y="133915"/>
                    <a:pt x="77398" y="123977"/>
                    <a:pt x="77398" y="113418"/>
                  </a:cubicBezTo>
                  <a:cubicBezTo>
                    <a:pt x="77398" y="106586"/>
                    <a:pt x="79220" y="99753"/>
                    <a:pt x="82561" y="86089"/>
                  </a:cubicBezTo>
                  <a:lnTo>
                    <a:pt x="92885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9943B2F-5CD9-9417-EA11-4EF79627EBC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919015" y="4463624"/>
              <a:ext cx="35528" cy="92858"/>
            </a:xfrm>
            <a:custGeom>
              <a:avLst/>
              <a:gdLst>
                <a:gd name="connsiteX0" fmla="*/ 35802 w 35528"/>
                <a:gd name="connsiteY0" fmla="*/ 32672 h 92858"/>
                <a:gd name="connsiteX1" fmla="*/ 16368 w 35528"/>
                <a:gd name="connsiteY1" fmla="*/ 63 h 92858"/>
                <a:gd name="connsiteX2" fmla="*/ 274 w 35528"/>
                <a:gd name="connsiteY2" fmla="*/ 16523 h 92858"/>
                <a:gd name="connsiteX3" fmla="*/ 16368 w 35528"/>
                <a:gd name="connsiteY3" fmla="*/ 32982 h 92858"/>
                <a:gd name="connsiteX4" fmla="*/ 26996 w 35528"/>
                <a:gd name="connsiteY4" fmla="*/ 28945 h 92858"/>
                <a:gd name="connsiteX5" fmla="*/ 28515 w 35528"/>
                <a:gd name="connsiteY5" fmla="*/ 28013 h 92858"/>
                <a:gd name="connsiteX6" fmla="*/ 29122 w 35528"/>
                <a:gd name="connsiteY6" fmla="*/ 32672 h 92858"/>
                <a:gd name="connsiteX7" fmla="*/ 8473 w 35528"/>
                <a:gd name="connsiteY7" fmla="*/ 84536 h 92858"/>
                <a:gd name="connsiteX8" fmla="*/ 5133 w 35528"/>
                <a:gd name="connsiteY8" fmla="*/ 89505 h 92858"/>
                <a:gd name="connsiteX9" fmla="*/ 8169 w 35528"/>
                <a:gd name="connsiteY9" fmla="*/ 92921 h 92858"/>
                <a:gd name="connsiteX10" fmla="*/ 35802 w 35528"/>
                <a:gd name="connsiteY10" fmla="*/ 32672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" h="92858">
                  <a:moveTo>
                    <a:pt x="35802" y="32672"/>
                  </a:moveTo>
                  <a:cubicBezTo>
                    <a:pt x="35802" y="12175"/>
                    <a:pt x="28211" y="63"/>
                    <a:pt x="16368" y="63"/>
                  </a:cubicBezTo>
                  <a:cubicBezTo>
                    <a:pt x="6347" y="63"/>
                    <a:pt x="274" y="7827"/>
                    <a:pt x="274" y="16523"/>
                  </a:cubicBezTo>
                  <a:cubicBezTo>
                    <a:pt x="274" y="24908"/>
                    <a:pt x="6347" y="32982"/>
                    <a:pt x="16368" y="32982"/>
                  </a:cubicBezTo>
                  <a:cubicBezTo>
                    <a:pt x="20012" y="32982"/>
                    <a:pt x="23960" y="31740"/>
                    <a:pt x="26996" y="28945"/>
                  </a:cubicBezTo>
                  <a:cubicBezTo>
                    <a:pt x="27907" y="28324"/>
                    <a:pt x="28211" y="28013"/>
                    <a:pt x="28515" y="28013"/>
                  </a:cubicBezTo>
                  <a:cubicBezTo>
                    <a:pt x="28818" y="28013"/>
                    <a:pt x="29122" y="28324"/>
                    <a:pt x="29122" y="32672"/>
                  </a:cubicBezTo>
                  <a:cubicBezTo>
                    <a:pt x="29122" y="55653"/>
                    <a:pt x="18494" y="74287"/>
                    <a:pt x="8473" y="84536"/>
                  </a:cubicBezTo>
                  <a:cubicBezTo>
                    <a:pt x="5133" y="87952"/>
                    <a:pt x="5133" y="88573"/>
                    <a:pt x="5133" y="89505"/>
                  </a:cubicBezTo>
                  <a:cubicBezTo>
                    <a:pt x="5133" y="91679"/>
                    <a:pt x="6651" y="92921"/>
                    <a:pt x="8169" y="92921"/>
                  </a:cubicBezTo>
                  <a:cubicBezTo>
                    <a:pt x="11510" y="92921"/>
                    <a:pt x="35802" y="69008"/>
                    <a:pt x="35802" y="32672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17CB29-CD9A-4E0D-FB26-DF975B64D04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034844" y="4302131"/>
              <a:ext cx="93223" cy="197828"/>
            </a:xfrm>
            <a:custGeom>
              <a:avLst/>
              <a:gdLst>
                <a:gd name="connsiteX0" fmla="*/ 55848 w 93223"/>
                <a:gd name="connsiteY0" fmla="*/ 70250 h 197828"/>
                <a:gd name="connsiteX1" fmla="*/ 84393 w 93223"/>
                <a:gd name="connsiteY1" fmla="*/ 70250 h 197828"/>
                <a:gd name="connsiteX2" fmla="*/ 93502 w 93223"/>
                <a:gd name="connsiteY2" fmla="*/ 64039 h 197828"/>
                <a:gd name="connsiteX3" fmla="*/ 85000 w 93223"/>
                <a:gd name="connsiteY3" fmla="*/ 60622 h 197828"/>
                <a:gd name="connsiteX4" fmla="*/ 58278 w 93223"/>
                <a:gd name="connsiteY4" fmla="*/ 60622 h 197828"/>
                <a:gd name="connsiteX5" fmla="*/ 70728 w 93223"/>
                <a:gd name="connsiteY5" fmla="*/ 8448 h 197828"/>
                <a:gd name="connsiteX6" fmla="*/ 61922 w 93223"/>
                <a:gd name="connsiteY6" fmla="*/ 63 h 197828"/>
                <a:gd name="connsiteX7" fmla="*/ 49775 w 93223"/>
                <a:gd name="connsiteY7" fmla="*/ 11243 h 197828"/>
                <a:gd name="connsiteX8" fmla="*/ 37932 w 93223"/>
                <a:gd name="connsiteY8" fmla="*/ 60622 h 197828"/>
                <a:gd name="connsiteX9" fmla="*/ 9388 w 93223"/>
                <a:gd name="connsiteY9" fmla="*/ 60622 h 197828"/>
                <a:gd name="connsiteX10" fmla="*/ 278 w 93223"/>
                <a:gd name="connsiteY10" fmla="*/ 66523 h 197828"/>
                <a:gd name="connsiteX11" fmla="*/ 8781 w 93223"/>
                <a:gd name="connsiteY11" fmla="*/ 70250 h 197828"/>
                <a:gd name="connsiteX12" fmla="*/ 35503 w 93223"/>
                <a:gd name="connsiteY12" fmla="*/ 70250 h 197828"/>
                <a:gd name="connsiteX13" fmla="*/ 12425 w 93223"/>
                <a:gd name="connsiteY13" fmla="*/ 169319 h 197828"/>
                <a:gd name="connsiteX14" fmla="*/ 40362 w 93223"/>
                <a:gd name="connsiteY14" fmla="*/ 197891 h 197828"/>
                <a:gd name="connsiteX15" fmla="*/ 88644 w 93223"/>
                <a:gd name="connsiteY15" fmla="*/ 150065 h 197828"/>
                <a:gd name="connsiteX16" fmla="*/ 85000 w 93223"/>
                <a:gd name="connsiteY16" fmla="*/ 146959 h 197828"/>
                <a:gd name="connsiteX17" fmla="*/ 80445 w 93223"/>
                <a:gd name="connsiteY17" fmla="*/ 151307 h 197828"/>
                <a:gd name="connsiteX18" fmla="*/ 40969 w 93223"/>
                <a:gd name="connsiteY18" fmla="*/ 191059 h 197828"/>
                <a:gd name="connsiteX19" fmla="*/ 31556 w 93223"/>
                <a:gd name="connsiteY19" fmla="*/ 176773 h 197828"/>
                <a:gd name="connsiteX20" fmla="*/ 33378 w 93223"/>
                <a:gd name="connsiteY20" fmla="*/ 161866 h 197828"/>
                <a:gd name="connsiteX21" fmla="*/ 55848 w 93223"/>
                <a:gd name="connsiteY21" fmla="*/ 70250 h 1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7828">
                  <a:moveTo>
                    <a:pt x="55848" y="70250"/>
                  </a:moveTo>
                  <a:lnTo>
                    <a:pt x="84393" y="70250"/>
                  </a:lnTo>
                  <a:cubicBezTo>
                    <a:pt x="90466" y="70250"/>
                    <a:pt x="93502" y="70250"/>
                    <a:pt x="93502" y="64039"/>
                  </a:cubicBezTo>
                  <a:cubicBezTo>
                    <a:pt x="93502" y="60622"/>
                    <a:pt x="90466" y="60622"/>
                    <a:pt x="85000" y="60622"/>
                  </a:cubicBezTo>
                  <a:lnTo>
                    <a:pt x="58278" y="60622"/>
                  </a:lnTo>
                  <a:cubicBezTo>
                    <a:pt x="69210" y="16523"/>
                    <a:pt x="70728" y="10311"/>
                    <a:pt x="70728" y="8448"/>
                  </a:cubicBezTo>
                  <a:cubicBezTo>
                    <a:pt x="70728" y="3168"/>
                    <a:pt x="67084" y="63"/>
                    <a:pt x="61922" y="63"/>
                  </a:cubicBezTo>
                  <a:cubicBezTo>
                    <a:pt x="61011" y="63"/>
                    <a:pt x="52508" y="373"/>
                    <a:pt x="49775" y="11243"/>
                  </a:cubicBezTo>
                  <a:lnTo>
                    <a:pt x="37932" y="60622"/>
                  </a:lnTo>
                  <a:lnTo>
                    <a:pt x="9388" y="60622"/>
                  </a:lnTo>
                  <a:cubicBezTo>
                    <a:pt x="3315" y="60622"/>
                    <a:pt x="278" y="60622"/>
                    <a:pt x="278" y="66523"/>
                  </a:cubicBezTo>
                  <a:cubicBezTo>
                    <a:pt x="278" y="70250"/>
                    <a:pt x="2708" y="70250"/>
                    <a:pt x="8781" y="70250"/>
                  </a:cubicBezTo>
                  <a:lnTo>
                    <a:pt x="35503" y="70250"/>
                  </a:lnTo>
                  <a:cubicBezTo>
                    <a:pt x="13640" y="158450"/>
                    <a:pt x="12425" y="163729"/>
                    <a:pt x="12425" y="169319"/>
                  </a:cubicBezTo>
                  <a:cubicBezTo>
                    <a:pt x="12425" y="186090"/>
                    <a:pt x="23964" y="197891"/>
                    <a:pt x="40362" y="197891"/>
                  </a:cubicBezTo>
                  <a:cubicBezTo>
                    <a:pt x="71335" y="197891"/>
                    <a:pt x="88644" y="152549"/>
                    <a:pt x="88644" y="150065"/>
                  </a:cubicBezTo>
                  <a:cubicBezTo>
                    <a:pt x="88644" y="146959"/>
                    <a:pt x="86215" y="146959"/>
                    <a:pt x="85000" y="146959"/>
                  </a:cubicBezTo>
                  <a:cubicBezTo>
                    <a:pt x="82267" y="146959"/>
                    <a:pt x="81963" y="147891"/>
                    <a:pt x="80445" y="151307"/>
                  </a:cubicBezTo>
                  <a:cubicBezTo>
                    <a:pt x="67388" y="183605"/>
                    <a:pt x="51294" y="191059"/>
                    <a:pt x="40969" y="191059"/>
                  </a:cubicBezTo>
                  <a:cubicBezTo>
                    <a:pt x="34592" y="191059"/>
                    <a:pt x="31556" y="187022"/>
                    <a:pt x="31556" y="176773"/>
                  </a:cubicBezTo>
                  <a:cubicBezTo>
                    <a:pt x="31556" y="169319"/>
                    <a:pt x="32163" y="167145"/>
                    <a:pt x="33378" y="161866"/>
                  </a:cubicBezTo>
                  <a:lnTo>
                    <a:pt x="55848" y="702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109FAC2-0371-592A-4614-6D247DA21F9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154825" y="4263621"/>
              <a:ext cx="70449" cy="310562"/>
            </a:xfrm>
            <a:custGeom>
              <a:avLst/>
              <a:gdLst>
                <a:gd name="connsiteX0" fmla="*/ 70732 w 70449"/>
                <a:gd name="connsiteY0" fmla="*/ 155344 h 310562"/>
                <a:gd name="connsiteX1" fmla="*/ 50690 w 70449"/>
                <a:gd name="connsiteY1" fmla="*/ 58449 h 310562"/>
                <a:gd name="connsiteX2" fmla="*/ 3319 w 70449"/>
                <a:gd name="connsiteY2" fmla="*/ 63 h 310562"/>
                <a:gd name="connsiteX3" fmla="*/ 282 w 70449"/>
                <a:gd name="connsiteY3" fmla="*/ 3168 h 310562"/>
                <a:gd name="connsiteX4" fmla="*/ 6052 w 70449"/>
                <a:gd name="connsiteY4" fmla="*/ 10311 h 310562"/>
                <a:gd name="connsiteX5" fmla="*/ 53119 w 70449"/>
                <a:gd name="connsiteY5" fmla="*/ 155344 h 310562"/>
                <a:gd name="connsiteX6" fmla="*/ 4230 w 70449"/>
                <a:gd name="connsiteY6" fmla="*/ 302240 h 310562"/>
                <a:gd name="connsiteX7" fmla="*/ 282 w 70449"/>
                <a:gd name="connsiteY7" fmla="*/ 307520 h 310562"/>
                <a:gd name="connsiteX8" fmla="*/ 3319 w 70449"/>
                <a:gd name="connsiteY8" fmla="*/ 310625 h 310562"/>
                <a:gd name="connsiteX9" fmla="*/ 51601 w 70449"/>
                <a:gd name="connsiteY9" fmla="*/ 250066 h 310562"/>
                <a:gd name="connsiteX10" fmla="*/ 70732 w 70449"/>
                <a:gd name="connsiteY10" fmla="*/ 1553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732" y="155344"/>
                  </a:moveTo>
                  <a:cubicBezTo>
                    <a:pt x="70732" y="131120"/>
                    <a:pt x="67391" y="93542"/>
                    <a:pt x="50690" y="58449"/>
                  </a:cubicBezTo>
                  <a:cubicBezTo>
                    <a:pt x="32470" y="20249"/>
                    <a:pt x="6355" y="63"/>
                    <a:pt x="3319" y="63"/>
                  </a:cubicBezTo>
                  <a:cubicBezTo>
                    <a:pt x="1497" y="63"/>
                    <a:pt x="282" y="1305"/>
                    <a:pt x="282" y="3168"/>
                  </a:cubicBezTo>
                  <a:cubicBezTo>
                    <a:pt x="282" y="4100"/>
                    <a:pt x="282" y="4721"/>
                    <a:pt x="6052" y="10311"/>
                  </a:cubicBezTo>
                  <a:cubicBezTo>
                    <a:pt x="35810" y="41057"/>
                    <a:pt x="53119" y="90436"/>
                    <a:pt x="53119" y="155344"/>
                  </a:cubicBezTo>
                  <a:cubicBezTo>
                    <a:pt x="53119" y="208450"/>
                    <a:pt x="41884" y="263109"/>
                    <a:pt x="4230" y="302240"/>
                  </a:cubicBezTo>
                  <a:cubicBezTo>
                    <a:pt x="282" y="305967"/>
                    <a:pt x="282" y="306588"/>
                    <a:pt x="282" y="307520"/>
                  </a:cubicBezTo>
                  <a:cubicBezTo>
                    <a:pt x="282" y="309383"/>
                    <a:pt x="1497" y="310625"/>
                    <a:pt x="3319" y="310625"/>
                  </a:cubicBezTo>
                  <a:cubicBezTo>
                    <a:pt x="6355" y="310625"/>
                    <a:pt x="33685" y="289507"/>
                    <a:pt x="51601" y="250066"/>
                  </a:cubicBezTo>
                  <a:cubicBezTo>
                    <a:pt x="67088" y="215904"/>
                    <a:pt x="70732" y="181431"/>
                    <a:pt x="70732" y="155344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35733A-16C6-48B7-5C41-C026618B46E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318969" y="4275733"/>
              <a:ext cx="124501" cy="224536"/>
            </a:xfrm>
            <a:custGeom>
              <a:avLst/>
              <a:gdLst>
                <a:gd name="connsiteX0" fmla="*/ 67700 w 124501"/>
                <a:gd name="connsiteY0" fmla="*/ 85157 h 224536"/>
                <a:gd name="connsiteX1" fmla="*/ 288 w 124501"/>
                <a:gd name="connsiteY1" fmla="*/ 172425 h 224536"/>
                <a:gd name="connsiteX2" fmla="*/ 48266 w 124501"/>
                <a:gd name="connsiteY2" fmla="*/ 224600 h 224536"/>
                <a:gd name="connsiteX3" fmla="*/ 108998 w 124501"/>
                <a:gd name="connsiteY3" fmla="*/ 132984 h 224536"/>
                <a:gd name="connsiteX4" fmla="*/ 86527 w 124501"/>
                <a:gd name="connsiteY4" fmla="*/ 75219 h 224536"/>
                <a:gd name="connsiteX5" fmla="*/ 57680 w 124501"/>
                <a:gd name="connsiteY5" fmla="*/ 24287 h 224536"/>
                <a:gd name="connsiteX6" fmla="*/ 74381 w 124501"/>
                <a:gd name="connsiteY6" fmla="*/ 10001 h 224536"/>
                <a:gd name="connsiteX7" fmla="*/ 95941 w 124501"/>
                <a:gd name="connsiteY7" fmla="*/ 18386 h 224536"/>
                <a:gd name="connsiteX8" fmla="*/ 112642 w 124501"/>
                <a:gd name="connsiteY8" fmla="*/ 26150 h 224536"/>
                <a:gd name="connsiteX9" fmla="*/ 124789 w 124501"/>
                <a:gd name="connsiteY9" fmla="*/ 13728 h 224536"/>
                <a:gd name="connsiteX10" fmla="*/ 108998 w 124501"/>
                <a:gd name="connsiteY10" fmla="*/ 3479 h 224536"/>
                <a:gd name="connsiteX11" fmla="*/ 84098 w 124501"/>
                <a:gd name="connsiteY11" fmla="*/ 63 h 224536"/>
                <a:gd name="connsiteX12" fmla="*/ 49481 w 124501"/>
                <a:gd name="connsiteY12" fmla="*/ 32051 h 224536"/>
                <a:gd name="connsiteX13" fmla="*/ 67700 w 124501"/>
                <a:gd name="connsiteY13" fmla="*/ 85157 h 224536"/>
                <a:gd name="connsiteX14" fmla="*/ 71344 w 124501"/>
                <a:gd name="connsiteY14" fmla="*/ 91989 h 224536"/>
                <a:gd name="connsiteX15" fmla="*/ 88046 w 124501"/>
                <a:gd name="connsiteY15" fmla="*/ 145406 h 224536"/>
                <a:gd name="connsiteX16" fmla="*/ 48266 w 124501"/>
                <a:gd name="connsiteY16" fmla="*/ 217767 h 224536"/>
                <a:gd name="connsiteX17" fmla="*/ 19115 w 124501"/>
                <a:gd name="connsiteY17" fmla="*/ 181121 h 224536"/>
                <a:gd name="connsiteX18" fmla="*/ 71344 w 124501"/>
                <a:gd name="connsiteY18" fmla="*/ 91989 h 2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501" h="224536">
                  <a:moveTo>
                    <a:pt x="67700" y="85157"/>
                  </a:moveTo>
                  <a:cubicBezTo>
                    <a:pt x="29743" y="94474"/>
                    <a:pt x="288" y="134847"/>
                    <a:pt x="288" y="172425"/>
                  </a:cubicBezTo>
                  <a:cubicBezTo>
                    <a:pt x="288" y="202239"/>
                    <a:pt x="19722" y="224600"/>
                    <a:pt x="48266" y="224600"/>
                  </a:cubicBezTo>
                  <a:cubicBezTo>
                    <a:pt x="83794" y="224600"/>
                    <a:pt x="108998" y="175841"/>
                    <a:pt x="108998" y="132984"/>
                  </a:cubicBezTo>
                  <a:cubicBezTo>
                    <a:pt x="108998" y="104722"/>
                    <a:pt x="96852" y="89194"/>
                    <a:pt x="86527" y="75219"/>
                  </a:cubicBezTo>
                  <a:cubicBezTo>
                    <a:pt x="75596" y="61244"/>
                    <a:pt x="57680" y="37951"/>
                    <a:pt x="57680" y="24287"/>
                  </a:cubicBezTo>
                  <a:cubicBezTo>
                    <a:pt x="57680" y="17454"/>
                    <a:pt x="63753" y="10001"/>
                    <a:pt x="74381" y="10001"/>
                  </a:cubicBezTo>
                  <a:cubicBezTo>
                    <a:pt x="83491" y="10001"/>
                    <a:pt x="89564" y="14038"/>
                    <a:pt x="95941" y="18386"/>
                  </a:cubicBezTo>
                  <a:cubicBezTo>
                    <a:pt x="102014" y="22113"/>
                    <a:pt x="108087" y="26150"/>
                    <a:pt x="112642" y="26150"/>
                  </a:cubicBezTo>
                  <a:cubicBezTo>
                    <a:pt x="120234" y="26150"/>
                    <a:pt x="124789" y="18697"/>
                    <a:pt x="124789" y="13728"/>
                  </a:cubicBezTo>
                  <a:cubicBezTo>
                    <a:pt x="124789" y="6895"/>
                    <a:pt x="119930" y="5963"/>
                    <a:pt x="108998" y="3479"/>
                  </a:cubicBezTo>
                  <a:cubicBezTo>
                    <a:pt x="93208" y="63"/>
                    <a:pt x="88957" y="63"/>
                    <a:pt x="84098" y="63"/>
                  </a:cubicBezTo>
                  <a:cubicBezTo>
                    <a:pt x="60413" y="63"/>
                    <a:pt x="49481" y="13417"/>
                    <a:pt x="49481" y="32051"/>
                  </a:cubicBezTo>
                  <a:cubicBezTo>
                    <a:pt x="49481" y="48821"/>
                    <a:pt x="58287" y="66213"/>
                    <a:pt x="67700" y="85157"/>
                  </a:cubicBezTo>
                  <a:close/>
                  <a:moveTo>
                    <a:pt x="71344" y="91989"/>
                  </a:moveTo>
                  <a:cubicBezTo>
                    <a:pt x="78936" y="106275"/>
                    <a:pt x="88046" y="123046"/>
                    <a:pt x="88046" y="145406"/>
                  </a:cubicBezTo>
                  <a:cubicBezTo>
                    <a:pt x="88046" y="165903"/>
                    <a:pt x="76507" y="217767"/>
                    <a:pt x="48266" y="217767"/>
                  </a:cubicBezTo>
                  <a:cubicBezTo>
                    <a:pt x="31565" y="217767"/>
                    <a:pt x="19115" y="204724"/>
                    <a:pt x="19115" y="181121"/>
                  </a:cubicBezTo>
                  <a:cubicBezTo>
                    <a:pt x="19115" y="161555"/>
                    <a:pt x="30350" y="103170"/>
                    <a:pt x="71344" y="91989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09C4FE7-83DE-67B1-252B-15DE3F5FCC0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482731" y="4263621"/>
              <a:ext cx="70449" cy="310562"/>
            </a:xfrm>
            <a:custGeom>
              <a:avLst/>
              <a:gdLst>
                <a:gd name="connsiteX0" fmla="*/ 70742 w 70449"/>
                <a:gd name="connsiteY0" fmla="*/ 307520 h 310562"/>
                <a:gd name="connsiteX1" fmla="*/ 65580 w 70449"/>
                <a:gd name="connsiteY1" fmla="*/ 300687 h 310562"/>
                <a:gd name="connsiteX2" fmla="*/ 17905 w 70449"/>
                <a:gd name="connsiteY2" fmla="*/ 155344 h 310562"/>
                <a:gd name="connsiteX3" fmla="*/ 66794 w 70449"/>
                <a:gd name="connsiteY3" fmla="*/ 8448 h 310562"/>
                <a:gd name="connsiteX4" fmla="*/ 70742 w 70449"/>
                <a:gd name="connsiteY4" fmla="*/ 3168 h 310562"/>
                <a:gd name="connsiteX5" fmla="*/ 67705 w 70449"/>
                <a:gd name="connsiteY5" fmla="*/ 63 h 310562"/>
                <a:gd name="connsiteX6" fmla="*/ 19423 w 70449"/>
                <a:gd name="connsiteY6" fmla="*/ 60622 h 310562"/>
                <a:gd name="connsiteX7" fmla="*/ 292 w 70449"/>
                <a:gd name="connsiteY7" fmla="*/ 155344 h 310562"/>
                <a:gd name="connsiteX8" fmla="*/ 20334 w 70449"/>
                <a:gd name="connsiteY8" fmla="*/ 252240 h 310562"/>
                <a:gd name="connsiteX9" fmla="*/ 67705 w 70449"/>
                <a:gd name="connsiteY9" fmla="*/ 310625 h 310562"/>
                <a:gd name="connsiteX10" fmla="*/ 70742 w 70449"/>
                <a:gd name="connsiteY10" fmla="*/ 307520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742" y="307520"/>
                  </a:moveTo>
                  <a:cubicBezTo>
                    <a:pt x="70742" y="306588"/>
                    <a:pt x="70742" y="305967"/>
                    <a:pt x="65580" y="300687"/>
                  </a:cubicBezTo>
                  <a:cubicBezTo>
                    <a:pt x="27622" y="261557"/>
                    <a:pt x="17905" y="202860"/>
                    <a:pt x="17905" y="155344"/>
                  </a:cubicBezTo>
                  <a:cubicBezTo>
                    <a:pt x="17905" y="101306"/>
                    <a:pt x="29444" y="47268"/>
                    <a:pt x="66794" y="8448"/>
                  </a:cubicBezTo>
                  <a:cubicBezTo>
                    <a:pt x="70742" y="4721"/>
                    <a:pt x="70742" y="4100"/>
                    <a:pt x="70742" y="3168"/>
                  </a:cubicBezTo>
                  <a:cubicBezTo>
                    <a:pt x="70742" y="994"/>
                    <a:pt x="69527" y="63"/>
                    <a:pt x="67705" y="63"/>
                  </a:cubicBezTo>
                  <a:cubicBezTo>
                    <a:pt x="64669" y="63"/>
                    <a:pt x="37339" y="21181"/>
                    <a:pt x="19423" y="60622"/>
                  </a:cubicBezTo>
                  <a:cubicBezTo>
                    <a:pt x="3936" y="94784"/>
                    <a:pt x="292" y="129257"/>
                    <a:pt x="292" y="155344"/>
                  </a:cubicBezTo>
                  <a:cubicBezTo>
                    <a:pt x="292" y="179568"/>
                    <a:pt x="3633" y="217146"/>
                    <a:pt x="20334" y="252240"/>
                  </a:cubicBezTo>
                  <a:cubicBezTo>
                    <a:pt x="38554" y="290439"/>
                    <a:pt x="64669" y="310625"/>
                    <a:pt x="67705" y="310625"/>
                  </a:cubicBezTo>
                  <a:cubicBezTo>
                    <a:pt x="69527" y="310625"/>
                    <a:pt x="70742" y="309694"/>
                    <a:pt x="70742" y="307520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9411A48-D832-18E7-0B32-773B7F3DC67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621967" y="4274802"/>
              <a:ext cx="134521" cy="61491"/>
            </a:xfrm>
            <a:custGeom>
              <a:avLst/>
              <a:gdLst>
                <a:gd name="connsiteX0" fmla="*/ 108096 w 134521"/>
                <a:gd name="connsiteY0" fmla="*/ 37020 h 61491"/>
                <a:gd name="connsiteX1" fmla="*/ 93824 w 134521"/>
                <a:gd name="connsiteY1" fmla="*/ 55343 h 61491"/>
                <a:gd name="connsiteX2" fmla="*/ 99897 w 134521"/>
                <a:gd name="connsiteY2" fmla="*/ 61554 h 61491"/>
                <a:gd name="connsiteX3" fmla="*/ 105667 w 134521"/>
                <a:gd name="connsiteY3" fmla="*/ 57517 h 61491"/>
                <a:gd name="connsiteX4" fmla="*/ 129656 w 134521"/>
                <a:gd name="connsiteY4" fmla="*/ 37330 h 61491"/>
                <a:gd name="connsiteX5" fmla="*/ 134818 w 134521"/>
                <a:gd name="connsiteY5" fmla="*/ 30808 h 61491"/>
                <a:gd name="connsiteX6" fmla="*/ 130567 w 134521"/>
                <a:gd name="connsiteY6" fmla="*/ 24597 h 61491"/>
                <a:gd name="connsiteX7" fmla="*/ 118117 w 134521"/>
                <a:gd name="connsiteY7" fmla="*/ 6895 h 61491"/>
                <a:gd name="connsiteX8" fmla="*/ 112044 w 134521"/>
                <a:gd name="connsiteY8" fmla="*/ 63 h 61491"/>
                <a:gd name="connsiteX9" fmla="*/ 105970 w 134521"/>
                <a:gd name="connsiteY9" fmla="*/ 6585 h 61491"/>
                <a:gd name="connsiteX10" fmla="*/ 113258 w 134521"/>
                <a:gd name="connsiteY10" fmla="*/ 24597 h 61491"/>
                <a:gd name="connsiteX11" fmla="*/ 10924 w 134521"/>
                <a:gd name="connsiteY11" fmla="*/ 24597 h 61491"/>
                <a:gd name="connsiteX12" fmla="*/ 296 w 134521"/>
                <a:gd name="connsiteY12" fmla="*/ 30808 h 61491"/>
                <a:gd name="connsiteX13" fmla="*/ 10924 w 134521"/>
                <a:gd name="connsiteY13" fmla="*/ 37020 h 61491"/>
                <a:gd name="connsiteX14" fmla="*/ 108096 w 134521"/>
                <a:gd name="connsiteY14" fmla="*/ 37020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21" h="61491">
                  <a:moveTo>
                    <a:pt x="108096" y="37020"/>
                  </a:moveTo>
                  <a:cubicBezTo>
                    <a:pt x="103845" y="41057"/>
                    <a:pt x="93824" y="49753"/>
                    <a:pt x="93824" y="55343"/>
                  </a:cubicBezTo>
                  <a:cubicBezTo>
                    <a:pt x="93824" y="58449"/>
                    <a:pt x="96860" y="61554"/>
                    <a:pt x="99897" y="61554"/>
                  </a:cubicBezTo>
                  <a:cubicBezTo>
                    <a:pt x="102630" y="61554"/>
                    <a:pt x="104148" y="59380"/>
                    <a:pt x="105667" y="57517"/>
                  </a:cubicBezTo>
                  <a:cubicBezTo>
                    <a:pt x="109311" y="52858"/>
                    <a:pt x="116295" y="44163"/>
                    <a:pt x="129656" y="37330"/>
                  </a:cubicBezTo>
                  <a:cubicBezTo>
                    <a:pt x="131782" y="36088"/>
                    <a:pt x="134818" y="34535"/>
                    <a:pt x="134818" y="30808"/>
                  </a:cubicBezTo>
                  <a:cubicBezTo>
                    <a:pt x="134818" y="27703"/>
                    <a:pt x="132692" y="26150"/>
                    <a:pt x="130567" y="24597"/>
                  </a:cubicBezTo>
                  <a:cubicBezTo>
                    <a:pt x="123886" y="19939"/>
                    <a:pt x="120546" y="14349"/>
                    <a:pt x="118117" y="6895"/>
                  </a:cubicBezTo>
                  <a:cubicBezTo>
                    <a:pt x="117509" y="4100"/>
                    <a:pt x="116295" y="63"/>
                    <a:pt x="112044" y="63"/>
                  </a:cubicBezTo>
                  <a:cubicBezTo>
                    <a:pt x="107792" y="63"/>
                    <a:pt x="105970" y="4100"/>
                    <a:pt x="105970" y="6585"/>
                  </a:cubicBezTo>
                  <a:cubicBezTo>
                    <a:pt x="105970" y="8137"/>
                    <a:pt x="108400" y="18075"/>
                    <a:pt x="113258" y="24597"/>
                  </a:cubicBezTo>
                  <a:lnTo>
                    <a:pt x="10924" y="24597"/>
                  </a:lnTo>
                  <a:cubicBezTo>
                    <a:pt x="5762" y="24597"/>
                    <a:pt x="296" y="24597"/>
                    <a:pt x="296" y="30808"/>
                  </a:cubicBezTo>
                  <a:cubicBezTo>
                    <a:pt x="296" y="37020"/>
                    <a:pt x="5762" y="37020"/>
                    <a:pt x="10924" y="37020"/>
                  </a:cubicBezTo>
                  <a:lnTo>
                    <a:pt x="108096" y="370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0BE6010-86FC-BFB1-B05D-BD8D6728B99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579566" y="4359275"/>
              <a:ext cx="151223" cy="140684"/>
            </a:xfrm>
            <a:custGeom>
              <a:avLst/>
              <a:gdLst>
                <a:gd name="connsiteX0" fmla="*/ 92913 w 151223"/>
                <a:gd name="connsiteY0" fmla="*/ 43542 h 140684"/>
                <a:gd name="connsiteX1" fmla="*/ 122975 w 151223"/>
                <a:gd name="connsiteY1" fmla="*/ 6895 h 140684"/>
                <a:gd name="connsiteX2" fmla="*/ 138158 w 151223"/>
                <a:gd name="connsiteY2" fmla="*/ 10932 h 140684"/>
                <a:gd name="connsiteX3" fmla="*/ 123583 w 151223"/>
                <a:gd name="connsiteY3" fmla="*/ 27703 h 140684"/>
                <a:gd name="connsiteX4" fmla="*/ 135122 w 151223"/>
                <a:gd name="connsiteY4" fmla="*/ 38573 h 140684"/>
                <a:gd name="connsiteX5" fmla="*/ 151520 w 151223"/>
                <a:gd name="connsiteY5" fmla="*/ 20560 h 140684"/>
                <a:gd name="connsiteX6" fmla="*/ 123279 w 151223"/>
                <a:gd name="connsiteY6" fmla="*/ 63 h 140684"/>
                <a:gd name="connsiteX7" fmla="*/ 91395 w 151223"/>
                <a:gd name="connsiteY7" fmla="*/ 23666 h 140684"/>
                <a:gd name="connsiteX8" fmla="*/ 58599 w 151223"/>
                <a:gd name="connsiteY8" fmla="*/ 63 h 140684"/>
                <a:gd name="connsiteX9" fmla="*/ 9710 w 151223"/>
                <a:gd name="connsiteY9" fmla="*/ 47889 h 140684"/>
                <a:gd name="connsiteX10" fmla="*/ 13354 w 151223"/>
                <a:gd name="connsiteY10" fmla="*/ 50995 h 140684"/>
                <a:gd name="connsiteX11" fmla="*/ 17301 w 151223"/>
                <a:gd name="connsiteY11" fmla="*/ 47579 h 140684"/>
                <a:gd name="connsiteX12" fmla="*/ 57992 w 151223"/>
                <a:gd name="connsiteY12" fmla="*/ 6895 h 140684"/>
                <a:gd name="connsiteX13" fmla="*/ 74390 w 151223"/>
                <a:gd name="connsiteY13" fmla="*/ 27703 h 140684"/>
                <a:gd name="connsiteX14" fmla="*/ 57992 w 151223"/>
                <a:gd name="connsiteY14" fmla="*/ 101617 h 140684"/>
                <a:gd name="connsiteX15" fmla="*/ 29144 w 151223"/>
                <a:gd name="connsiteY15" fmla="*/ 133915 h 140684"/>
                <a:gd name="connsiteX16" fmla="*/ 13961 w 151223"/>
                <a:gd name="connsiteY16" fmla="*/ 129878 h 140684"/>
                <a:gd name="connsiteX17" fmla="*/ 28233 w 151223"/>
                <a:gd name="connsiteY17" fmla="*/ 113108 h 140684"/>
                <a:gd name="connsiteX18" fmla="*/ 16998 w 151223"/>
                <a:gd name="connsiteY18" fmla="*/ 102238 h 140684"/>
                <a:gd name="connsiteX19" fmla="*/ 296 w 151223"/>
                <a:gd name="connsiteY19" fmla="*/ 120251 h 140684"/>
                <a:gd name="connsiteX20" fmla="*/ 28840 w 151223"/>
                <a:gd name="connsiteY20" fmla="*/ 140748 h 140684"/>
                <a:gd name="connsiteX21" fmla="*/ 60725 w 151223"/>
                <a:gd name="connsiteY21" fmla="*/ 117145 h 140684"/>
                <a:gd name="connsiteX22" fmla="*/ 93520 w 151223"/>
                <a:gd name="connsiteY22" fmla="*/ 140748 h 140684"/>
                <a:gd name="connsiteX23" fmla="*/ 142106 w 151223"/>
                <a:gd name="connsiteY23" fmla="*/ 92921 h 140684"/>
                <a:gd name="connsiteX24" fmla="*/ 138462 w 151223"/>
                <a:gd name="connsiteY24" fmla="*/ 89815 h 140684"/>
                <a:gd name="connsiteX25" fmla="*/ 134515 w 151223"/>
                <a:gd name="connsiteY25" fmla="*/ 93232 h 140684"/>
                <a:gd name="connsiteX26" fmla="*/ 94128 w 151223"/>
                <a:gd name="connsiteY26" fmla="*/ 133915 h 140684"/>
                <a:gd name="connsiteX27" fmla="*/ 77426 w 151223"/>
                <a:gd name="connsiteY27" fmla="*/ 113418 h 140684"/>
                <a:gd name="connsiteX28" fmla="*/ 82588 w 151223"/>
                <a:gd name="connsiteY28" fmla="*/ 86089 h 140684"/>
                <a:gd name="connsiteX29" fmla="*/ 92913 w 151223"/>
                <a:gd name="connsiteY29" fmla="*/ 43542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223" h="140684">
                  <a:moveTo>
                    <a:pt x="92913" y="43542"/>
                  </a:moveTo>
                  <a:cubicBezTo>
                    <a:pt x="94735" y="35467"/>
                    <a:pt x="101719" y="6895"/>
                    <a:pt x="122975" y="6895"/>
                  </a:cubicBezTo>
                  <a:cubicBezTo>
                    <a:pt x="124494" y="6895"/>
                    <a:pt x="131782" y="6895"/>
                    <a:pt x="138158" y="10932"/>
                  </a:cubicBezTo>
                  <a:cubicBezTo>
                    <a:pt x="129656" y="12485"/>
                    <a:pt x="123583" y="20249"/>
                    <a:pt x="123583" y="27703"/>
                  </a:cubicBezTo>
                  <a:cubicBezTo>
                    <a:pt x="123583" y="32672"/>
                    <a:pt x="126923" y="38573"/>
                    <a:pt x="135122" y="38573"/>
                  </a:cubicBezTo>
                  <a:cubicBezTo>
                    <a:pt x="141802" y="38573"/>
                    <a:pt x="151520" y="32982"/>
                    <a:pt x="151520" y="20560"/>
                  </a:cubicBezTo>
                  <a:cubicBezTo>
                    <a:pt x="151520" y="4411"/>
                    <a:pt x="133604" y="63"/>
                    <a:pt x="123279" y="63"/>
                  </a:cubicBezTo>
                  <a:cubicBezTo>
                    <a:pt x="105667" y="63"/>
                    <a:pt x="95039" y="16523"/>
                    <a:pt x="91395" y="23666"/>
                  </a:cubicBezTo>
                  <a:cubicBezTo>
                    <a:pt x="83803" y="3168"/>
                    <a:pt x="67405" y="63"/>
                    <a:pt x="58599" y="63"/>
                  </a:cubicBezTo>
                  <a:cubicBezTo>
                    <a:pt x="27018" y="63"/>
                    <a:pt x="9710" y="40125"/>
                    <a:pt x="9710" y="47889"/>
                  </a:cubicBezTo>
                  <a:cubicBezTo>
                    <a:pt x="9710" y="50995"/>
                    <a:pt x="12746" y="50995"/>
                    <a:pt x="13354" y="50995"/>
                  </a:cubicBezTo>
                  <a:cubicBezTo>
                    <a:pt x="15783" y="50995"/>
                    <a:pt x="16694" y="50374"/>
                    <a:pt x="17301" y="47579"/>
                  </a:cubicBezTo>
                  <a:cubicBezTo>
                    <a:pt x="27626" y="14659"/>
                    <a:pt x="47667" y="6895"/>
                    <a:pt x="57992" y="6895"/>
                  </a:cubicBezTo>
                  <a:cubicBezTo>
                    <a:pt x="63761" y="6895"/>
                    <a:pt x="74390" y="9690"/>
                    <a:pt x="74390" y="27703"/>
                  </a:cubicBezTo>
                  <a:cubicBezTo>
                    <a:pt x="74390" y="37330"/>
                    <a:pt x="69227" y="58138"/>
                    <a:pt x="57992" y="101617"/>
                  </a:cubicBezTo>
                  <a:cubicBezTo>
                    <a:pt x="53133" y="120872"/>
                    <a:pt x="42505" y="133915"/>
                    <a:pt x="29144" y="133915"/>
                  </a:cubicBezTo>
                  <a:cubicBezTo>
                    <a:pt x="27322" y="133915"/>
                    <a:pt x="20338" y="133915"/>
                    <a:pt x="13961" y="129878"/>
                  </a:cubicBezTo>
                  <a:cubicBezTo>
                    <a:pt x="21553" y="128325"/>
                    <a:pt x="28233" y="121803"/>
                    <a:pt x="28233" y="113108"/>
                  </a:cubicBezTo>
                  <a:cubicBezTo>
                    <a:pt x="28233" y="104722"/>
                    <a:pt x="21553" y="102238"/>
                    <a:pt x="16998" y="102238"/>
                  </a:cubicBezTo>
                  <a:cubicBezTo>
                    <a:pt x="7888" y="102238"/>
                    <a:pt x="296" y="110313"/>
                    <a:pt x="296" y="120251"/>
                  </a:cubicBezTo>
                  <a:cubicBezTo>
                    <a:pt x="296" y="134536"/>
                    <a:pt x="15479" y="140748"/>
                    <a:pt x="28840" y="140748"/>
                  </a:cubicBezTo>
                  <a:cubicBezTo>
                    <a:pt x="48882" y="140748"/>
                    <a:pt x="59814" y="119008"/>
                    <a:pt x="60725" y="117145"/>
                  </a:cubicBezTo>
                  <a:cubicBezTo>
                    <a:pt x="64369" y="128636"/>
                    <a:pt x="75301" y="140748"/>
                    <a:pt x="93520" y="140748"/>
                  </a:cubicBezTo>
                  <a:cubicBezTo>
                    <a:pt x="124797" y="140748"/>
                    <a:pt x="142106" y="100685"/>
                    <a:pt x="142106" y="92921"/>
                  </a:cubicBezTo>
                  <a:cubicBezTo>
                    <a:pt x="142106" y="89815"/>
                    <a:pt x="139373" y="89815"/>
                    <a:pt x="138462" y="89815"/>
                  </a:cubicBezTo>
                  <a:cubicBezTo>
                    <a:pt x="135729" y="89815"/>
                    <a:pt x="135122" y="91058"/>
                    <a:pt x="134515" y="93232"/>
                  </a:cubicBezTo>
                  <a:cubicBezTo>
                    <a:pt x="124494" y="126462"/>
                    <a:pt x="103845" y="133915"/>
                    <a:pt x="94128" y="133915"/>
                  </a:cubicBezTo>
                  <a:cubicBezTo>
                    <a:pt x="82285" y="133915"/>
                    <a:pt x="77426" y="123977"/>
                    <a:pt x="77426" y="113418"/>
                  </a:cubicBezTo>
                  <a:cubicBezTo>
                    <a:pt x="77426" y="106586"/>
                    <a:pt x="79248" y="99753"/>
                    <a:pt x="82588" y="86089"/>
                  </a:cubicBezTo>
                  <a:lnTo>
                    <a:pt x="92913" y="4354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A06282A-A1BC-4BC3-809D-C167972D832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754514" y="4262319"/>
              <a:ext cx="53353" cy="112610"/>
            </a:xfrm>
            <a:custGeom>
              <a:avLst/>
              <a:gdLst>
                <a:gd name="connsiteX0" fmla="*/ 51742 w 53353"/>
                <a:gd name="connsiteY0" fmla="*/ 18972 h 112610"/>
                <a:gd name="connsiteX1" fmla="*/ 53655 w 53353"/>
                <a:gd name="connsiteY1" fmla="*/ 12016 h 112610"/>
                <a:gd name="connsiteX2" fmla="*/ 41114 w 53353"/>
                <a:gd name="connsiteY2" fmla="*/ 59 h 112610"/>
                <a:gd name="connsiteX3" fmla="*/ 29423 w 53353"/>
                <a:gd name="connsiteY3" fmla="*/ 10277 h 112610"/>
                <a:gd name="connsiteX4" fmla="*/ 1365 w 53353"/>
                <a:gd name="connsiteY4" fmla="*/ 104408 h 112610"/>
                <a:gd name="connsiteX5" fmla="*/ 302 w 53353"/>
                <a:gd name="connsiteY5" fmla="*/ 107887 h 112610"/>
                <a:gd name="connsiteX6" fmla="*/ 8592 w 53353"/>
                <a:gd name="connsiteY6" fmla="*/ 112669 h 112610"/>
                <a:gd name="connsiteX7" fmla="*/ 11780 w 53353"/>
                <a:gd name="connsiteY7" fmla="*/ 108973 h 112610"/>
                <a:gd name="connsiteX8" fmla="*/ 51742 w 53353"/>
                <a:gd name="connsiteY8" fmla="*/ 18972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53" h="112610">
                  <a:moveTo>
                    <a:pt x="51742" y="18972"/>
                  </a:moveTo>
                  <a:cubicBezTo>
                    <a:pt x="53443" y="15277"/>
                    <a:pt x="53655" y="13538"/>
                    <a:pt x="53655" y="12016"/>
                  </a:cubicBezTo>
                  <a:cubicBezTo>
                    <a:pt x="53655" y="5277"/>
                    <a:pt x="47704" y="59"/>
                    <a:pt x="41114" y="59"/>
                  </a:cubicBezTo>
                  <a:cubicBezTo>
                    <a:pt x="33037" y="59"/>
                    <a:pt x="30486" y="6798"/>
                    <a:pt x="29423" y="10277"/>
                  </a:cubicBezTo>
                  <a:lnTo>
                    <a:pt x="1365" y="104408"/>
                  </a:lnTo>
                  <a:cubicBezTo>
                    <a:pt x="1152" y="104843"/>
                    <a:pt x="302" y="107669"/>
                    <a:pt x="302" y="107887"/>
                  </a:cubicBezTo>
                  <a:cubicBezTo>
                    <a:pt x="302" y="110495"/>
                    <a:pt x="6891" y="112669"/>
                    <a:pt x="8592" y="112669"/>
                  </a:cubicBezTo>
                  <a:cubicBezTo>
                    <a:pt x="10080" y="112669"/>
                    <a:pt x="10292" y="112234"/>
                    <a:pt x="11780" y="108973"/>
                  </a:cubicBezTo>
                  <a:lnTo>
                    <a:pt x="51742" y="18972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B1D6328-99AA-8EB3-E06A-56C10CEDDE5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855619" y="4463624"/>
              <a:ext cx="35528" cy="92858"/>
            </a:xfrm>
            <a:custGeom>
              <a:avLst/>
              <a:gdLst>
                <a:gd name="connsiteX0" fmla="*/ 35833 w 35528"/>
                <a:gd name="connsiteY0" fmla="*/ 32672 h 92858"/>
                <a:gd name="connsiteX1" fmla="*/ 16399 w 35528"/>
                <a:gd name="connsiteY1" fmla="*/ 63 h 92858"/>
                <a:gd name="connsiteX2" fmla="*/ 305 w 35528"/>
                <a:gd name="connsiteY2" fmla="*/ 16523 h 92858"/>
                <a:gd name="connsiteX3" fmla="*/ 16399 w 35528"/>
                <a:gd name="connsiteY3" fmla="*/ 32982 h 92858"/>
                <a:gd name="connsiteX4" fmla="*/ 27027 w 35528"/>
                <a:gd name="connsiteY4" fmla="*/ 28945 h 92858"/>
                <a:gd name="connsiteX5" fmla="*/ 28545 w 35528"/>
                <a:gd name="connsiteY5" fmla="*/ 28013 h 92858"/>
                <a:gd name="connsiteX6" fmla="*/ 29153 w 35528"/>
                <a:gd name="connsiteY6" fmla="*/ 32672 h 92858"/>
                <a:gd name="connsiteX7" fmla="*/ 8504 w 35528"/>
                <a:gd name="connsiteY7" fmla="*/ 84536 h 92858"/>
                <a:gd name="connsiteX8" fmla="*/ 5163 w 35528"/>
                <a:gd name="connsiteY8" fmla="*/ 89505 h 92858"/>
                <a:gd name="connsiteX9" fmla="*/ 8200 w 35528"/>
                <a:gd name="connsiteY9" fmla="*/ 92921 h 92858"/>
                <a:gd name="connsiteX10" fmla="*/ 35833 w 35528"/>
                <a:gd name="connsiteY10" fmla="*/ 32672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" h="92858">
                  <a:moveTo>
                    <a:pt x="35833" y="32672"/>
                  </a:moveTo>
                  <a:cubicBezTo>
                    <a:pt x="35833" y="12175"/>
                    <a:pt x="28242" y="63"/>
                    <a:pt x="16399" y="63"/>
                  </a:cubicBezTo>
                  <a:cubicBezTo>
                    <a:pt x="6378" y="63"/>
                    <a:pt x="305" y="7827"/>
                    <a:pt x="305" y="16523"/>
                  </a:cubicBezTo>
                  <a:cubicBezTo>
                    <a:pt x="305" y="24908"/>
                    <a:pt x="6378" y="32982"/>
                    <a:pt x="16399" y="32982"/>
                  </a:cubicBezTo>
                  <a:cubicBezTo>
                    <a:pt x="20043" y="32982"/>
                    <a:pt x="23990" y="31740"/>
                    <a:pt x="27027" y="28945"/>
                  </a:cubicBezTo>
                  <a:cubicBezTo>
                    <a:pt x="27938" y="28324"/>
                    <a:pt x="28242" y="28013"/>
                    <a:pt x="28545" y="28013"/>
                  </a:cubicBezTo>
                  <a:cubicBezTo>
                    <a:pt x="28849" y="28013"/>
                    <a:pt x="29153" y="28324"/>
                    <a:pt x="29153" y="32672"/>
                  </a:cubicBezTo>
                  <a:cubicBezTo>
                    <a:pt x="29153" y="55653"/>
                    <a:pt x="18524" y="74287"/>
                    <a:pt x="8504" y="84536"/>
                  </a:cubicBezTo>
                  <a:cubicBezTo>
                    <a:pt x="5163" y="87952"/>
                    <a:pt x="5163" y="88573"/>
                    <a:pt x="5163" y="89505"/>
                  </a:cubicBezTo>
                  <a:cubicBezTo>
                    <a:pt x="5163" y="91679"/>
                    <a:pt x="6682" y="92921"/>
                    <a:pt x="8200" y="92921"/>
                  </a:cubicBezTo>
                  <a:cubicBezTo>
                    <a:pt x="11540" y="92921"/>
                    <a:pt x="35833" y="69008"/>
                    <a:pt x="35833" y="32672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A5810F5-1588-68A1-E3DC-ABAE747FC4F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971448" y="4302131"/>
              <a:ext cx="93223" cy="197828"/>
            </a:xfrm>
            <a:custGeom>
              <a:avLst/>
              <a:gdLst>
                <a:gd name="connsiteX0" fmla="*/ 55879 w 93223"/>
                <a:gd name="connsiteY0" fmla="*/ 70250 h 197828"/>
                <a:gd name="connsiteX1" fmla="*/ 84423 w 93223"/>
                <a:gd name="connsiteY1" fmla="*/ 70250 h 197828"/>
                <a:gd name="connsiteX2" fmla="*/ 93533 w 93223"/>
                <a:gd name="connsiteY2" fmla="*/ 64039 h 197828"/>
                <a:gd name="connsiteX3" fmla="*/ 85031 w 93223"/>
                <a:gd name="connsiteY3" fmla="*/ 60622 h 197828"/>
                <a:gd name="connsiteX4" fmla="*/ 58308 w 93223"/>
                <a:gd name="connsiteY4" fmla="*/ 60622 h 197828"/>
                <a:gd name="connsiteX5" fmla="*/ 70759 w 93223"/>
                <a:gd name="connsiteY5" fmla="*/ 8448 h 197828"/>
                <a:gd name="connsiteX6" fmla="*/ 61952 w 93223"/>
                <a:gd name="connsiteY6" fmla="*/ 63 h 197828"/>
                <a:gd name="connsiteX7" fmla="*/ 49806 w 93223"/>
                <a:gd name="connsiteY7" fmla="*/ 11243 h 197828"/>
                <a:gd name="connsiteX8" fmla="*/ 37963 w 93223"/>
                <a:gd name="connsiteY8" fmla="*/ 60622 h 197828"/>
                <a:gd name="connsiteX9" fmla="*/ 9419 w 93223"/>
                <a:gd name="connsiteY9" fmla="*/ 60622 h 197828"/>
                <a:gd name="connsiteX10" fmla="*/ 309 w 93223"/>
                <a:gd name="connsiteY10" fmla="*/ 66523 h 197828"/>
                <a:gd name="connsiteX11" fmla="*/ 8812 w 93223"/>
                <a:gd name="connsiteY11" fmla="*/ 70250 h 197828"/>
                <a:gd name="connsiteX12" fmla="*/ 35534 w 93223"/>
                <a:gd name="connsiteY12" fmla="*/ 70250 h 197828"/>
                <a:gd name="connsiteX13" fmla="*/ 12456 w 93223"/>
                <a:gd name="connsiteY13" fmla="*/ 169319 h 197828"/>
                <a:gd name="connsiteX14" fmla="*/ 40392 w 93223"/>
                <a:gd name="connsiteY14" fmla="*/ 197891 h 197828"/>
                <a:gd name="connsiteX15" fmla="*/ 88675 w 93223"/>
                <a:gd name="connsiteY15" fmla="*/ 150065 h 197828"/>
                <a:gd name="connsiteX16" fmla="*/ 85031 w 93223"/>
                <a:gd name="connsiteY16" fmla="*/ 146959 h 197828"/>
                <a:gd name="connsiteX17" fmla="*/ 80476 w 93223"/>
                <a:gd name="connsiteY17" fmla="*/ 151307 h 197828"/>
                <a:gd name="connsiteX18" fmla="*/ 41000 w 93223"/>
                <a:gd name="connsiteY18" fmla="*/ 191059 h 197828"/>
                <a:gd name="connsiteX19" fmla="*/ 31586 w 93223"/>
                <a:gd name="connsiteY19" fmla="*/ 176773 h 197828"/>
                <a:gd name="connsiteX20" fmla="*/ 33408 w 93223"/>
                <a:gd name="connsiteY20" fmla="*/ 161866 h 197828"/>
                <a:gd name="connsiteX21" fmla="*/ 55879 w 93223"/>
                <a:gd name="connsiteY21" fmla="*/ 70250 h 1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7828">
                  <a:moveTo>
                    <a:pt x="55879" y="70250"/>
                  </a:moveTo>
                  <a:lnTo>
                    <a:pt x="84423" y="70250"/>
                  </a:lnTo>
                  <a:cubicBezTo>
                    <a:pt x="90497" y="70250"/>
                    <a:pt x="93533" y="70250"/>
                    <a:pt x="93533" y="64039"/>
                  </a:cubicBezTo>
                  <a:cubicBezTo>
                    <a:pt x="93533" y="60622"/>
                    <a:pt x="90497" y="60622"/>
                    <a:pt x="85031" y="60622"/>
                  </a:cubicBezTo>
                  <a:lnTo>
                    <a:pt x="58308" y="60622"/>
                  </a:lnTo>
                  <a:cubicBezTo>
                    <a:pt x="69240" y="16523"/>
                    <a:pt x="70759" y="10311"/>
                    <a:pt x="70759" y="8448"/>
                  </a:cubicBezTo>
                  <a:cubicBezTo>
                    <a:pt x="70759" y="3168"/>
                    <a:pt x="67115" y="63"/>
                    <a:pt x="61952" y="63"/>
                  </a:cubicBezTo>
                  <a:cubicBezTo>
                    <a:pt x="61041" y="63"/>
                    <a:pt x="52539" y="373"/>
                    <a:pt x="49806" y="11243"/>
                  </a:cubicBezTo>
                  <a:lnTo>
                    <a:pt x="37963" y="60622"/>
                  </a:lnTo>
                  <a:lnTo>
                    <a:pt x="9419" y="60622"/>
                  </a:lnTo>
                  <a:cubicBezTo>
                    <a:pt x="3346" y="60622"/>
                    <a:pt x="309" y="60622"/>
                    <a:pt x="309" y="66523"/>
                  </a:cubicBezTo>
                  <a:cubicBezTo>
                    <a:pt x="309" y="70250"/>
                    <a:pt x="2738" y="70250"/>
                    <a:pt x="8812" y="70250"/>
                  </a:cubicBezTo>
                  <a:lnTo>
                    <a:pt x="35534" y="70250"/>
                  </a:lnTo>
                  <a:cubicBezTo>
                    <a:pt x="13670" y="158450"/>
                    <a:pt x="12456" y="163729"/>
                    <a:pt x="12456" y="169319"/>
                  </a:cubicBezTo>
                  <a:cubicBezTo>
                    <a:pt x="12456" y="186090"/>
                    <a:pt x="23995" y="197891"/>
                    <a:pt x="40392" y="197891"/>
                  </a:cubicBezTo>
                  <a:cubicBezTo>
                    <a:pt x="71366" y="197891"/>
                    <a:pt x="88675" y="152549"/>
                    <a:pt x="88675" y="150065"/>
                  </a:cubicBezTo>
                  <a:cubicBezTo>
                    <a:pt x="88675" y="146959"/>
                    <a:pt x="86245" y="146959"/>
                    <a:pt x="85031" y="146959"/>
                  </a:cubicBezTo>
                  <a:cubicBezTo>
                    <a:pt x="82298" y="146959"/>
                    <a:pt x="81994" y="147891"/>
                    <a:pt x="80476" y="151307"/>
                  </a:cubicBezTo>
                  <a:cubicBezTo>
                    <a:pt x="67418" y="183605"/>
                    <a:pt x="51324" y="191059"/>
                    <a:pt x="41000" y="191059"/>
                  </a:cubicBezTo>
                  <a:cubicBezTo>
                    <a:pt x="34623" y="191059"/>
                    <a:pt x="31586" y="187022"/>
                    <a:pt x="31586" y="176773"/>
                  </a:cubicBezTo>
                  <a:cubicBezTo>
                    <a:pt x="31586" y="169319"/>
                    <a:pt x="32194" y="167145"/>
                    <a:pt x="33408" y="161866"/>
                  </a:cubicBezTo>
                  <a:lnTo>
                    <a:pt x="55879" y="7025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AB7EFB7-8FCC-74CF-D69F-A73E2841FAA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091428" y="4263621"/>
              <a:ext cx="70449" cy="310562"/>
            </a:xfrm>
            <a:custGeom>
              <a:avLst/>
              <a:gdLst>
                <a:gd name="connsiteX0" fmla="*/ 70762 w 70449"/>
                <a:gd name="connsiteY0" fmla="*/ 155344 h 310562"/>
                <a:gd name="connsiteX1" fmla="*/ 50721 w 70449"/>
                <a:gd name="connsiteY1" fmla="*/ 58449 h 310562"/>
                <a:gd name="connsiteX2" fmla="*/ 3349 w 70449"/>
                <a:gd name="connsiteY2" fmla="*/ 63 h 310562"/>
                <a:gd name="connsiteX3" fmla="*/ 313 w 70449"/>
                <a:gd name="connsiteY3" fmla="*/ 3168 h 310562"/>
                <a:gd name="connsiteX4" fmla="*/ 6082 w 70449"/>
                <a:gd name="connsiteY4" fmla="*/ 10311 h 310562"/>
                <a:gd name="connsiteX5" fmla="*/ 53150 w 70449"/>
                <a:gd name="connsiteY5" fmla="*/ 155344 h 310562"/>
                <a:gd name="connsiteX6" fmla="*/ 4260 w 70449"/>
                <a:gd name="connsiteY6" fmla="*/ 302240 h 310562"/>
                <a:gd name="connsiteX7" fmla="*/ 313 w 70449"/>
                <a:gd name="connsiteY7" fmla="*/ 307520 h 310562"/>
                <a:gd name="connsiteX8" fmla="*/ 3349 w 70449"/>
                <a:gd name="connsiteY8" fmla="*/ 310625 h 310562"/>
                <a:gd name="connsiteX9" fmla="*/ 51632 w 70449"/>
                <a:gd name="connsiteY9" fmla="*/ 250066 h 310562"/>
                <a:gd name="connsiteX10" fmla="*/ 70762 w 70449"/>
                <a:gd name="connsiteY10" fmla="*/ 1553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0562">
                  <a:moveTo>
                    <a:pt x="70762" y="155344"/>
                  </a:moveTo>
                  <a:cubicBezTo>
                    <a:pt x="70762" y="131120"/>
                    <a:pt x="67422" y="93542"/>
                    <a:pt x="50721" y="58449"/>
                  </a:cubicBezTo>
                  <a:cubicBezTo>
                    <a:pt x="32501" y="20249"/>
                    <a:pt x="6386" y="63"/>
                    <a:pt x="3349" y="63"/>
                  </a:cubicBezTo>
                  <a:cubicBezTo>
                    <a:pt x="1527" y="63"/>
                    <a:pt x="313" y="1305"/>
                    <a:pt x="313" y="3168"/>
                  </a:cubicBezTo>
                  <a:cubicBezTo>
                    <a:pt x="313" y="4100"/>
                    <a:pt x="313" y="4721"/>
                    <a:pt x="6082" y="10311"/>
                  </a:cubicBezTo>
                  <a:cubicBezTo>
                    <a:pt x="35841" y="41057"/>
                    <a:pt x="53150" y="90436"/>
                    <a:pt x="53150" y="155344"/>
                  </a:cubicBezTo>
                  <a:cubicBezTo>
                    <a:pt x="53150" y="208450"/>
                    <a:pt x="41914" y="263109"/>
                    <a:pt x="4260" y="302240"/>
                  </a:cubicBezTo>
                  <a:cubicBezTo>
                    <a:pt x="313" y="305967"/>
                    <a:pt x="313" y="306588"/>
                    <a:pt x="313" y="307520"/>
                  </a:cubicBezTo>
                  <a:cubicBezTo>
                    <a:pt x="313" y="309383"/>
                    <a:pt x="1527" y="310625"/>
                    <a:pt x="3349" y="310625"/>
                  </a:cubicBezTo>
                  <a:cubicBezTo>
                    <a:pt x="6386" y="310625"/>
                    <a:pt x="33716" y="289507"/>
                    <a:pt x="51632" y="250066"/>
                  </a:cubicBezTo>
                  <a:cubicBezTo>
                    <a:pt x="67118" y="215904"/>
                    <a:pt x="70762" y="181431"/>
                    <a:pt x="70762" y="155344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E907628F-8B9F-675D-624B-2B52CEF195FA}"/>
              </a:ext>
            </a:extLst>
          </p:cNvPr>
          <p:cNvSpPr txBox="1"/>
          <p:nvPr/>
        </p:nvSpPr>
        <p:spPr>
          <a:xfrm>
            <a:off x="12147" y="2562626"/>
            <a:ext cx="1217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Quantifica il raggruppamento spaziale della distribuzione di massa dell’universo, descrivendo come fluttuazioni di densità in regioni diverse siano statisticamente correlate</a:t>
            </a:r>
            <a:endParaRPr lang="en-GB" sz="2400" dirty="0"/>
          </a:p>
        </p:txBody>
      </p:sp>
      <p:grpSp>
        <p:nvGrpSpPr>
          <p:cNvPr id="129" name="Group 128" descr="\documentclass{article}&#10;\usepackage{amsmath}&#10;\pagestyle{empty}&#10;\begin{document}&#10;&#10;$\langle\delta(\vec{k},t)\,\delta^\ast(\vec{k}',t)\rangle\equiv(2\pi)^3\delta_D(\vec{k}-\vec{k}')P_m(k)$&#10;&#10;&#10;\end{document}" title="IguanaTex Shape Display">
            <a:extLst>
              <a:ext uri="{FF2B5EF4-FFF2-40B4-BE49-F238E27FC236}">
                <a16:creationId xmlns:a16="http://schemas.microsoft.com/office/drawing/2014/main" id="{4E63BBC3-F50A-8492-A62B-0D4FC971E31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399812" y="3660055"/>
            <a:ext cx="5355704" cy="372863"/>
            <a:chOff x="4908262" y="4156118"/>
            <a:chExt cx="5355704" cy="37286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9407D8-CE23-D48C-EB19-BC7EA9A549D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08262" y="4225320"/>
              <a:ext cx="67621" cy="303661"/>
            </a:xfrm>
            <a:custGeom>
              <a:avLst/>
              <a:gdLst>
                <a:gd name="connsiteX0" fmla="*/ 66182 w 67621"/>
                <a:gd name="connsiteY0" fmla="*/ 11602 h 303661"/>
                <a:gd name="connsiteX1" fmla="*/ 67698 w 67621"/>
                <a:gd name="connsiteY1" fmla="*/ 6136 h 303661"/>
                <a:gd name="connsiteX2" fmla="*/ 61633 w 67621"/>
                <a:gd name="connsiteY2" fmla="*/ 63 h 303661"/>
                <a:gd name="connsiteX3" fmla="*/ 54659 w 67621"/>
                <a:gd name="connsiteY3" fmla="*/ 7047 h 303661"/>
                <a:gd name="connsiteX4" fmla="*/ 1593 w 67621"/>
                <a:gd name="connsiteY4" fmla="*/ 146427 h 303661"/>
                <a:gd name="connsiteX5" fmla="*/ 77 w 67621"/>
                <a:gd name="connsiteY5" fmla="*/ 151893 h 303661"/>
                <a:gd name="connsiteX6" fmla="*/ 1593 w 67621"/>
                <a:gd name="connsiteY6" fmla="*/ 157056 h 303661"/>
                <a:gd name="connsiteX7" fmla="*/ 54659 w 67621"/>
                <a:gd name="connsiteY7" fmla="*/ 296436 h 303661"/>
                <a:gd name="connsiteX8" fmla="*/ 61633 w 67621"/>
                <a:gd name="connsiteY8" fmla="*/ 303724 h 303661"/>
                <a:gd name="connsiteX9" fmla="*/ 67698 w 67621"/>
                <a:gd name="connsiteY9" fmla="*/ 297651 h 303661"/>
                <a:gd name="connsiteX10" fmla="*/ 66182 w 67621"/>
                <a:gd name="connsiteY10" fmla="*/ 292792 h 303661"/>
                <a:gd name="connsiteX11" fmla="*/ 12509 w 67621"/>
                <a:gd name="connsiteY11" fmla="*/ 151893 h 303661"/>
                <a:gd name="connsiteX12" fmla="*/ 66182 w 67621"/>
                <a:gd name="connsiteY12" fmla="*/ 1160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21" h="303661">
                  <a:moveTo>
                    <a:pt x="66182" y="11602"/>
                  </a:moveTo>
                  <a:cubicBezTo>
                    <a:pt x="67698" y="8262"/>
                    <a:pt x="67698" y="7654"/>
                    <a:pt x="67698" y="6136"/>
                  </a:cubicBezTo>
                  <a:cubicBezTo>
                    <a:pt x="67698" y="2796"/>
                    <a:pt x="64969" y="63"/>
                    <a:pt x="61633" y="63"/>
                  </a:cubicBezTo>
                  <a:cubicBezTo>
                    <a:pt x="58904" y="63"/>
                    <a:pt x="56782" y="1581"/>
                    <a:pt x="54659" y="7047"/>
                  </a:cubicBezTo>
                  <a:lnTo>
                    <a:pt x="1593" y="146427"/>
                  </a:lnTo>
                  <a:cubicBezTo>
                    <a:pt x="986" y="148249"/>
                    <a:pt x="77" y="150071"/>
                    <a:pt x="77" y="151893"/>
                  </a:cubicBezTo>
                  <a:cubicBezTo>
                    <a:pt x="77" y="152804"/>
                    <a:pt x="77" y="153412"/>
                    <a:pt x="1593" y="157056"/>
                  </a:cubicBezTo>
                  <a:lnTo>
                    <a:pt x="54659" y="296436"/>
                  </a:lnTo>
                  <a:cubicBezTo>
                    <a:pt x="55872" y="299776"/>
                    <a:pt x="57388" y="303724"/>
                    <a:pt x="61633" y="303724"/>
                  </a:cubicBezTo>
                  <a:cubicBezTo>
                    <a:pt x="64969" y="303724"/>
                    <a:pt x="67698" y="300991"/>
                    <a:pt x="67698" y="297651"/>
                  </a:cubicBezTo>
                  <a:cubicBezTo>
                    <a:pt x="67698" y="296740"/>
                    <a:pt x="67698" y="296133"/>
                    <a:pt x="66182" y="292792"/>
                  </a:cubicBezTo>
                  <a:lnTo>
                    <a:pt x="12509" y="151893"/>
                  </a:lnTo>
                  <a:lnTo>
                    <a:pt x="66182" y="11602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1C26910-DF74-4CBB-F958-F4F62B6105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05567" y="4237162"/>
              <a:ext cx="124326" cy="219547"/>
            </a:xfrm>
            <a:custGeom>
              <a:avLst/>
              <a:gdLst>
                <a:gd name="connsiteX0" fmla="*/ 67399 w 124326"/>
                <a:gd name="connsiteY0" fmla="*/ 83266 h 219547"/>
                <a:gd name="connsiteX1" fmla="*/ 81 w 124326"/>
                <a:gd name="connsiteY1" fmla="*/ 168595 h 219547"/>
                <a:gd name="connsiteX2" fmla="*/ 47992 w 124326"/>
                <a:gd name="connsiteY2" fmla="*/ 219610 h 219547"/>
                <a:gd name="connsiteX3" fmla="*/ 108639 w 124326"/>
                <a:gd name="connsiteY3" fmla="*/ 130030 h 219547"/>
                <a:gd name="connsiteX4" fmla="*/ 86199 w 124326"/>
                <a:gd name="connsiteY4" fmla="*/ 73549 h 219547"/>
                <a:gd name="connsiteX5" fmla="*/ 57392 w 124326"/>
                <a:gd name="connsiteY5" fmla="*/ 23748 h 219547"/>
                <a:gd name="connsiteX6" fmla="*/ 74070 w 124326"/>
                <a:gd name="connsiteY6" fmla="*/ 9780 h 219547"/>
                <a:gd name="connsiteX7" fmla="*/ 95600 w 124326"/>
                <a:gd name="connsiteY7" fmla="*/ 17979 h 219547"/>
                <a:gd name="connsiteX8" fmla="*/ 112277 w 124326"/>
                <a:gd name="connsiteY8" fmla="*/ 25570 h 219547"/>
                <a:gd name="connsiteX9" fmla="*/ 124407 w 124326"/>
                <a:gd name="connsiteY9" fmla="*/ 13424 h 219547"/>
                <a:gd name="connsiteX10" fmla="*/ 108639 w 124326"/>
                <a:gd name="connsiteY10" fmla="*/ 3403 h 219547"/>
                <a:gd name="connsiteX11" fmla="*/ 83773 w 124326"/>
                <a:gd name="connsiteY11" fmla="*/ 63 h 219547"/>
                <a:gd name="connsiteX12" fmla="*/ 49205 w 124326"/>
                <a:gd name="connsiteY12" fmla="*/ 31340 h 219547"/>
                <a:gd name="connsiteX13" fmla="*/ 67399 w 124326"/>
                <a:gd name="connsiteY13" fmla="*/ 83266 h 219547"/>
                <a:gd name="connsiteX14" fmla="*/ 71038 w 124326"/>
                <a:gd name="connsiteY14" fmla="*/ 89946 h 219547"/>
                <a:gd name="connsiteX15" fmla="*/ 87715 w 124326"/>
                <a:gd name="connsiteY15" fmla="*/ 142176 h 219547"/>
                <a:gd name="connsiteX16" fmla="*/ 47992 w 124326"/>
                <a:gd name="connsiteY16" fmla="*/ 212929 h 219547"/>
                <a:gd name="connsiteX17" fmla="*/ 18881 w 124326"/>
                <a:gd name="connsiteY17" fmla="*/ 177097 h 219547"/>
                <a:gd name="connsiteX18" fmla="*/ 71038 w 124326"/>
                <a:gd name="connsiteY18" fmla="*/ 89946 h 2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326" h="219547">
                  <a:moveTo>
                    <a:pt x="67399" y="83266"/>
                  </a:moveTo>
                  <a:cubicBezTo>
                    <a:pt x="29494" y="92376"/>
                    <a:pt x="81" y="131852"/>
                    <a:pt x="81" y="168595"/>
                  </a:cubicBezTo>
                  <a:cubicBezTo>
                    <a:pt x="81" y="197746"/>
                    <a:pt x="19488" y="219610"/>
                    <a:pt x="47992" y="219610"/>
                  </a:cubicBezTo>
                  <a:cubicBezTo>
                    <a:pt x="83470" y="219610"/>
                    <a:pt x="108639" y="171935"/>
                    <a:pt x="108639" y="130030"/>
                  </a:cubicBezTo>
                  <a:cubicBezTo>
                    <a:pt x="108639" y="102397"/>
                    <a:pt x="96509" y="87214"/>
                    <a:pt x="86199" y="73549"/>
                  </a:cubicBezTo>
                  <a:cubicBezTo>
                    <a:pt x="75283" y="59884"/>
                    <a:pt x="57392" y="37109"/>
                    <a:pt x="57392" y="23748"/>
                  </a:cubicBezTo>
                  <a:cubicBezTo>
                    <a:pt x="57392" y="17068"/>
                    <a:pt x="63457" y="9780"/>
                    <a:pt x="74070" y="9780"/>
                  </a:cubicBezTo>
                  <a:cubicBezTo>
                    <a:pt x="83167" y="9780"/>
                    <a:pt x="89232" y="13728"/>
                    <a:pt x="95600" y="17979"/>
                  </a:cubicBezTo>
                  <a:cubicBezTo>
                    <a:pt x="101664" y="21623"/>
                    <a:pt x="107729" y="25570"/>
                    <a:pt x="112277" y="25570"/>
                  </a:cubicBezTo>
                  <a:cubicBezTo>
                    <a:pt x="119858" y="25570"/>
                    <a:pt x="124407" y="18282"/>
                    <a:pt x="124407" y="13424"/>
                  </a:cubicBezTo>
                  <a:cubicBezTo>
                    <a:pt x="124407" y="6743"/>
                    <a:pt x="119555" y="5832"/>
                    <a:pt x="108639" y="3403"/>
                  </a:cubicBezTo>
                  <a:cubicBezTo>
                    <a:pt x="92870" y="63"/>
                    <a:pt x="88625" y="63"/>
                    <a:pt x="83773" y="63"/>
                  </a:cubicBezTo>
                  <a:cubicBezTo>
                    <a:pt x="60121" y="63"/>
                    <a:pt x="49205" y="13120"/>
                    <a:pt x="49205" y="31340"/>
                  </a:cubicBezTo>
                  <a:cubicBezTo>
                    <a:pt x="49205" y="47738"/>
                    <a:pt x="57998" y="64743"/>
                    <a:pt x="67399" y="83266"/>
                  </a:cubicBezTo>
                  <a:close/>
                  <a:moveTo>
                    <a:pt x="71038" y="89946"/>
                  </a:moveTo>
                  <a:cubicBezTo>
                    <a:pt x="78618" y="103915"/>
                    <a:pt x="87715" y="120313"/>
                    <a:pt x="87715" y="142176"/>
                  </a:cubicBezTo>
                  <a:cubicBezTo>
                    <a:pt x="87715" y="162218"/>
                    <a:pt x="76193" y="212929"/>
                    <a:pt x="47992" y="212929"/>
                  </a:cubicBezTo>
                  <a:cubicBezTo>
                    <a:pt x="31314" y="212929"/>
                    <a:pt x="18881" y="200176"/>
                    <a:pt x="18881" y="177097"/>
                  </a:cubicBezTo>
                  <a:cubicBezTo>
                    <a:pt x="18881" y="157967"/>
                    <a:pt x="30101" y="100878"/>
                    <a:pt x="71038" y="89946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DBD14D6-4EE6-3FEB-5474-7577343D24C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69099" y="4225320"/>
              <a:ext cx="70350" cy="303661"/>
            </a:xfrm>
            <a:custGeom>
              <a:avLst/>
              <a:gdLst>
                <a:gd name="connsiteX0" fmla="*/ 70436 w 70350"/>
                <a:gd name="connsiteY0" fmla="*/ 300687 h 303661"/>
                <a:gd name="connsiteX1" fmla="*/ 65281 w 70350"/>
                <a:gd name="connsiteY1" fmla="*/ 294007 h 303661"/>
                <a:gd name="connsiteX2" fmla="*/ 17673 w 70350"/>
                <a:gd name="connsiteY2" fmla="*/ 151893 h 303661"/>
                <a:gd name="connsiteX3" fmla="*/ 66494 w 70350"/>
                <a:gd name="connsiteY3" fmla="*/ 8262 h 303661"/>
                <a:gd name="connsiteX4" fmla="*/ 70436 w 70350"/>
                <a:gd name="connsiteY4" fmla="*/ 3099 h 303661"/>
                <a:gd name="connsiteX5" fmla="*/ 67404 w 70350"/>
                <a:gd name="connsiteY5" fmla="*/ 63 h 303661"/>
                <a:gd name="connsiteX6" fmla="*/ 19189 w 70350"/>
                <a:gd name="connsiteY6" fmla="*/ 59277 h 303661"/>
                <a:gd name="connsiteX7" fmla="*/ 85 w 70350"/>
                <a:gd name="connsiteY7" fmla="*/ 151893 h 303661"/>
                <a:gd name="connsiteX8" fmla="*/ 20099 w 70350"/>
                <a:gd name="connsiteY8" fmla="*/ 246636 h 303661"/>
                <a:gd name="connsiteX9" fmla="*/ 67404 w 70350"/>
                <a:gd name="connsiteY9" fmla="*/ 303724 h 303661"/>
                <a:gd name="connsiteX10" fmla="*/ 70436 w 70350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436" y="300687"/>
                  </a:moveTo>
                  <a:cubicBezTo>
                    <a:pt x="70436" y="299776"/>
                    <a:pt x="70436" y="299169"/>
                    <a:pt x="65281" y="294007"/>
                  </a:cubicBezTo>
                  <a:cubicBezTo>
                    <a:pt x="27377" y="255746"/>
                    <a:pt x="17673" y="198354"/>
                    <a:pt x="17673" y="151893"/>
                  </a:cubicBezTo>
                  <a:cubicBezTo>
                    <a:pt x="17673" y="99056"/>
                    <a:pt x="29196" y="46219"/>
                    <a:pt x="66494" y="8262"/>
                  </a:cubicBezTo>
                  <a:cubicBezTo>
                    <a:pt x="70436" y="4618"/>
                    <a:pt x="70436" y="4010"/>
                    <a:pt x="70436" y="3099"/>
                  </a:cubicBezTo>
                  <a:cubicBezTo>
                    <a:pt x="70436" y="974"/>
                    <a:pt x="69223" y="63"/>
                    <a:pt x="67404" y="63"/>
                  </a:cubicBezTo>
                  <a:cubicBezTo>
                    <a:pt x="64371" y="63"/>
                    <a:pt x="37080" y="20712"/>
                    <a:pt x="19189" y="59277"/>
                  </a:cubicBezTo>
                  <a:cubicBezTo>
                    <a:pt x="3724" y="92679"/>
                    <a:pt x="85" y="126386"/>
                    <a:pt x="85" y="151893"/>
                  </a:cubicBezTo>
                  <a:cubicBezTo>
                    <a:pt x="85" y="175579"/>
                    <a:pt x="3421" y="212322"/>
                    <a:pt x="20099" y="246636"/>
                  </a:cubicBezTo>
                  <a:cubicBezTo>
                    <a:pt x="38293" y="283986"/>
                    <a:pt x="64371" y="303724"/>
                    <a:pt x="67404" y="303724"/>
                  </a:cubicBezTo>
                  <a:cubicBezTo>
                    <a:pt x="69223" y="303724"/>
                    <a:pt x="70436" y="302813"/>
                    <a:pt x="70436" y="30068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3DF8443-8155-B997-00AD-BD13199AFDD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96768" y="4156118"/>
              <a:ext cx="134333" cy="60124"/>
            </a:xfrm>
            <a:custGeom>
              <a:avLst/>
              <a:gdLst>
                <a:gd name="connsiteX0" fmla="*/ 107737 w 134333"/>
                <a:gd name="connsiteY0" fmla="*/ 36196 h 60124"/>
                <a:gd name="connsiteX1" fmla="*/ 93485 w 134333"/>
                <a:gd name="connsiteY1" fmla="*/ 54112 h 60124"/>
                <a:gd name="connsiteX2" fmla="*/ 99550 w 134333"/>
                <a:gd name="connsiteY2" fmla="*/ 60185 h 60124"/>
                <a:gd name="connsiteX3" fmla="*/ 105311 w 134333"/>
                <a:gd name="connsiteY3" fmla="*/ 56237 h 60124"/>
                <a:gd name="connsiteX4" fmla="*/ 129267 w 134333"/>
                <a:gd name="connsiteY4" fmla="*/ 36499 h 60124"/>
                <a:gd name="connsiteX5" fmla="*/ 134422 w 134333"/>
                <a:gd name="connsiteY5" fmla="*/ 30123 h 60124"/>
                <a:gd name="connsiteX6" fmla="*/ 130176 w 134333"/>
                <a:gd name="connsiteY6" fmla="*/ 24049 h 60124"/>
                <a:gd name="connsiteX7" fmla="*/ 117744 w 134333"/>
                <a:gd name="connsiteY7" fmla="*/ 6741 h 60124"/>
                <a:gd name="connsiteX8" fmla="*/ 111679 w 134333"/>
                <a:gd name="connsiteY8" fmla="*/ 60 h 60124"/>
                <a:gd name="connsiteX9" fmla="*/ 105614 w 134333"/>
                <a:gd name="connsiteY9" fmla="*/ 6437 h 60124"/>
                <a:gd name="connsiteX10" fmla="*/ 112892 w 134333"/>
                <a:gd name="connsiteY10" fmla="*/ 24049 h 60124"/>
                <a:gd name="connsiteX11" fmla="*/ 10702 w 134333"/>
                <a:gd name="connsiteY11" fmla="*/ 24049 h 60124"/>
                <a:gd name="connsiteX12" fmla="*/ 89 w 134333"/>
                <a:gd name="connsiteY12" fmla="*/ 30123 h 60124"/>
                <a:gd name="connsiteX13" fmla="*/ 10702 w 134333"/>
                <a:gd name="connsiteY13" fmla="*/ 36196 h 60124"/>
                <a:gd name="connsiteX14" fmla="*/ 107737 w 134333"/>
                <a:gd name="connsiteY14" fmla="*/ 36196 h 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33" h="60124">
                  <a:moveTo>
                    <a:pt x="107737" y="36196"/>
                  </a:moveTo>
                  <a:cubicBezTo>
                    <a:pt x="103492" y="40143"/>
                    <a:pt x="93485" y="48646"/>
                    <a:pt x="93485" y="54112"/>
                  </a:cubicBezTo>
                  <a:cubicBezTo>
                    <a:pt x="93485" y="57148"/>
                    <a:pt x="96517" y="60185"/>
                    <a:pt x="99550" y="60185"/>
                  </a:cubicBezTo>
                  <a:cubicBezTo>
                    <a:pt x="102279" y="60185"/>
                    <a:pt x="103795" y="58059"/>
                    <a:pt x="105311" y="56237"/>
                  </a:cubicBezTo>
                  <a:cubicBezTo>
                    <a:pt x="108950" y="51683"/>
                    <a:pt x="115924" y="43180"/>
                    <a:pt x="129267" y="36499"/>
                  </a:cubicBezTo>
                  <a:cubicBezTo>
                    <a:pt x="131389" y="35285"/>
                    <a:pt x="134422" y="33767"/>
                    <a:pt x="134422" y="30123"/>
                  </a:cubicBezTo>
                  <a:cubicBezTo>
                    <a:pt x="134422" y="27086"/>
                    <a:pt x="132299" y="25568"/>
                    <a:pt x="130176" y="24049"/>
                  </a:cubicBezTo>
                  <a:cubicBezTo>
                    <a:pt x="123505" y="19494"/>
                    <a:pt x="120170" y="14029"/>
                    <a:pt x="117744" y="6741"/>
                  </a:cubicBezTo>
                  <a:cubicBezTo>
                    <a:pt x="117137" y="4008"/>
                    <a:pt x="115924" y="60"/>
                    <a:pt x="111679" y="60"/>
                  </a:cubicBezTo>
                  <a:cubicBezTo>
                    <a:pt x="107434" y="60"/>
                    <a:pt x="105614" y="4008"/>
                    <a:pt x="105614" y="6437"/>
                  </a:cubicBezTo>
                  <a:cubicBezTo>
                    <a:pt x="105614" y="7955"/>
                    <a:pt x="108040" y="17672"/>
                    <a:pt x="112892" y="24049"/>
                  </a:cubicBezTo>
                  <a:lnTo>
                    <a:pt x="10702" y="24049"/>
                  </a:lnTo>
                  <a:cubicBezTo>
                    <a:pt x="5547" y="24049"/>
                    <a:pt x="89" y="24049"/>
                    <a:pt x="89" y="30123"/>
                  </a:cubicBezTo>
                  <a:cubicBezTo>
                    <a:pt x="89" y="36196"/>
                    <a:pt x="5547" y="36196"/>
                    <a:pt x="10702" y="36196"/>
                  </a:cubicBezTo>
                  <a:lnTo>
                    <a:pt x="107737" y="36196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930257F-9D33-F174-AB77-34789D0CE7C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273682" y="4242325"/>
              <a:ext cx="137365" cy="214081"/>
            </a:xfrm>
            <a:custGeom>
              <a:avLst/>
              <a:gdLst>
                <a:gd name="connsiteX0" fmla="*/ 70440 w 137365"/>
                <a:gd name="connsiteY0" fmla="*/ 3403 h 214081"/>
                <a:gd name="connsiteX1" fmla="*/ 66498 w 137365"/>
                <a:gd name="connsiteY1" fmla="*/ 63 h 214081"/>
                <a:gd name="connsiteX2" fmla="*/ 29503 w 137365"/>
                <a:gd name="connsiteY2" fmla="*/ 3099 h 214081"/>
                <a:gd name="connsiteX3" fmla="*/ 23742 w 137365"/>
                <a:gd name="connsiteY3" fmla="*/ 9173 h 214081"/>
                <a:gd name="connsiteX4" fmla="*/ 31019 w 137365"/>
                <a:gd name="connsiteY4" fmla="*/ 12817 h 214081"/>
                <a:gd name="connsiteX5" fmla="*/ 46181 w 137365"/>
                <a:gd name="connsiteY5" fmla="*/ 17979 h 214081"/>
                <a:gd name="connsiteX6" fmla="*/ 45271 w 137365"/>
                <a:gd name="connsiteY6" fmla="*/ 24052 h 214081"/>
                <a:gd name="connsiteX7" fmla="*/ 1302 w 137365"/>
                <a:gd name="connsiteY7" fmla="*/ 198961 h 214081"/>
                <a:gd name="connsiteX8" fmla="*/ 89 w 137365"/>
                <a:gd name="connsiteY8" fmla="*/ 205641 h 214081"/>
                <a:gd name="connsiteX9" fmla="*/ 8883 w 137365"/>
                <a:gd name="connsiteY9" fmla="*/ 214144 h 214081"/>
                <a:gd name="connsiteX10" fmla="*/ 19193 w 137365"/>
                <a:gd name="connsiteY10" fmla="*/ 207767 h 214081"/>
                <a:gd name="connsiteX11" fmla="*/ 36174 w 137365"/>
                <a:gd name="connsiteY11" fmla="*/ 141265 h 214081"/>
                <a:gd name="connsiteX12" fmla="*/ 71349 w 137365"/>
                <a:gd name="connsiteY12" fmla="*/ 167076 h 214081"/>
                <a:gd name="connsiteX13" fmla="*/ 70440 w 137365"/>
                <a:gd name="connsiteY13" fmla="*/ 173453 h 214081"/>
                <a:gd name="connsiteX14" fmla="*/ 69227 w 137365"/>
                <a:gd name="connsiteY14" fmla="*/ 184082 h 214081"/>
                <a:gd name="connsiteX15" fmla="*/ 97124 w 137365"/>
                <a:gd name="connsiteY15" fmla="*/ 214144 h 214081"/>
                <a:gd name="connsiteX16" fmla="*/ 121080 w 137365"/>
                <a:gd name="connsiteY16" fmla="*/ 198050 h 214081"/>
                <a:gd name="connsiteX17" fmla="*/ 131996 w 137365"/>
                <a:gd name="connsiteY17" fmla="*/ 167380 h 214081"/>
                <a:gd name="connsiteX18" fmla="*/ 128358 w 137365"/>
                <a:gd name="connsiteY18" fmla="*/ 164344 h 214081"/>
                <a:gd name="connsiteX19" fmla="*/ 124112 w 137365"/>
                <a:gd name="connsiteY19" fmla="*/ 169809 h 214081"/>
                <a:gd name="connsiteX20" fmla="*/ 97731 w 137365"/>
                <a:gd name="connsiteY20" fmla="*/ 207463 h 214081"/>
                <a:gd name="connsiteX21" fmla="*/ 88027 w 137365"/>
                <a:gd name="connsiteY21" fmla="*/ 193191 h 214081"/>
                <a:gd name="connsiteX22" fmla="*/ 90453 w 137365"/>
                <a:gd name="connsiteY22" fmla="*/ 176186 h 214081"/>
                <a:gd name="connsiteX23" fmla="*/ 91666 w 137365"/>
                <a:gd name="connsiteY23" fmla="*/ 166773 h 214081"/>
                <a:gd name="connsiteX24" fmla="*/ 46787 w 137365"/>
                <a:gd name="connsiteY24" fmla="*/ 134888 h 214081"/>
                <a:gd name="connsiteX25" fmla="*/ 72866 w 137365"/>
                <a:gd name="connsiteY25" fmla="*/ 112417 h 214081"/>
                <a:gd name="connsiteX26" fmla="*/ 116228 w 137365"/>
                <a:gd name="connsiteY26" fmla="*/ 83266 h 214081"/>
                <a:gd name="connsiteX27" fmla="*/ 118957 w 137365"/>
                <a:gd name="connsiteY27" fmla="*/ 83570 h 214081"/>
                <a:gd name="connsiteX28" fmla="*/ 125325 w 137365"/>
                <a:gd name="connsiteY28" fmla="*/ 85999 h 214081"/>
                <a:gd name="connsiteX29" fmla="*/ 126538 w 137365"/>
                <a:gd name="connsiteY29" fmla="*/ 87214 h 214081"/>
                <a:gd name="connsiteX30" fmla="*/ 109254 w 137365"/>
                <a:gd name="connsiteY30" fmla="*/ 103611 h 214081"/>
                <a:gd name="connsiteX31" fmla="*/ 120777 w 137365"/>
                <a:gd name="connsiteY31" fmla="*/ 114239 h 214081"/>
                <a:gd name="connsiteX32" fmla="*/ 137455 w 137365"/>
                <a:gd name="connsiteY32" fmla="*/ 95716 h 214081"/>
                <a:gd name="connsiteX33" fmla="*/ 116835 w 137365"/>
                <a:gd name="connsiteY33" fmla="*/ 76585 h 214081"/>
                <a:gd name="connsiteX34" fmla="*/ 72562 w 137365"/>
                <a:gd name="connsiteY34" fmla="*/ 103308 h 214081"/>
                <a:gd name="connsiteX35" fmla="*/ 38903 w 137365"/>
                <a:gd name="connsiteY35" fmla="*/ 131548 h 214081"/>
                <a:gd name="connsiteX36" fmla="*/ 70440 w 137365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365" h="214081">
                  <a:moveTo>
                    <a:pt x="70440" y="3403"/>
                  </a:moveTo>
                  <a:cubicBezTo>
                    <a:pt x="70440" y="3099"/>
                    <a:pt x="70440" y="63"/>
                    <a:pt x="66498" y="63"/>
                  </a:cubicBezTo>
                  <a:cubicBezTo>
                    <a:pt x="59523" y="63"/>
                    <a:pt x="37387" y="2492"/>
                    <a:pt x="29503" y="3099"/>
                  </a:cubicBezTo>
                  <a:cubicBezTo>
                    <a:pt x="27077" y="3403"/>
                    <a:pt x="23742" y="3707"/>
                    <a:pt x="23742" y="9173"/>
                  </a:cubicBezTo>
                  <a:cubicBezTo>
                    <a:pt x="23742" y="12817"/>
                    <a:pt x="26471" y="12817"/>
                    <a:pt x="31019" y="12817"/>
                  </a:cubicBezTo>
                  <a:cubicBezTo>
                    <a:pt x="45574" y="12817"/>
                    <a:pt x="46181" y="14942"/>
                    <a:pt x="46181" y="17979"/>
                  </a:cubicBezTo>
                  <a:lnTo>
                    <a:pt x="45271" y="24052"/>
                  </a:lnTo>
                  <a:lnTo>
                    <a:pt x="1302" y="198961"/>
                  </a:lnTo>
                  <a:cubicBezTo>
                    <a:pt x="89" y="203212"/>
                    <a:pt x="89" y="203819"/>
                    <a:pt x="89" y="205641"/>
                  </a:cubicBezTo>
                  <a:cubicBezTo>
                    <a:pt x="89" y="212626"/>
                    <a:pt x="6154" y="214144"/>
                    <a:pt x="8883" y="214144"/>
                  </a:cubicBezTo>
                  <a:cubicBezTo>
                    <a:pt x="12825" y="214144"/>
                    <a:pt x="17374" y="211411"/>
                    <a:pt x="19193" y="207767"/>
                  </a:cubicBezTo>
                  <a:cubicBezTo>
                    <a:pt x="20709" y="205034"/>
                    <a:pt x="34355" y="148857"/>
                    <a:pt x="36174" y="141265"/>
                  </a:cubicBezTo>
                  <a:cubicBezTo>
                    <a:pt x="46484" y="142176"/>
                    <a:pt x="71349" y="147035"/>
                    <a:pt x="71349" y="167076"/>
                  </a:cubicBezTo>
                  <a:cubicBezTo>
                    <a:pt x="71349" y="169202"/>
                    <a:pt x="71349" y="170417"/>
                    <a:pt x="70440" y="173453"/>
                  </a:cubicBezTo>
                  <a:cubicBezTo>
                    <a:pt x="69833" y="177097"/>
                    <a:pt x="69227" y="180741"/>
                    <a:pt x="69227" y="184082"/>
                  </a:cubicBezTo>
                  <a:cubicBezTo>
                    <a:pt x="69227" y="201997"/>
                    <a:pt x="81356" y="214144"/>
                    <a:pt x="97124" y="214144"/>
                  </a:cubicBezTo>
                  <a:cubicBezTo>
                    <a:pt x="106221" y="214144"/>
                    <a:pt x="114409" y="209285"/>
                    <a:pt x="121080" y="198050"/>
                  </a:cubicBezTo>
                  <a:cubicBezTo>
                    <a:pt x="128661" y="184689"/>
                    <a:pt x="131996" y="167987"/>
                    <a:pt x="131996" y="167380"/>
                  </a:cubicBezTo>
                  <a:cubicBezTo>
                    <a:pt x="131996" y="164344"/>
                    <a:pt x="129267" y="164344"/>
                    <a:pt x="128358" y="164344"/>
                  </a:cubicBezTo>
                  <a:cubicBezTo>
                    <a:pt x="125325" y="164344"/>
                    <a:pt x="125022" y="165558"/>
                    <a:pt x="124112" y="169809"/>
                  </a:cubicBezTo>
                  <a:cubicBezTo>
                    <a:pt x="118048" y="191977"/>
                    <a:pt x="111073" y="207463"/>
                    <a:pt x="97731" y="207463"/>
                  </a:cubicBezTo>
                  <a:cubicBezTo>
                    <a:pt x="91969" y="207463"/>
                    <a:pt x="88027" y="204123"/>
                    <a:pt x="88027" y="193191"/>
                  </a:cubicBezTo>
                  <a:cubicBezTo>
                    <a:pt x="88027" y="188029"/>
                    <a:pt x="89240" y="181045"/>
                    <a:pt x="90453" y="176186"/>
                  </a:cubicBezTo>
                  <a:cubicBezTo>
                    <a:pt x="91666" y="171024"/>
                    <a:pt x="91666" y="169809"/>
                    <a:pt x="91666" y="166773"/>
                  </a:cubicBezTo>
                  <a:cubicBezTo>
                    <a:pt x="91666" y="147035"/>
                    <a:pt x="72562" y="138229"/>
                    <a:pt x="46787" y="134888"/>
                  </a:cubicBezTo>
                  <a:cubicBezTo>
                    <a:pt x="56188" y="129422"/>
                    <a:pt x="65891" y="119705"/>
                    <a:pt x="72866" y="112417"/>
                  </a:cubicBezTo>
                  <a:cubicBezTo>
                    <a:pt x="87421" y="96323"/>
                    <a:pt x="101370" y="83266"/>
                    <a:pt x="116228" y="83266"/>
                  </a:cubicBezTo>
                  <a:cubicBezTo>
                    <a:pt x="118048" y="83266"/>
                    <a:pt x="118351" y="83266"/>
                    <a:pt x="118957" y="83570"/>
                  </a:cubicBezTo>
                  <a:cubicBezTo>
                    <a:pt x="122596" y="84177"/>
                    <a:pt x="122899" y="84177"/>
                    <a:pt x="125325" y="85999"/>
                  </a:cubicBezTo>
                  <a:cubicBezTo>
                    <a:pt x="125932" y="86303"/>
                    <a:pt x="125932" y="86606"/>
                    <a:pt x="126538" y="87214"/>
                  </a:cubicBezTo>
                  <a:cubicBezTo>
                    <a:pt x="111983" y="88125"/>
                    <a:pt x="109254" y="99967"/>
                    <a:pt x="109254" y="103611"/>
                  </a:cubicBezTo>
                  <a:cubicBezTo>
                    <a:pt x="109254" y="108470"/>
                    <a:pt x="112589" y="114239"/>
                    <a:pt x="120777" y="114239"/>
                  </a:cubicBezTo>
                  <a:cubicBezTo>
                    <a:pt x="128661" y="114239"/>
                    <a:pt x="137455" y="107559"/>
                    <a:pt x="137455" y="95716"/>
                  </a:cubicBezTo>
                  <a:cubicBezTo>
                    <a:pt x="137455" y="86606"/>
                    <a:pt x="130480" y="76585"/>
                    <a:pt x="116835" y="76585"/>
                  </a:cubicBezTo>
                  <a:cubicBezTo>
                    <a:pt x="108344" y="76585"/>
                    <a:pt x="94395" y="79015"/>
                    <a:pt x="72562" y="103308"/>
                  </a:cubicBezTo>
                  <a:cubicBezTo>
                    <a:pt x="62252" y="114847"/>
                    <a:pt x="50426" y="126993"/>
                    <a:pt x="38903" y="131548"/>
                  </a:cubicBezTo>
                  <a:lnTo>
                    <a:pt x="70440" y="340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2FF7DE7-71BB-2D5F-A13E-441A25E5095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50493" y="4420877"/>
              <a:ext cx="35478" cy="90794"/>
            </a:xfrm>
            <a:custGeom>
              <a:avLst/>
              <a:gdLst>
                <a:gd name="connsiteX0" fmla="*/ 35573 w 35478"/>
                <a:gd name="connsiteY0" fmla="*/ 31947 h 90794"/>
                <a:gd name="connsiteX1" fmla="*/ 16166 w 35478"/>
                <a:gd name="connsiteY1" fmla="*/ 63 h 90794"/>
                <a:gd name="connsiteX2" fmla="*/ 95 w 35478"/>
                <a:gd name="connsiteY2" fmla="*/ 16157 h 90794"/>
                <a:gd name="connsiteX3" fmla="*/ 16166 w 35478"/>
                <a:gd name="connsiteY3" fmla="*/ 32251 h 90794"/>
                <a:gd name="connsiteX4" fmla="*/ 26779 w 35478"/>
                <a:gd name="connsiteY4" fmla="*/ 28303 h 90794"/>
                <a:gd name="connsiteX5" fmla="*/ 28296 w 35478"/>
                <a:gd name="connsiteY5" fmla="*/ 27392 h 90794"/>
                <a:gd name="connsiteX6" fmla="*/ 28902 w 35478"/>
                <a:gd name="connsiteY6" fmla="*/ 31947 h 90794"/>
                <a:gd name="connsiteX7" fmla="*/ 8282 w 35478"/>
                <a:gd name="connsiteY7" fmla="*/ 82659 h 90794"/>
                <a:gd name="connsiteX8" fmla="*/ 4947 w 35478"/>
                <a:gd name="connsiteY8" fmla="*/ 87517 h 90794"/>
                <a:gd name="connsiteX9" fmla="*/ 7979 w 35478"/>
                <a:gd name="connsiteY9" fmla="*/ 90858 h 90794"/>
                <a:gd name="connsiteX10" fmla="*/ 35573 w 35478"/>
                <a:gd name="connsiteY10" fmla="*/ 31947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78" h="90794">
                  <a:moveTo>
                    <a:pt x="35573" y="31947"/>
                  </a:moveTo>
                  <a:cubicBezTo>
                    <a:pt x="35573" y="11906"/>
                    <a:pt x="27992" y="63"/>
                    <a:pt x="16166" y="63"/>
                  </a:cubicBezTo>
                  <a:cubicBezTo>
                    <a:pt x="6159" y="63"/>
                    <a:pt x="95" y="7654"/>
                    <a:pt x="95" y="16157"/>
                  </a:cubicBezTo>
                  <a:cubicBezTo>
                    <a:pt x="95" y="24356"/>
                    <a:pt x="6159" y="32251"/>
                    <a:pt x="16166" y="32251"/>
                  </a:cubicBezTo>
                  <a:cubicBezTo>
                    <a:pt x="19805" y="32251"/>
                    <a:pt x="23747" y="31036"/>
                    <a:pt x="26779" y="28303"/>
                  </a:cubicBezTo>
                  <a:cubicBezTo>
                    <a:pt x="27689" y="27696"/>
                    <a:pt x="27992" y="27392"/>
                    <a:pt x="28296" y="27392"/>
                  </a:cubicBezTo>
                  <a:cubicBezTo>
                    <a:pt x="28599" y="27392"/>
                    <a:pt x="28902" y="27696"/>
                    <a:pt x="28902" y="31947"/>
                  </a:cubicBezTo>
                  <a:cubicBezTo>
                    <a:pt x="28902" y="54418"/>
                    <a:pt x="18289" y="72638"/>
                    <a:pt x="8282" y="82659"/>
                  </a:cubicBezTo>
                  <a:cubicBezTo>
                    <a:pt x="4947" y="85999"/>
                    <a:pt x="4947" y="86606"/>
                    <a:pt x="4947" y="87517"/>
                  </a:cubicBezTo>
                  <a:cubicBezTo>
                    <a:pt x="4947" y="89643"/>
                    <a:pt x="6463" y="90858"/>
                    <a:pt x="7979" y="90858"/>
                  </a:cubicBezTo>
                  <a:cubicBezTo>
                    <a:pt x="11314" y="90858"/>
                    <a:pt x="35573" y="67476"/>
                    <a:pt x="35573" y="3194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494B5A4-7F3F-6C3A-0580-F38926371B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66159" y="4262974"/>
              <a:ext cx="93093" cy="193432"/>
            </a:xfrm>
            <a:custGeom>
              <a:avLst/>
              <a:gdLst>
                <a:gd name="connsiteX0" fmla="*/ 55591 w 93093"/>
                <a:gd name="connsiteY0" fmla="*/ 68690 h 193432"/>
                <a:gd name="connsiteX1" fmla="*/ 84095 w 93093"/>
                <a:gd name="connsiteY1" fmla="*/ 68690 h 193432"/>
                <a:gd name="connsiteX2" fmla="*/ 93192 w 93093"/>
                <a:gd name="connsiteY2" fmla="*/ 62617 h 193432"/>
                <a:gd name="connsiteX3" fmla="*/ 84702 w 93093"/>
                <a:gd name="connsiteY3" fmla="*/ 59277 h 193432"/>
                <a:gd name="connsiteX4" fmla="*/ 58017 w 93093"/>
                <a:gd name="connsiteY4" fmla="*/ 59277 h 193432"/>
                <a:gd name="connsiteX5" fmla="*/ 70450 w 93093"/>
                <a:gd name="connsiteY5" fmla="*/ 8262 h 193432"/>
                <a:gd name="connsiteX6" fmla="*/ 61656 w 93093"/>
                <a:gd name="connsiteY6" fmla="*/ 63 h 193432"/>
                <a:gd name="connsiteX7" fmla="*/ 49526 w 93093"/>
                <a:gd name="connsiteY7" fmla="*/ 10995 h 193432"/>
                <a:gd name="connsiteX8" fmla="*/ 37700 w 93093"/>
                <a:gd name="connsiteY8" fmla="*/ 59277 h 193432"/>
                <a:gd name="connsiteX9" fmla="*/ 9196 w 93093"/>
                <a:gd name="connsiteY9" fmla="*/ 59277 h 193432"/>
                <a:gd name="connsiteX10" fmla="*/ 99 w 93093"/>
                <a:gd name="connsiteY10" fmla="*/ 65046 h 193432"/>
                <a:gd name="connsiteX11" fmla="*/ 8590 w 93093"/>
                <a:gd name="connsiteY11" fmla="*/ 68690 h 193432"/>
                <a:gd name="connsiteX12" fmla="*/ 35274 w 93093"/>
                <a:gd name="connsiteY12" fmla="*/ 68690 h 193432"/>
                <a:gd name="connsiteX13" fmla="*/ 12229 w 93093"/>
                <a:gd name="connsiteY13" fmla="*/ 165558 h 193432"/>
                <a:gd name="connsiteX14" fmla="*/ 40126 w 93093"/>
                <a:gd name="connsiteY14" fmla="*/ 193495 h 193432"/>
                <a:gd name="connsiteX15" fmla="*/ 88341 w 93093"/>
                <a:gd name="connsiteY15" fmla="*/ 146731 h 193432"/>
                <a:gd name="connsiteX16" fmla="*/ 84702 w 93093"/>
                <a:gd name="connsiteY16" fmla="*/ 143695 h 193432"/>
                <a:gd name="connsiteX17" fmla="*/ 80153 w 93093"/>
                <a:gd name="connsiteY17" fmla="*/ 147946 h 193432"/>
                <a:gd name="connsiteX18" fmla="*/ 40733 w 93093"/>
                <a:gd name="connsiteY18" fmla="*/ 186814 h 193432"/>
                <a:gd name="connsiteX19" fmla="*/ 31332 w 93093"/>
                <a:gd name="connsiteY19" fmla="*/ 172846 h 193432"/>
                <a:gd name="connsiteX20" fmla="*/ 33152 w 93093"/>
                <a:gd name="connsiteY20" fmla="*/ 158270 h 193432"/>
                <a:gd name="connsiteX21" fmla="*/ 55591 w 93093"/>
                <a:gd name="connsiteY21" fmla="*/ 68690 h 1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93" h="193432">
                  <a:moveTo>
                    <a:pt x="55591" y="68690"/>
                  </a:moveTo>
                  <a:lnTo>
                    <a:pt x="84095" y="68690"/>
                  </a:lnTo>
                  <a:cubicBezTo>
                    <a:pt x="90160" y="68690"/>
                    <a:pt x="93192" y="68690"/>
                    <a:pt x="93192" y="62617"/>
                  </a:cubicBezTo>
                  <a:cubicBezTo>
                    <a:pt x="93192" y="59277"/>
                    <a:pt x="90160" y="59277"/>
                    <a:pt x="84702" y="59277"/>
                  </a:cubicBezTo>
                  <a:lnTo>
                    <a:pt x="58017" y="59277"/>
                  </a:lnTo>
                  <a:cubicBezTo>
                    <a:pt x="68933" y="16157"/>
                    <a:pt x="70450" y="10084"/>
                    <a:pt x="70450" y="8262"/>
                  </a:cubicBezTo>
                  <a:cubicBezTo>
                    <a:pt x="70450" y="3099"/>
                    <a:pt x="66811" y="63"/>
                    <a:pt x="61656" y="63"/>
                  </a:cubicBezTo>
                  <a:cubicBezTo>
                    <a:pt x="60746" y="63"/>
                    <a:pt x="52256" y="366"/>
                    <a:pt x="49526" y="10995"/>
                  </a:cubicBezTo>
                  <a:lnTo>
                    <a:pt x="37700" y="59277"/>
                  </a:lnTo>
                  <a:lnTo>
                    <a:pt x="9196" y="59277"/>
                  </a:lnTo>
                  <a:cubicBezTo>
                    <a:pt x="3132" y="59277"/>
                    <a:pt x="99" y="59277"/>
                    <a:pt x="99" y="65046"/>
                  </a:cubicBezTo>
                  <a:cubicBezTo>
                    <a:pt x="99" y="68690"/>
                    <a:pt x="2525" y="68690"/>
                    <a:pt x="8590" y="68690"/>
                  </a:cubicBezTo>
                  <a:lnTo>
                    <a:pt x="35274" y="68690"/>
                  </a:lnTo>
                  <a:cubicBezTo>
                    <a:pt x="13442" y="154930"/>
                    <a:pt x="12229" y="160092"/>
                    <a:pt x="12229" y="165558"/>
                  </a:cubicBezTo>
                  <a:cubicBezTo>
                    <a:pt x="12229" y="181956"/>
                    <a:pt x="23752" y="193495"/>
                    <a:pt x="40126" y="193495"/>
                  </a:cubicBezTo>
                  <a:cubicBezTo>
                    <a:pt x="71056" y="193495"/>
                    <a:pt x="88341" y="149160"/>
                    <a:pt x="88341" y="146731"/>
                  </a:cubicBezTo>
                  <a:cubicBezTo>
                    <a:pt x="88341" y="143695"/>
                    <a:pt x="85915" y="143695"/>
                    <a:pt x="84702" y="143695"/>
                  </a:cubicBezTo>
                  <a:cubicBezTo>
                    <a:pt x="81973" y="143695"/>
                    <a:pt x="81669" y="144606"/>
                    <a:pt x="80153" y="147946"/>
                  </a:cubicBezTo>
                  <a:cubicBezTo>
                    <a:pt x="67114" y="179527"/>
                    <a:pt x="51043" y="186814"/>
                    <a:pt x="40733" y="186814"/>
                  </a:cubicBezTo>
                  <a:cubicBezTo>
                    <a:pt x="34365" y="186814"/>
                    <a:pt x="31332" y="182867"/>
                    <a:pt x="31332" y="172846"/>
                  </a:cubicBezTo>
                  <a:cubicBezTo>
                    <a:pt x="31332" y="165558"/>
                    <a:pt x="31939" y="163433"/>
                    <a:pt x="33152" y="158270"/>
                  </a:cubicBezTo>
                  <a:lnTo>
                    <a:pt x="55591" y="68690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9F16262-E206-D5DA-93BB-3D91436CE40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85971" y="4225320"/>
              <a:ext cx="70350" cy="303661"/>
            </a:xfrm>
            <a:custGeom>
              <a:avLst/>
              <a:gdLst>
                <a:gd name="connsiteX0" fmla="*/ 70453 w 70350"/>
                <a:gd name="connsiteY0" fmla="*/ 151893 h 303661"/>
                <a:gd name="connsiteX1" fmla="*/ 50440 w 70350"/>
                <a:gd name="connsiteY1" fmla="*/ 57151 h 303661"/>
                <a:gd name="connsiteX2" fmla="*/ 3135 w 70350"/>
                <a:gd name="connsiteY2" fmla="*/ 63 h 303661"/>
                <a:gd name="connsiteX3" fmla="*/ 103 w 70350"/>
                <a:gd name="connsiteY3" fmla="*/ 3099 h 303661"/>
                <a:gd name="connsiteX4" fmla="*/ 5864 w 70350"/>
                <a:gd name="connsiteY4" fmla="*/ 10084 h 303661"/>
                <a:gd name="connsiteX5" fmla="*/ 52866 w 70350"/>
                <a:gd name="connsiteY5" fmla="*/ 151893 h 303661"/>
                <a:gd name="connsiteX6" fmla="*/ 4045 w 70350"/>
                <a:gd name="connsiteY6" fmla="*/ 295525 h 303661"/>
                <a:gd name="connsiteX7" fmla="*/ 103 w 70350"/>
                <a:gd name="connsiteY7" fmla="*/ 300687 h 303661"/>
                <a:gd name="connsiteX8" fmla="*/ 3135 w 70350"/>
                <a:gd name="connsiteY8" fmla="*/ 303724 h 303661"/>
                <a:gd name="connsiteX9" fmla="*/ 51349 w 70350"/>
                <a:gd name="connsiteY9" fmla="*/ 244510 h 303661"/>
                <a:gd name="connsiteX10" fmla="*/ 70453 w 70350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453" y="151893"/>
                  </a:moveTo>
                  <a:cubicBezTo>
                    <a:pt x="70453" y="128208"/>
                    <a:pt x="67118" y="91465"/>
                    <a:pt x="50440" y="57151"/>
                  </a:cubicBezTo>
                  <a:cubicBezTo>
                    <a:pt x="32246" y="19801"/>
                    <a:pt x="6167" y="63"/>
                    <a:pt x="3135" y="63"/>
                  </a:cubicBezTo>
                  <a:cubicBezTo>
                    <a:pt x="1316" y="63"/>
                    <a:pt x="103" y="1277"/>
                    <a:pt x="103" y="3099"/>
                  </a:cubicBezTo>
                  <a:cubicBezTo>
                    <a:pt x="103" y="4010"/>
                    <a:pt x="103" y="4618"/>
                    <a:pt x="5864" y="10084"/>
                  </a:cubicBezTo>
                  <a:cubicBezTo>
                    <a:pt x="35581" y="40146"/>
                    <a:pt x="52866" y="88428"/>
                    <a:pt x="52866" y="151893"/>
                  </a:cubicBezTo>
                  <a:cubicBezTo>
                    <a:pt x="52866" y="203819"/>
                    <a:pt x="41646" y="257264"/>
                    <a:pt x="4045" y="295525"/>
                  </a:cubicBezTo>
                  <a:cubicBezTo>
                    <a:pt x="103" y="299169"/>
                    <a:pt x="103" y="299776"/>
                    <a:pt x="103" y="300687"/>
                  </a:cubicBezTo>
                  <a:cubicBezTo>
                    <a:pt x="103" y="302509"/>
                    <a:pt x="1316" y="303724"/>
                    <a:pt x="3135" y="303724"/>
                  </a:cubicBezTo>
                  <a:cubicBezTo>
                    <a:pt x="6167" y="303724"/>
                    <a:pt x="33459" y="283075"/>
                    <a:pt x="51349" y="244510"/>
                  </a:cubicBezTo>
                  <a:cubicBezTo>
                    <a:pt x="66814" y="211107"/>
                    <a:pt x="70453" y="177401"/>
                    <a:pt x="70453" y="151893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279168B-8BBA-CA4C-9F44-EB1DC608AD6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849886" y="4237162"/>
              <a:ext cx="124326" cy="219547"/>
            </a:xfrm>
            <a:custGeom>
              <a:avLst/>
              <a:gdLst>
                <a:gd name="connsiteX0" fmla="*/ 67426 w 124326"/>
                <a:gd name="connsiteY0" fmla="*/ 83266 h 219547"/>
                <a:gd name="connsiteX1" fmla="*/ 108 w 124326"/>
                <a:gd name="connsiteY1" fmla="*/ 168595 h 219547"/>
                <a:gd name="connsiteX2" fmla="*/ 48019 w 124326"/>
                <a:gd name="connsiteY2" fmla="*/ 219610 h 219547"/>
                <a:gd name="connsiteX3" fmla="*/ 108666 w 124326"/>
                <a:gd name="connsiteY3" fmla="*/ 130030 h 219547"/>
                <a:gd name="connsiteX4" fmla="*/ 86227 w 124326"/>
                <a:gd name="connsiteY4" fmla="*/ 73549 h 219547"/>
                <a:gd name="connsiteX5" fmla="*/ 57420 w 124326"/>
                <a:gd name="connsiteY5" fmla="*/ 23748 h 219547"/>
                <a:gd name="connsiteX6" fmla="*/ 74098 w 124326"/>
                <a:gd name="connsiteY6" fmla="*/ 9780 h 219547"/>
                <a:gd name="connsiteX7" fmla="*/ 95627 w 124326"/>
                <a:gd name="connsiteY7" fmla="*/ 17979 h 219547"/>
                <a:gd name="connsiteX8" fmla="*/ 112305 w 124326"/>
                <a:gd name="connsiteY8" fmla="*/ 25570 h 219547"/>
                <a:gd name="connsiteX9" fmla="*/ 124435 w 124326"/>
                <a:gd name="connsiteY9" fmla="*/ 13424 h 219547"/>
                <a:gd name="connsiteX10" fmla="*/ 108666 w 124326"/>
                <a:gd name="connsiteY10" fmla="*/ 3403 h 219547"/>
                <a:gd name="connsiteX11" fmla="*/ 83801 w 124326"/>
                <a:gd name="connsiteY11" fmla="*/ 63 h 219547"/>
                <a:gd name="connsiteX12" fmla="*/ 49232 w 124326"/>
                <a:gd name="connsiteY12" fmla="*/ 31340 h 219547"/>
                <a:gd name="connsiteX13" fmla="*/ 67426 w 124326"/>
                <a:gd name="connsiteY13" fmla="*/ 83266 h 219547"/>
                <a:gd name="connsiteX14" fmla="*/ 71065 w 124326"/>
                <a:gd name="connsiteY14" fmla="*/ 89946 h 219547"/>
                <a:gd name="connsiteX15" fmla="*/ 87743 w 124326"/>
                <a:gd name="connsiteY15" fmla="*/ 142176 h 219547"/>
                <a:gd name="connsiteX16" fmla="*/ 48019 w 124326"/>
                <a:gd name="connsiteY16" fmla="*/ 212929 h 219547"/>
                <a:gd name="connsiteX17" fmla="*/ 18909 w 124326"/>
                <a:gd name="connsiteY17" fmla="*/ 177097 h 219547"/>
                <a:gd name="connsiteX18" fmla="*/ 71065 w 124326"/>
                <a:gd name="connsiteY18" fmla="*/ 89946 h 2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326" h="219547">
                  <a:moveTo>
                    <a:pt x="67426" y="83266"/>
                  </a:moveTo>
                  <a:cubicBezTo>
                    <a:pt x="29522" y="92376"/>
                    <a:pt x="108" y="131852"/>
                    <a:pt x="108" y="168595"/>
                  </a:cubicBezTo>
                  <a:cubicBezTo>
                    <a:pt x="108" y="197746"/>
                    <a:pt x="19515" y="219610"/>
                    <a:pt x="48019" y="219610"/>
                  </a:cubicBezTo>
                  <a:cubicBezTo>
                    <a:pt x="83498" y="219610"/>
                    <a:pt x="108666" y="171935"/>
                    <a:pt x="108666" y="130030"/>
                  </a:cubicBezTo>
                  <a:cubicBezTo>
                    <a:pt x="108666" y="102397"/>
                    <a:pt x="96537" y="87214"/>
                    <a:pt x="86227" y="73549"/>
                  </a:cubicBezTo>
                  <a:cubicBezTo>
                    <a:pt x="75311" y="59884"/>
                    <a:pt x="57420" y="37109"/>
                    <a:pt x="57420" y="23748"/>
                  </a:cubicBezTo>
                  <a:cubicBezTo>
                    <a:pt x="57420" y="17068"/>
                    <a:pt x="63484" y="9780"/>
                    <a:pt x="74098" y="9780"/>
                  </a:cubicBezTo>
                  <a:cubicBezTo>
                    <a:pt x="83195" y="9780"/>
                    <a:pt x="89259" y="13728"/>
                    <a:pt x="95627" y="17979"/>
                  </a:cubicBezTo>
                  <a:cubicBezTo>
                    <a:pt x="101692" y="21623"/>
                    <a:pt x="107757" y="25570"/>
                    <a:pt x="112305" y="25570"/>
                  </a:cubicBezTo>
                  <a:cubicBezTo>
                    <a:pt x="119886" y="25570"/>
                    <a:pt x="124435" y="18282"/>
                    <a:pt x="124435" y="13424"/>
                  </a:cubicBezTo>
                  <a:cubicBezTo>
                    <a:pt x="124435" y="6743"/>
                    <a:pt x="119583" y="5832"/>
                    <a:pt x="108666" y="3403"/>
                  </a:cubicBezTo>
                  <a:cubicBezTo>
                    <a:pt x="92898" y="63"/>
                    <a:pt x="88653" y="63"/>
                    <a:pt x="83801" y="63"/>
                  </a:cubicBezTo>
                  <a:cubicBezTo>
                    <a:pt x="60149" y="63"/>
                    <a:pt x="49232" y="13120"/>
                    <a:pt x="49232" y="31340"/>
                  </a:cubicBezTo>
                  <a:cubicBezTo>
                    <a:pt x="49232" y="47738"/>
                    <a:pt x="58026" y="64743"/>
                    <a:pt x="67426" y="83266"/>
                  </a:cubicBezTo>
                  <a:close/>
                  <a:moveTo>
                    <a:pt x="71065" y="89946"/>
                  </a:moveTo>
                  <a:cubicBezTo>
                    <a:pt x="78646" y="103915"/>
                    <a:pt x="87743" y="120313"/>
                    <a:pt x="87743" y="142176"/>
                  </a:cubicBezTo>
                  <a:cubicBezTo>
                    <a:pt x="87743" y="162218"/>
                    <a:pt x="76220" y="212929"/>
                    <a:pt x="48019" y="212929"/>
                  </a:cubicBezTo>
                  <a:cubicBezTo>
                    <a:pt x="31342" y="212929"/>
                    <a:pt x="18909" y="200176"/>
                    <a:pt x="18909" y="177097"/>
                  </a:cubicBezTo>
                  <a:cubicBezTo>
                    <a:pt x="18909" y="157967"/>
                    <a:pt x="30129" y="100878"/>
                    <a:pt x="71065" y="89946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A706D1E-6591-7E12-35C4-D7DE09B45F2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02289" y="4244027"/>
              <a:ext cx="86179" cy="91614"/>
            </a:xfrm>
            <a:custGeom>
              <a:avLst/>
              <a:gdLst>
                <a:gd name="connsiteX0" fmla="*/ 49783 w 86179"/>
                <a:gd name="connsiteY0" fmla="*/ 45973 h 91614"/>
                <a:gd name="connsiteX1" fmla="*/ 80349 w 86179"/>
                <a:gd name="connsiteY1" fmla="*/ 32794 h 91614"/>
                <a:gd name="connsiteX2" fmla="*/ 86292 w 86179"/>
                <a:gd name="connsiteY2" fmla="*/ 26204 h 91614"/>
                <a:gd name="connsiteX3" fmla="*/ 79712 w 86179"/>
                <a:gd name="connsiteY3" fmla="*/ 19402 h 91614"/>
                <a:gd name="connsiteX4" fmla="*/ 75255 w 86179"/>
                <a:gd name="connsiteY4" fmla="*/ 21315 h 91614"/>
                <a:gd name="connsiteX5" fmla="*/ 46387 w 86179"/>
                <a:gd name="connsiteY5" fmla="*/ 40659 h 91614"/>
                <a:gd name="connsiteX6" fmla="*/ 49571 w 86179"/>
                <a:gd name="connsiteY6" fmla="*/ 9199 h 91614"/>
                <a:gd name="connsiteX7" fmla="*/ 43203 w 86179"/>
                <a:gd name="connsiteY7" fmla="*/ 59 h 91614"/>
                <a:gd name="connsiteX8" fmla="*/ 36623 w 86179"/>
                <a:gd name="connsiteY8" fmla="*/ 6436 h 91614"/>
                <a:gd name="connsiteX9" fmla="*/ 37684 w 86179"/>
                <a:gd name="connsiteY9" fmla="*/ 16852 h 91614"/>
                <a:gd name="connsiteX10" fmla="*/ 40019 w 86179"/>
                <a:gd name="connsiteY10" fmla="*/ 40659 h 91614"/>
                <a:gd name="connsiteX11" fmla="*/ 11363 w 86179"/>
                <a:gd name="connsiteY11" fmla="*/ 21315 h 91614"/>
                <a:gd name="connsiteX12" fmla="*/ 6693 w 86179"/>
                <a:gd name="connsiteY12" fmla="*/ 19402 h 91614"/>
                <a:gd name="connsiteX13" fmla="*/ 113 w 86179"/>
                <a:gd name="connsiteY13" fmla="*/ 26204 h 91614"/>
                <a:gd name="connsiteX14" fmla="*/ 4571 w 86179"/>
                <a:gd name="connsiteY14" fmla="*/ 32369 h 91614"/>
                <a:gd name="connsiteX15" fmla="*/ 36623 w 86179"/>
                <a:gd name="connsiteY15" fmla="*/ 45760 h 91614"/>
                <a:gd name="connsiteX16" fmla="*/ 6057 w 86179"/>
                <a:gd name="connsiteY16" fmla="*/ 58939 h 91614"/>
                <a:gd name="connsiteX17" fmla="*/ 113 w 86179"/>
                <a:gd name="connsiteY17" fmla="*/ 65529 h 91614"/>
                <a:gd name="connsiteX18" fmla="*/ 6693 w 86179"/>
                <a:gd name="connsiteY18" fmla="*/ 72331 h 91614"/>
                <a:gd name="connsiteX19" fmla="*/ 11151 w 86179"/>
                <a:gd name="connsiteY19" fmla="*/ 70417 h 91614"/>
                <a:gd name="connsiteX20" fmla="*/ 40019 w 86179"/>
                <a:gd name="connsiteY20" fmla="*/ 51074 h 91614"/>
                <a:gd name="connsiteX21" fmla="*/ 36623 w 86179"/>
                <a:gd name="connsiteY21" fmla="*/ 85297 h 91614"/>
                <a:gd name="connsiteX22" fmla="*/ 43203 w 86179"/>
                <a:gd name="connsiteY22" fmla="*/ 91674 h 91614"/>
                <a:gd name="connsiteX23" fmla="*/ 49783 w 86179"/>
                <a:gd name="connsiteY23" fmla="*/ 85297 h 91614"/>
                <a:gd name="connsiteX24" fmla="*/ 48722 w 86179"/>
                <a:gd name="connsiteY24" fmla="*/ 74881 h 91614"/>
                <a:gd name="connsiteX25" fmla="*/ 46387 w 86179"/>
                <a:gd name="connsiteY25" fmla="*/ 51074 h 91614"/>
                <a:gd name="connsiteX26" fmla="*/ 71858 w 86179"/>
                <a:gd name="connsiteY26" fmla="*/ 68079 h 91614"/>
                <a:gd name="connsiteX27" fmla="*/ 79712 w 86179"/>
                <a:gd name="connsiteY27" fmla="*/ 72331 h 91614"/>
                <a:gd name="connsiteX28" fmla="*/ 86292 w 86179"/>
                <a:gd name="connsiteY28" fmla="*/ 65529 h 91614"/>
                <a:gd name="connsiteX29" fmla="*/ 81835 w 86179"/>
                <a:gd name="connsiteY29" fmla="*/ 59364 h 91614"/>
                <a:gd name="connsiteX30" fmla="*/ 49783 w 86179"/>
                <a:gd name="connsiteY30" fmla="*/ 45973 h 9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6179" h="91614">
                  <a:moveTo>
                    <a:pt x="49783" y="45973"/>
                  </a:moveTo>
                  <a:cubicBezTo>
                    <a:pt x="67189" y="38320"/>
                    <a:pt x="75042" y="35345"/>
                    <a:pt x="80349" y="32794"/>
                  </a:cubicBezTo>
                  <a:cubicBezTo>
                    <a:pt x="84382" y="31093"/>
                    <a:pt x="86292" y="30243"/>
                    <a:pt x="86292" y="26204"/>
                  </a:cubicBezTo>
                  <a:cubicBezTo>
                    <a:pt x="86292" y="22591"/>
                    <a:pt x="83533" y="19402"/>
                    <a:pt x="79712" y="19402"/>
                  </a:cubicBezTo>
                  <a:cubicBezTo>
                    <a:pt x="78226" y="19402"/>
                    <a:pt x="77802" y="19402"/>
                    <a:pt x="75255" y="21315"/>
                  </a:cubicBezTo>
                  <a:lnTo>
                    <a:pt x="46387" y="40659"/>
                  </a:lnTo>
                  <a:lnTo>
                    <a:pt x="49571" y="9199"/>
                  </a:lnTo>
                  <a:cubicBezTo>
                    <a:pt x="49995" y="5373"/>
                    <a:pt x="49571" y="59"/>
                    <a:pt x="43203" y="59"/>
                  </a:cubicBezTo>
                  <a:cubicBezTo>
                    <a:pt x="40656" y="59"/>
                    <a:pt x="36623" y="1760"/>
                    <a:pt x="36623" y="6436"/>
                  </a:cubicBezTo>
                  <a:cubicBezTo>
                    <a:pt x="36623" y="8349"/>
                    <a:pt x="37472" y="14726"/>
                    <a:pt x="37684" y="16852"/>
                  </a:cubicBezTo>
                  <a:cubicBezTo>
                    <a:pt x="38108" y="20465"/>
                    <a:pt x="39594" y="35770"/>
                    <a:pt x="40019" y="40659"/>
                  </a:cubicBezTo>
                  <a:lnTo>
                    <a:pt x="11363" y="21315"/>
                  </a:lnTo>
                  <a:cubicBezTo>
                    <a:pt x="9241" y="20040"/>
                    <a:pt x="8604" y="19402"/>
                    <a:pt x="6693" y="19402"/>
                  </a:cubicBezTo>
                  <a:cubicBezTo>
                    <a:pt x="2873" y="19402"/>
                    <a:pt x="113" y="22591"/>
                    <a:pt x="113" y="26204"/>
                  </a:cubicBezTo>
                  <a:cubicBezTo>
                    <a:pt x="113" y="30456"/>
                    <a:pt x="2660" y="31518"/>
                    <a:pt x="4571" y="32369"/>
                  </a:cubicBezTo>
                  <a:lnTo>
                    <a:pt x="36623" y="45760"/>
                  </a:lnTo>
                  <a:cubicBezTo>
                    <a:pt x="19217" y="53412"/>
                    <a:pt x="11363" y="56388"/>
                    <a:pt x="6057" y="58939"/>
                  </a:cubicBezTo>
                  <a:cubicBezTo>
                    <a:pt x="2024" y="60640"/>
                    <a:pt x="113" y="61490"/>
                    <a:pt x="113" y="65529"/>
                  </a:cubicBezTo>
                  <a:cubicBezTo>
                    <a:pt x="113" y="69142"/>
                    <a:pt x="2873" y="72331"/>
                    <a:pt x="6693" y="72331"/>
                  </a:cubicBezTo>
                  <a:cubicBezTo>
                    <a:pt x="8179" y="72331"/>
                    <a:pt x="8604" y="72331"/>
                    <a:pt x="11151" y="70417"/>
                  </a:cubicBezTo>
                  <a:lnTo>
                    <a:pt x="40019" y="51074"/>
                  </a:lnTo>
                  <a:lnTo>
                    <a:pt x="36623" y="85297"/>
                  </a:lnTo>
                  <a:cubicBezTo>
                    <a:pt x="36623" y="89973"/>
                    <a:pt x="40656" y="91674"/>
                    <a:pt x="43203" y="91674"/>
                  </a:cubicBezTo>
                  <a:cubicBezTo>
                    <a:pt x="45750" y="91674"/>
                    <a:pt x="49783" y="89973"/>
                    <a:pt x="49783" y="85297"/>
                  </a:cubicBezTo>
                  <a:cubicBezTo>
                    <a:pt x="49783" y="83384"/>
                    <a:pt x="48934" y="77007"/>
                    <a:pt x="48722" y="74881"/>
                  </a:cubicBezTo>
                  <a:cubicBezTo>
                    <a:pt x="48297" y="71268"/>
                    <a:pt x="46811" y="55963"/>
                    <a:pt x="46387" y="51074"/>
                  </a:cubicBezTo>
                  <a:lnTo>
                    <a:pt x="71858" y="68079"/>
                  </a:lnTo>
                  <a:cubicBezTo>
                    <a:pt x="77377" y="72331"/>
                    <a:pt x="77802" y="72331"/>
                    <a:pt x="79712" y="72331"/>
                  </a:cubicBezTo>
                  <a:cubicBezTo>
                    <a:pt x="83533" y="72331"/>
                    <a:pt x="86292" y="69142"/>
                    <a:pt x="86292" y="65529"/>
                  </a:cubicBezTo>
                  <a:cubicBezTo>
                    <a:pt x="86292" y="61277"/>
                    <a:pt x="83745" y="60214"/>
                    <a:pt x="81835" y="59364"/>
                  </a:cubicBezTo>
                  <a:lnTo>
                    <a:pt x="49783" y="4597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5B2939F-EAF8-6907-9E3A-2385168BAE8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52822" y="4225320"/>
              <a:ext cx="70350" cy="303661"/>
            </a:xfrm>
            <a:custGeom>
              <a:avLst/>
              <a:gdLst>
                <a:gd name="connsiteX0" fmla="*/ 70468 w 70350"/>
                <a:gd name="connsiteY0" fmla="*/ 300687 h 303661"/>
                <a:gd name="connsiteX1" fmla="*/ 65313 w 70350"/>
                <a:gd name="connsiteY1" fmla="*/ 294007 h 303661"/>
                <a:gd name="connsiteX2" fmla="*/ 17705 w 70350"/>
                <a:gd name="connsiteY2" fmla="*/ 151893 h 303661"/>
                <a:gd name="connsiteX3" fmla="*/ 66526 w 70350"/>
                <a:gd name="connsiteY3" fmla="*/ 8262 h 303661"/>
                <a:gd name="connsiteX4" fmla="*/ 70468 w 70350"/>
                <a:gd name="connsiteY4" fmla="*/ 3099 h 303661"/>
                <a:gd name="connsiteX5" fmla="*/ 67436 w 70350"/>
                <a:gd name="connsiteY5" fmla="*/ 63 h 303661"/>
                <a:gd name="connsiteX6" fmla="*/ 19222 w 70350"/>
                <a:gd name="connsiteY6" fmla="*/ 59277 h 303661"/>
                <a:gd name="connsiteX7" fmla="*/ 118 w 70350"/>
                <a:gd name="connsiteY7" fmla="*/ 151893 h 303661"/>
                <a:gd name="connsiteX8" fmla="*/ 20131 w 70350"/>
                <a:gd name="connsiteY8" fmla="*/ 246636 h 303661"/>
                <a:gd name="connsiteX9" fmla="*/ 67436 w 70350"/>
                <a:gd name="connsiteY9" fmla="*/ 303724 h 303661"/>
                <a:gd name="connsiteX10" fmla="*/ 70468 w 70350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468" y="300687"/>
                  </a:moveTo>
                  <a:cubicBezTo>
                    <a:pt x="70468" y="299776"/>
                    <a:pt x="70468" y="299169"/>
                    <a:pt x="65313" y="294007"/>
                  </a:cubicBezTo>
                  <a:cubicBezTo>
                    <a:pt x="27409" y="255746"/>
                    <a:pt x="17705" y="198354"/>
                    <a:pt x="17705" y="151893"/>
                  </a:cubicBezTo>
                  <a:cubicBezTo>
                    <a:pt x="17705" y="99056"/>
                    <a:pt x="29228" y="46219"/>
                    <a:pt x="66526" y="8262"/>
                  </a:cubicBezTo>
                  <a:cubicBezTo>
                    <a:pt x="70468" y="4618"/>
                    <a:pt x="70468" y="4010"/>
                    <a:pt x="70468" y="3099"/>
                  </a:cubicBezTo>
                  <a:cubicBezTo>
                    <a:pt x="70468" y="974"/>
                    <a:pt x="69255" y="63"/>
                    <a:pt x="67436" y="63"/>
                  </a:cubicBezTo>
                  <a:cubicBezTo>
                    <a:pt x="64403" y="63"/>
                    <a:pt x="37112" y="20712"/>
                    <a:pt x="19222" y="59277"/>
                  </a:cubicBezTo>
                  <a:cubicBezTo>
                    <a:pt x="3757" y="92679"/>
                    <a:pt x="118" y="126386"/>
                    <a:pt x="118" y="151893"/>
                  </a:cubicBezTo>
                  <a:cubicBezTo>
                    <a:pt x="118" y="175579"/>
                    <a:pt x="3453" y="212322"/>
                    <a:pt x="20131" y="246636"/>
                  </a:cubicBezTo>
                  <a:cubicBezTo>
                    <a:pt x="38325" y="283986"/>
                    <a:pt x="64403" y="303724"/>
                    <a:pt x="67436" y="303724"/>
                  </a:cubicBezTo>
                  <a:cubicBezTo>
                    <a:pt x="69255" y="303724"/>
                    <a:pt x="70468" y="302813"/>
                    <a:pt x="70468" y="30068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F323FB1-E0FA-AAE1-FAFF-7F7948E494C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80490" y="4156118"/>
              <a:ext cx="134333" cy="60124"/>
            </a:xfrm>
            <a:custGeom>
              <a:avLst/>
              <a:gdLst>
                <a:gd name="connsiteX0" fmla="*/ 107769 w 134333"/>
                <a:gd name="connsiteY0" fmla="*/ 36196 h 60124"/>
                <a:gd name="connsiteX1" fmla="*/ 93517 w 134333"/>
                <a:gd name="connsiteY1" fmla="*/ 54112 h 60124"/>
                <a:gd name="connsiteX2" fmla="*/ 99582 w 134333"/>
                <a:gd name="connsiteY2" fmla="*/ 60185 h 60124"/>
                <a:gd name="connsiteX3" fmla="*/ 105344 w 134333"/>
                <a:gd name="connsiteY3" fmla="*/ 56237 h 60124"/>
                <a:gd name="connsiteX4" fmla="*/ 129299 w 134333"/>
                <a:gd name="connsiteY4" fmla="*/ 36499 h 60124"/>
                <a:gd name="connsiteX5" fmla="*/ 134454 w 134333"/>
                <a:gd name="connsiteY5" fmla="*/ 30123 h 60124"/>
                <a:gd name="connsiteX6" fmla="*/ 130209 w 134333"/>
                <a:gd name="connsiteY6" fmla="*/ 24049 h 60124"/>
                <a:gd name="connsiteX7" fmla="*/ 117776 w 134333"/>
                <a:gd name="connsiteY7" fmla="*/ 6741 h 60124"/>
                <a:gd name="connsiteX8" fmla="*/ 111711 w 134333"/>
                <a:gd name="connsiteY8" fmla="*/ 60 h 60124"/>
                <a:gd name="connsiteX9" fmla="*/ 105647 w 134333"/>
                <a:gd name="connsiteY9" fmla="*/ 6437 h 60124"/>
                <a:gd name="connsiteX10" fmla="*/ 112924 w 134333"/>
                <a:gd name="connsiteY10" fmla="*/ 24049 h 60124"/>
                <a:gd name="connsiteX11" fmla="*/ 10734 w 134333"/>
                <a:gd name="connsiteY11" fmla="*/ 24049 h 60124"/>
                <a:gd name="connsiteX12" fmla="*/ 121 w 134333"/>
                <a:gd name="connsiteY12" fmla="*/ 30123 h 60124"/>
                <a:gd name="connsiteX13" fmla="*/ 10734 w 134333"/>
                <a:gd name="connsiteY13" fmla="*/ 36196 h 60124"/>
                <a:gd name="connsiteX14" fmla="*/ 107769 w 134333"/>
                <a:gd name="connsiteY14" fmla="*/ 36196 h 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33" h="60124">
                  <a:moveTo>
                    <a:pt x="107769" y="36196"/>
                  </a:moveTo>
                  <a:cubicBezTo>
                    <a:pt x="103524" y="40143"/>
                    <a:pt x="93517" y="48646"/>
                    <a:pt x="93517" y="54112"/>
                  </a:cubicBezTo>
                  <a:cubicBezTo>
                    <a:pt x="93517" y="57148"/>
                    <a:pt x="96550" y="60185"/>
                    <a:pt x="99582" y="60185"/>
                  </a:cubicBezTo>
                  <a:cubicBezTo>
                    <a:pt x="102311" y="60185"/>
                    <a:pt x="103827" y="58059"/>
                    <a:pt x="105344" y="56237"/>
                  </a:cubicBezTo>
                  <a:cubicBezTo>
                    <a:pt x="108982" y="51683"/>
                    <a:pt x="115957" y="43180"/>
                    <a:pt x="129299" y="36499"/>
                  </a:cubicBezTo>
                  <a:cubicBezTo>
                    <a:pt x="131422" y="35285"/>
                    <a:pt x="134454" y="33767"/>
                    <a:pt x="134454" y="30123"/>
                  </a:cubicBezTo>
                  <a:cubicBezTo>
                    <a:pt x="134454" y="27086"/>
                    <a:pt x="132331" y="25568"/>
                    <a:pt x="130209" y="24049"/>
                  </a:cubicBezTo>
                  <a:cubicBezTo>
                    <a:pt x="123538" y="19494"/>
                    <a:pt x="120202" y="14029"/>
                    <a:pt x="117776" y="6741"/>
                  </a:cubicBezTo>
                  <a:cubicBezTo>
                    <a:pt x="117170" y="4008"/>
                    <a:pt x="115957" y="60"/>
                    <a:pt x="111711" y="60"/>
                  </a:cubicBezTo>
                  <a:cubicBezTo>
                    <a:pt x="107466" y="60"/>
                    <a:pt x="105647" y="4008"/>
                    <a:pt x="105647" y="6437"/>
                  </a:cubicBezTo>
                  <a:cubicBezTo>
                    <a:pt x="105647" y="7955"/>
                    <a:pt x="108073" y="17672"/>
                    <a:pt x="112924" y="24049"/>
                  </a:cubicBezTo>
                  <a:lnTo>
                    <a:pt x="10734" y="24049"/>
                  </a:lnTo>
                  <a:cubicBezTo>
                    <a:pt x="5579" y="24049"/>
                    <a:pt x="121" y="24049"/>
                    <a:pt x="121" y="30123"/>
                  </a:cubicBezTo>
                  <a:cubicBezTo>
                    <a:pt x="121" y="36196"/>
                    <a:pt x="5579" y="36196"/>
                    <a:pt x="10734" y="36196"/>
                  </a:cubicBezTo>
                  <a:lnTo>
                    <a:pt x="107769" y="36196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1116EB6-22BB-3536-3768-0079495B094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57404" y="4242325"/>
              <a:ext cx="137365" cy="214081"/>
            </a:xfrm>
            <a:custGeom>
              <a:avLst/>
              <a:gdLst>
                <a:gd name="connsiteX0" fmla="*/ 70472 w 137365"/>
                <a:gd name="connsiteY0" fmla="*/ 3403 h 214081"/>
                <a:gd name="connsiteX1" fmla="*/ 66530 w 137365"/>
                <a:gd name="connsiteY1" fmla="*/ 63 h 214081"/>
                <a:gd name="connsiteX2" fmla="*/ 29535 w 137365"/>
                <a:gd name="connsiteY2" fmla="*/ 3099 h 214081"/>
                <a:gd name="connsiteX3" fmla="*/ 23774 w 137365"/>
                <a:gd name="connsiteY3" fmla="*/ 9173 h 214081"/>
                <a:gd name="connsiteX4" fmla="*/ 31052 w 137365"/>
                <a:gd name="connsiteY4" fmla="*/ 12817 h 214081"/>
                <a:gd name="connsiteX5" fmla="*/ 46213 w 137365"/>
                <a:gd name="connsiteY5" fmla="*/ 17979 h 214081"/>
                <a:gd name="connsiteX6" fmla="*/ 45304 w 137365"/>
                <a:gd name="connsiteY6" fmla="*/ 24052 h 214081"/>
                <a:gd name="connsiteX7" fmla="*/ 1335 w 137365"/>
                <a:gd name="connsiteY7" fmla="*/ 198961 h 214081"/>
                <a:gd name="connsiteX8" fmla="*/ 122 w 137365"/>
                <a:gd name="connsiteY8" fmla="*/ 205641 h 214081"/>
                <a:gd name="connsiteX9" fmla="*/ 8915 w 137365"/>
                <a:gd name="connsiteY9" fmla="*/ 214144 h 214081"/>
                <a:gd name="connsiteX10" fmla="*/ 19225 w 137365"/>
                <a:gd name="connsiteY10" fmla="*/ 207767 h 214081"/>
                <a:gd name="connsiteX11" fmla="*/ 36207 w 137365"/>
                <a:gd name="connsiteY11" fmla="*/ 141265 h 214081"/>
                <a:gd name="connsiteX12" fmla="*/ 71382 w 137365"/>
                <a:gd name="connsiteY12" fmla="*/ 167076 h 214081"/>
                <a:gd name="connsiteX13" fmla="*/ 70472 w 137365"/>
                <a:gd name="connsiteY13" fmla="*/ 173453 h 214081"/>
                <a:gd name="connsiteX14" fmla="*/ 69259 w 137365"/>
                <a:gd name="connsiteY14" fmla="*/ 184082 h 214081"/>
                <a:gd name="connsiteX15" fmla="*/ 97157 w 137365"/>
                <a:gd name="connsiteY15" fmla="*/ 214144 h 214081"/>
                <a:gd name="connsiteX16" fmla="*/ 121112 w 137365"/>
                <a:gd name="connsiteY16" fmla="*/ 198050 h 214081"/>
                <a:gd name="connsiteX17" fmla="*/ 132029 w 137365"/>
                <a:gd name="connsiteY17" fmla="*/ 167380 h 214081"/>
                <a:gd name="connsiteX18" fmla="*/ 128390 w 137365"/>
                <a:gd name="connsiteY18" fmla="*/ 164344 h 214081"/>
                <a:gd name="connsiteX19" fmla="*/ 124145 w 137365"/>
                <a:gd name="connsiteY19" fmla="*/ 169809 h 214081"/>
                <a:gd name="connsiteX20" fmla="*/ 97763 w 137365"/>
                <a:gd name="connsiteY20" fmla="*/ 207463 h 214081"/>
                <a:gd name="connsiteX21" fmla="*/ 88060 w 137365"/>
                <a:gd name="connsiteY21" fmla="*/ 193191 h 214081"/>
                <a:gd name="connsiteX22" fmla="*/ 90486 w 137365"/>
                <a:gd name="connsiteY22" fmla="*/ 176186 h 214081"/>
                <a:gd name="connsiteX23" fmla="*/ 91699 w 137365"/>
                <a:gd name="connsiteY23" fmla="*/ 166773 h 214081"/>
                <a:gd name="connsiteX24" fmla="*/ 46820 w 137365"/>
                <a:gd name="connsiteY24" fmla="*/ 134888 h 214081"/>
                <a:gd name="connsiteX25" fmla="*/ 72898 w 137365"/>
                <a:gd name="connsiteY25" fmla="*/ 112417 h 214081"/>
                <a:gd name="connsiteX26" fmla="*/ 116261 w 137365"/>
                <a:gd name="connsiteY26" fmla="*/ 83266 h 214081"/>
                <a:gd name="connsiteX27" fmla="*/ 118990 w 137365"/>
                <a:gd name="connsiteY27" fmla="*/ 83570 h 214081"/>
                <a:gd name="connsiteX28" fmla="*/ 125358 w 137365"/>
                <a:gd name="connsiteY28" fmla="*/ 85999 h 214081"/>
                <a:gd name="connsiteX29" fmla="*/ 126570 w 137365"/>
                <a:gd name="connsiteY29" fmla="*/ 87214 h 214081"/>
                <a:gd name="connsiteX30" fmla="*/ 109286 w 137365"/>
                <a:gd name="connsiteY30" fmla="*/ 103611 h 214081"/>
                <a:gd name="connsiteX31" fmla="*/ 120809 w 137365"/>
                <a:gd name="connsiteY31" fmla="*/ 114239 h 214081"/>
                <a:gd name="connsiteX32" fmla="*/ 137487 w 137365"/>
                <a:gd name="connsiteY32" fmla="*/ 95716 h 214081"/>
                <a:gd name="connsiteX33" fmla="*/ 116867 w 137365"/>
                <a:gd name="connsiteY33" fmla="*/ 76585 h 214081"/>
                <a:gd name="connsiteX34" fmla="*/ 72595 w 137365"/>
                <a:gd name="connsiteY34" fmla="*/ 103308 h 214081"/>
                <a:gd name="connsiteX35" fmla="*/ 38936 w 137365"/>
                <a:gd name="connsiteY35" fmla="*/ 131548 h 214081"/>
                <a:gd name="connsiteX36" fmla="*/ 70472 w 137365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365" h="214081">
                  <a:moveTo>
                    <a:pt x="70472" y="3403"/>
                  </a:moveTo>
                  <a:cubicBezTo>
                    <a:pt x="70472" y="3099"/>
                    <a:pt x="70472" y="63"/>
                    <a:pt x="66530" y="63"/>
                  </a:cubicBezTo>
                  <a:cubicBezTo>
                    <a:pt x="59556" y="63"/>
                    <a:pt x="37419" y="2492"/>
                    <a:pt x="29535" y="3099"/>
                  </a:cubicBezTo>
                  <a:cubicBezTo>
                    <a:pt x="27109" y="3403"/>
                    <a:pt x="23774" y="3707"/>
                    <a:pt x="23774" y="9173"/>
                  </a:cubicBezTo>
                  <a:cubicBezTo>
                    <a:pt x="23774" y="12817"/>
                    <a:pt x="26503" y="12817"/>
                    <a:pt x="31052" y="12817"/>
                  </a:cubicBezTo>
                  <a:cubicBezTo>
                    <a:pt x="45607" y="12817"/>
                    <a:pt x="46213" y="14942"/>
                    <a:pt x="46213" y="17979"/>
                  </a:cubicBezTo>
                  <a:lnTo>
                    <a:pt x="45304" y="24052"/>
                  </a:lnTo>
                  <a:lnTo>
                    <a:pt x="1335" y="198961"/>
                  </a:lnTo>
                  <a:cubicBezTo>
                    <a:pt x="122" y="203212"/>
                    <a:pt x="122" y="203819"/>
                    <a:pt x="122" y="205641"/>
                  </a:cubicBezTo>
                  <a:cubicBezTo>
                    <a:pt x="122" y="212626"/>
                    <a:pt x="6186" y="214144"/>
                    <a:pt x="8915" y="214144"/>
                  </a:cubicBezTo>
                  <a:cubicBezTo>
                    <a:pt x="12857" y="214144"/>
                    <a:pt x="17406" y="211411"/>
                    <a:pt x="19225" y="207767"/>
                  </a:cubicBezTo>
                  <a:cubicBezTo>
                    <a:pt x="20742" y="205034"/>
                    <a:pt x="34387" y="148857"/>
                    <a:pt x="36207" y="141265"/>
                  </a:cubicBezTo>
                  <a:cubicBezTo>
                    <a:pt x="46517" y="142176"/>
                    <a:pt x="71382" y="147035"/>
                    <a:pt x="71382" y="167076"/>
                  </a:cubicBezTo>
                  <a:cubicBezTo>
                    <a:pt x="71382" y="169202"/>
                    <a:pt x="71382" y="170417"/>
                    <a:pt x="70472" y="173453"/>
                  </a:cubicBezTo>
                  <a:cubicBezTo>
                    <a:pt x="69866" y="177097"/>
                    <a:pt x="69259" y="180741"/>
                    <a:pt x="69259" y="184082"/>
                  </a:cubicBezTo>
                  <a:cubicBezTo>
                    <a:pt x="69259" y="201997"/>
                    <a:pt x="81389" y="214144"/>
                    <a:pt x="97157" y="214144"/>
                  </a:cubicBezTo>
                  <a:cubicBezTo>
                    <a:pt x="106254" y="214144"/>
                    <a:pt x="114441" y="209285"/>
                    <a:pt x="121112" y="198050"/>
                  </a:cubicBezTo>
                  <a:cubicBezTo>
                    <a:pt x="128693" y="184689"/>
                    <a:pt x="132029" y="167987"/>
                    <a:pt x="132029" y="167380"/>
                  </a:cubicBezTo>
                  <a:cubicBezTo>
                    <a:pt x="132029" y="164344"/>
                    <a:pt x="129300" y="164344"/>
                    <a:pt x="128390" y="164344"/>
                  </a:cubicBezTo>
                  <a:cubicBezTo>
                    <a:pt x="125358" y="164344"/>
                    <a:pt x="125054" y="165558"/>
                    <a:pt x="124145" y="169809"/>
                  </a:cubicBezTo>
                  <a:cubicBezTo>
                    <a:pt x="118080" y="191977"/>
                    <a:pt x="111106" y="207463"/>
                    <a:pt x="97763" y="207463"/>
                  </a:cubicBezTo>
                  <a:cubicBezTo>
                    <a:pt x="92002" y="207463"/>
                    <a:pt x="88060" y="204123"/>
                    <a:pt x="88060" y="193191"/>
                  </a:cubicBezTo>
                  <a:cubicBezTo>
                    <a:pt x="88060" y="188029"/>
                    <a:pt x="89273" y="181045"/>
                    <a:pt x="90486" y="176186"/>
                  </a:cubicBezTo>
                  <a:cubicBezTo>
                    <a:pt x="91699" y="171024"/>
                    <a:pt x="91699" y="169809"/>
                    <a:pt x="91699" y="166773"/>
                  </a:cubicBezTo>
                  <a:cubicBezTo>
                    <a:pt x="91699" y="147035"/>
                    <a:pt x="72595" y="138229"/>
                    <a:pt x="46820" y="134888"/>
                  </a:cubicBezTo>
                  <a:cubicBezTo>
                    <a:pt x="56220" y="129422"/>
                    <a:pt x="65924" y="119705"/>
                    <a:pt x="72898" y="112417"/>
                  </a:cubicBezTo>
                  <a:cubicBezTo>
                    <a:pt x="87453" y="96323"/>
                    <a:pt x="101402" y="83266"/>
                    <a:pt x="116261" y="83266"/>
                  </a:cubicBezTo>
                  <a:cubicBezTo>
                    <a:pt x="118080" y="83266"/>
                    <a:pt x="118383" y="83266"/>
                    <a:pt x="118990" y="83570"/>
                  </a:cubicBezTo>
                  <a:cubicBezTo>
                    <a:pt x="122628" y="84177"/>
                    <a:pt x="122932" y="84177"/>
                    <a:pt x="125358" y="85999"/>
                  </a:cubicBezTo>
                  <a:cubicBezTo>
                    <a:pt x="125964" y="86303"/>
                    <a:pt x="125964" y="86606"/>
                    <a:pt x="126570" y="87214"/>
                  </a:cubicBezTo>
                  <a:cubicBezTo>
                    <a:pt x="112015" y="88125"/>
                    <a:pt x="109286" y="99967"/>
                    <a:pt x="109286" y="103611"/>
                  </a:cubicBezTo>
                  <a:cubicBezTo>
                    <a:pt x="109286" y="108470"/>
                    <a:pt x="112622" y="114239"/>
                    <a:pt x="120809" y="114239"/>
                  </a:cubicBezTo>
                  <a:cubicBezTo>
                    <a:pt x="128693" y="114239"/>
                    <a:pt x="137487" y="107559"/>
                    <a:pt x="137487" y="95716"/>
                  </a:cubicBezTo>
                  <a:cubicBezTo>
                    <a:pt x="137487" y="86606"/>
                    <a:pt x="130513" y="76585"/>
                    <a:pt x="116867" y="76585"/>
                  </a:cubicBezTo>
                  <a:cubicBezTo>
                    <a:pt x="108376" y="76585"/>
                    <a:pt x="94428" y="79015"/>
                    <a:pt x="72595" y="103308"/>
                  </a:cubicBezTo>
                  <a:cubicBezTo>
                    <a:pt x="62285" y="114847"/>
                    <a:pt x="50459" y="126993"/>
                    <a:pt x="38936" y="131548"/>
                  </a:cubicBezTo>
                  <a:lnTo>
                    <a:pt x="70472" y="340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65B1E5-0D25-0DE0-0B3B-1F9DBBD998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18326" y="4224047"/>
              <a:ext cx="53278" cy="110107"/>
            </a:xfrm>
            <a:custGeom>
              <a:avLst/>
              <a:gdLst>
                <a:gd name="connsiteX0" fmla="*/ 51495 w 53278"/>
                <a:gd name="connsiteY0" fmla="*/ 18552 h 110107"/>
                <a:gd name="connsiteX1" fmla="*/ 53405 w 53278"/>
                <a:gd name="connsiteY1" fmla="*/ 11750 h 110107"/>
                <a:gd name="connsiteX2" fmla="*/ 40882 w 53278"/>
                <a:gd name="connsiteY2" fmla="*/ 59 h 110107"/>
                <a:gd name="connsiteX3" fmla="*/ 29207 w 53278"/>
                <a:gd name="connsiteY3" fmla="*/ 10050 h 110107"/>
                <a:gd name="connsiteX4" fmla="*/ 1188 w 53278"/>
                <a:gd name="connsiteY4" fmla="*/ 102089 h 110107"/>
                <a:gd name="connsiteX5" fmla="*/ 127 w 53278"/>
                <a:gd name="connsiteY5" fmla="*/ 105490 h 110107"/>
                <a:gd name="connsiteX6" fmla="*/ 8405 w 53278"/>
                <a:gd name="connsiteY6" fmla="*/ 110167 h 110107"/>
                <a:gd name="connsiteX7" fmla="*/ 11589 w 53278"/>
                <a:gd name="connsiteY7" fmla="*/ 106553 h 110107"/>
                <a:gd name="connsiteX8" fmla="*/ 51495 w 53278"/>
                <a:gd name="connsiteY8" fmla="*/ 18552 h 1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78" h="110107">
                  <a:moveTo>
                    <a:pt x="51495" y="18552"/>
                  </a:moveTo>
                  <a:cubicBezTo>
                    <a:pt x="53193" y="14939"/>
                    <a:pt x="53405" y="13238"/>
                    <a:pt x="53405" y="11750"/>
                  </a:cubicBezTo>
                  <a:cubicBezTo>
                    <a:pt x="53405" y="5161"/>
                    <a:pt x="47462" y="59"/>
                    <a:pt x="40882" y="59"/>
                  </a:cubicBezTo>
                  <a:cubicBezTo>
                    <a:pt x="32816" y="59"/>
                    <a:pt x="30269" y="6649"/>
                    <a:pt x="29207" y="10050"/>
                  </a:cubicBezTo>
                  <a:lnTo>
                    <a:pt x="1188" y="102089"/>
                  </a:lnTo>
                  <a:cubicBezTo>
                    <a:pt x="976" y="102514"/>
                    <a:pt x="127" y="105278"/>
                    <a:pt x="127" y="105490"/>
                  </a:cubicBezTo>
                  <a:cubicBezTo>
                    <a:pt x="127" y="108041"/>
                    <a:pt x="6707" y="110167"/>
                    <a:pt x="8405" y="110167"/>
                  </a:cubicBezTo>
                  <a:cubicBezTo>
                    <a:pt x="9891" y="110167"/>
                    <a:pt x="10104" y="109742"/>
                    <a:pt x="11589" y="106553"/>
                  </a:cubicBezTo>
                  <a:lnTo>
                    <a:pt x="51495" y="18552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835EC3-BF2C-EF3E-33D9-98274E795D7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19290" y="4420877"/>
              <a:ext cx="35478" cy="90794"/>
            </a:xfrm>
            <a:custGeom>
              <a:avLst/>
              <a:gdLst>
                <a:gd name="connsiteX0" fmla="*/ 35608 w 35478"/>
                <a:gd name="connsiteY0" fmla="*/ 31947 h 90794"/>
                <a:gd name="connsiteX1" fmla="*/ 16201 w 35478"/>
                <a:gd name="connsiteY1" fmla="*/ 63 h 90794"/>
                <a:gd name="connsiteX2" fmla="*/ 130 w 35478"/>
                <a:gd name="connsiteY2" fmla="*/ 16157 h 90794"/>
                <a:gd name="connsiteX3" fmla="*/ 16201 w 35478"/>
                <a:gd name="connsiteY3" fmla="*/ 32251 h 90794"/>
                <a:gd name="connsiteX4" fmla="*/ 26815 w 35478"/>
                <a:gd name="connsiteY4" fmla="*/ 28303 h 90794"/>
                <a:gd name="connsiteX5" fmla="*/ 28331 w 35478"/>
                <a:gd name="connsiteY5" fmla="*/ 27392 h 90794"/>
                <a:gd name="connsiteX6" fmla="*/ 28937 w 35478"/>
                <a:gd name="connsiteY6" fmla="*/ 31947 h 90794"/>
                <a:gd name="connsiteX7" fmla="*/ 8317 w 35478"/>
                <a:gd name="connsiteY7" fmla="*/ 82659 h 90794"/>
                <a:gd name="connsiteX8" fmla="*/ 4982 w 35478"/>
                <a:gd name="connsiteY8" fmla="*/ 87517 h 90794"/>
                <a:gd name="connsiteX9" fmla="*/ 8014 w 35478"/>
                <a:gd name="connsiteY9" fmla="*/ 90858 h 90794"/>
                <a:gd name="connsiteX10" fmla="*/ 35608 w 35478"/>
                <a:gd name="connsiteY10" fmla="*/ 31947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78" h="90794">
                  <a:moveTo>
                    <a:pt x="35608" y="31947"/>
                  </a:moveTo>
                  <a:cubicBezTo>
                    <a:pt x="35608" y="11906"/>
                    <a:pt x="28027" y="63"/>
                    <a:pt x="16201" y="63"/>
                  </a:cubicBezTo>
                  <a:cubicBezTo>
                    <a:pt x="6195" y="63"/>
                    <a:pt x="130" y="7654"/>
                    <a:pt x="130" y="16157"/>
                  </a:cubicBezTo>
                  <a:cubicBezTo>
                    <a:pt x="130" y="24356"/>
                    <a:pt x="6195" y="32251"/>
                    <a:pt x="16201" y="32251"/>
                  </a:cubicBezTo>
                  <a:cubicBezTo>
                    <a:pt x="19840" y="32251"/>
                    <a:pt x="23782" y="31036"/>
                    <a:pt x="26815" y="28303"/>
                  </a:cubicBezTo>
                  <a:cubicBezTo>
                    <a:pt x="27724" y="27696"/>
                    <a:pt x="28027" y="27392"/>
                    <a:pt x="28331" y="27392"/>
                  </a:cubicBezTo>
                  <a:cubicBezTo>
                    <a:pt x="28634" y="27392"/>
                    <a:pt x="28937" y="27696"/>
                    <a:pt x="28937" y="31947"/>
                  </a:cubicBezTo>
                  <a:cubicBezTo>
                    <a:pt x="28937" y="54418"/>
                    <a:pt x="18324" y="72638"/>
                    <a:pt x="8317" y="82659"/>
                  </a:cubicBezTo>
                  <a:cubicBezTo>
                    <a:pt x="4982" y="85999"/>
                    <a:pt x="4982" y="86606"/>
                    <a:pt x="4982" y="87517"/>
                  </a:cubicBezTo>
                  <a:cubicBezTo>
                    <a:pt x="4982" y="89643"/>
                    <a:pt x="6498" y="90858"/>
                    <a:pt x="8014" y="90858"/>
                  </a:cubicBezTo>
                  <a:cubicBezTo>
                    <a:pt x="11350" y="90858"/>
                    <a:pt x="35608" y="67476"/>
                    <a:pt x="35608" y="3194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4D4AEB-9F96-6DF1-B0BB-99E51B7664C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34956" y="4262974"/>
              <a:ext cx="93093" cy="193432"/>
            </a:xfrm>
            <a:custGeom>
              <a:avLst/>
              <a:gdLst>
                <a:gd name="connsiteX0" fmla="*/ 55626 w 93093"/>
                <a:gd name="connsiteY0" fmla="*/ 68690 h 193432"/>
                <a:gd name="connsiteX1" fmla="*/ 84130 w 93093"/>
                <a:gd name="connsiteY1" fmla="*/ 68690 h 193432"/>
                <a:gd name="connsiteX2" fmla="*/ 93227 w 93093"/>
                <a:gd name="connsiteY2" fmla="*/ 62617 h 193432"/>
                <a:gd name="connsiteX3" fmla="*/ 84737 w 93093"/>
                <a:gd name="connsiteY3" fmla="*/ 59277 h 193432"/>
                <a:gd name="connsiteX4" fmla="*/ 58052 w 93093"/>
                <a:gd name="connsiteY4" fmla="*/ 59277 h 193432"/>
                <a:gd name="connsiteX5" fmla="*/ 70485 w 93093"/>
                <a:gd name="connsiteY5" fmla="*/ 8262 h 193432"/>
                <a:gd name="connsiteX6" fmla="*/ 61691 w 93093"/>
                <a:gd name="connsiteY6" fmla="*/ 63 h 193432"/>
                <a:gd name="connsiteX7" fmla="*/ 49562 w 93093"/>
                <a:gd name="connsiteY7" fmla="*/ 10995 h 193432"/>
                <a:gd name="connsiteX8" fmla="*/ 37735 w 93093"/>
                <a:gd name="connsiteY8" fmla="*/ 59277 h 193432"/>
                <a:gd name="connsiteX9" fmla="*/ 9231 w 93093"/>
                <a:gd name="connsiteY9" fmla="*/ 59277 h 193432"/>
                <a:gd name="connsiteX10" fmla="*/ 134 w 93093"/>
                <a:gd name="connsiteY10" fmla="*/ 65046 h 193432"/>
                <a:gd name="connsiteX11" fmla="*/ 8625 w 93093"/>
                <a:gd name="connsiteY11" fmla="*/ 68690 h 193432"/>
                <a:gd name="connsiteX12" fmla="*/ 35310 w 93093"/>
                <a:gd name="connsiteY12" fmla="*/ 68690 h 193432"/>
                <a:gd name="connsiteX13" fmla="*/ 12264 w 93093"/>
                <a:gd name="connsiteY13" fmla="*/ 165558 h 193432"/>
                <a:gd name="connsiteX14" fmla="*/ 40161 w 93093"/>
                <a:gd name="connsiteY14" fmla="*/ 193495 h 193432"/>
                <a:gd name="connsiteX15" fmla="*/ 88376 w 93093"/>
                <a:gd name="connsiteY15" fmla="*/ 146731 h 193432"/>
                <a:gd name="connsiteX16" fmla="*/ 84737 w 93093"/>
                <a:gd name="connsiteY16" fmla="*/ 143695 h 193432"/>
                <a:gd name="connsiteX17" fmla="*/ 80188 w 93093"/>
                <a:gd name="connsiteY17" fmla="*/ 147946 h 193432"/>
                <a:gd name="connsiteX18" fmla="*/ 40768 w 93093"/>
                <a:gd name="connsiteY18" fmla="*/ 186814 h 193432"/>
                <a:gd name="connsiteX19" fmla="*/ 31367 w 93093"/>
                <a:gd name="connsiteY19" fmla="*/ 172846 h 193432"/>
                <a:gd name="connsiteX20" fmla="*/ 33187 w 93093"/>
                <a:gd name="connsiteY20" fmla="*/ 158270 h 193432"/>
                <a:gd name="connsiteX21" fmla="*/ 55626 w 93093"/>
                <a:gd name="connsiteY21" fmla="*/ 68690 h 1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93" h="193432">
                  <a:moveTo>
                    <a:pt x="55626" y="68690"/>
                  </a:moveTo>
                  <a:lnTo>
                    <a:pt x="84130" y="68690"/>
                  </a:lnTo>
                  <a:cubicBezTo>
                    <a:pt x="90195" y="68690"/>
                    <a:pt x="93227" y="68690"/>
                    <a:pt x="93227" y="62617"/>
                  </a:cubicBezTo>
                  <a:cubicBezTo>
                    <a:pt x="93227" y="59277"/>
                    <a:pt x="90195" y="59277"/>
                    <a:pt x="84737" y="59277"/>
                  </a:cubicBezTo>
                  <a:lnTo>
                    <a:pt x="58052" y="59277"/>
                  </a:lnTo>
                  <a:cubicBezTo>
                    <a:pt x="68969" y="16157"/>
                    <a:pt x="70485" y="10084"/>
                    <a:pt x="70485" y="8262"/>
                  </a:cubicBezTo>
                  <a:cubicBezTo>
                    <a:pt x="70485" y="3099"/>
                    <a:pt x="66846" y="63"/>
                    <a:pt x="61691" y="63"/>
                  </a:cubicBezTo>
                  <a:cubicBezTo>
                    <a:pt x="60781" y="63"/>
                    <a:pt x="52291" y="366"/>
                    <a:pt x="49562" y="10995"/>
                  </a:cubicBezTo>
                  <a:lnTo>
                    <a:pt x="37735" y="59277"/>
                  </a:lnTo>
                  <a:lnTo>
                    <a:pt x="9231" y="59277"/>
                  </a:lnTo>
                  <a:cubicBezTo>
                    <a:pt x="3167" y="59277"/>
                    <a:pt x="134" y="59277"/>
                    <a:pt x="134" y="65046"/>
                  </a:cubicBezTo>
                  <a:cubicBezTo>
                    <a:pt x="134" y="68690"/>
                    <a:pt x="2560" y="68690"/>
                    <a:pt x="8625" y="68690"/>
                  </a:cubicBezTo>
                  <a:lnTo>
                    <a:pt x="35310" y="68690"/>
                  </a:lnTo>
                  <a:cubicBezTo>
                    <a:pt x="13477" y="154930"/>
                    <a:pt x="12264" y="160092"/>
                    <a:pt x="12264" y="165558"/>
                  </a:cubicBezTo>
                  <a:cubicBezTo>
                    <a:pt x="12264" y="181956"/>
                    <a:pt x="23787" y="193495"/>
                    <a:pt x="40161" y="193495"/>
                  </a:cubicBezTo>
                  <a:cubicBezTo>
                    <a:pt x="71091" y="193495"/>
                    <a:pt x="88376" y="149160"/>
                    <a:pt x="88376" y="146731"/>
                  </a:cubicBezTo>
                  <a:cubicBezTo>
                    <a:pt x="88376" y="143695"/>
                    <a:pt x="85950" y="143695"/>
                    <a:pt x="84737" y="143695"/>
                  </a:cubicBezTo>
                  <a:cubicBezTo>
                    <a:pt x="82008" y="143695"/>
                    <a:pt x="81704" y="144606"/>
                    <a:pt x="80188" y="147946"/>
                  </a:cubicBezTo>
                  <a:cubicBezTo>
                    <a:pt x="67149" y="179527"/>
                    <a:pt x="51078" y="186814"/>
                    <a:pt x="40768" y="186814"/>
                  </a:cubicBezTo>
                  <a:cubicBezTo>
                    <a:pt x="34400" y="186814"/>
                    <a:pt x="31367" y="182867"/>
                    <a:pt x="31367" y="172846"/>
                  </a:cubicBezTo>
                  <a:cubicBezTo>
                    <a:pt x="31367" y="165558"/>
                    <a:pt x="31974" y="163433"/>
                    <a:pt x="33187" y="158270"/>
                  </a:cubicBezTo>
                  <a:lnTo>
                    <a:pt x="55626" y="68690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75E54F3-5812-94D1-4AC7-FDD29D1B9A1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54768" y="4225320"/>
              <a:ext cx="70350" cy="303661"/>
            </a:xfrm>
            <a:custGeom>
              <a:avLst/>
              <a:gdLst>
                <a:gd name="connsiteX0" fmla="*/ 70488 w 70350"/>
                <a:gd name="connsiteY0" fmla="*/ 151893 h 303661"/>
                <a:gd name="connsiteX1" fmla="*/ 50475 w 70350"/>
                <a:gd name="connsiteY1" fmla="*/ 57151 h 303661"/>
                <a:gd name="connsiteX2" fmla="*/ 3170 w 70350"/>
                <a:gd name="connsiteY2" fmla="*/ 63 h 303661"/>
                <a:gd name="connsiteX3" fmla="*/ 138 w 70350"/>
                <a:gd name="connsiteY3" fmla="*/ 3099 h 303661"/>
                <a:gd name="connsiteX4" fmla="*/ 5899 w 70350"/>
                <a:gd name="connsiteY4" fmla="*/ 10084 h 303661"/>
                <a:gd name="connsiteX5" fmla="*/ 52901 w 70350"/>
                <a:gd name="connsiteY5" fmla="*/ 151893 h 303661"/>
                <a:gd name="connsiteX6" fmla="*/ 4080 w 70350"/>
                <a:gd name="connsiteY6" fmla="*/ 295525 h 303661"/>
                <a:gd name="connsiteX7" fmla="*/ 138 w 70350"/>
                <a:gd name="connsiteY7" fmla="*/ 300687 h 303661"/>
                <a:gd name="connsiteX8" fmla="*/ 3170 w 70350"/>
                <a:gd name="connsiteY8" fmla="*/ 303724 h 303661"/>
                <a:gd name="connsiteX9" fmla="*/ 51385 w 70350"/>
                <a:gd name="connsiteY9" fmla="*/ 244510 h 303661"/>
                <a:gd name="connsiteX10" fmla="*/ 70488 w 70350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488" y="151893"/>
                  </a:moveTo>
                  <a:cubicBezTo>
                    <a:pt x="70488" y="128208"/>
                    <a:pt x="67153" y="91465"/>
                    <a:pt x="50475" y="57151"/>
                  </a:cubicBezTo>
                  <a:cubicBezTo>
                    <a:pt x="32281" y="19801"/>
                    <a:pt x="6203" y="63"/>
                    <a:pt x="3170" y="63"/>
                  </a:cubicBezTo>
                  <a:cubicBezTo>
                    <a:pt x="1351" y="63"/>
                    <a:pt x="138" y="1277"/>
                    <a:pt x="138" y="3099"/>
                  </a:cubicBezTo>
                  <a:cubicBezTo>
                    <a:pt x="138" y="4010"/>
                    <a:pt x="138" y="4618"/>
                    <a:pt x="5899" y="10084"/>
                  </a:cubicBezTo>
                  <a:cubicBezTo>
                    <a:pt x="35616" y="40146"/>
                    <a:pt x="52901" y="88428"/>
                    <a:pt x="52901" y="151893"/>
                  </a:cubicBezTo>
                  <a:cubicBezTo>
                    <a:pt x="52901" y="203819"/>
                    <a:pt x="41681" y="257264"/>
                    <a:pt x="4080" y="295525"/>
                  </a:cubicBezTo>
                  <a:cubicBezTo>
                    <a:pt x="138" y="299169"/>
                    <a:pt x="138" y="299776"/>
                    <a:pt x="138" y="300687"/>
                  </a:cubicBezTo>
                  <a:cubicBezTo>
                    <a:pt x="138" y="302509"/>
                    <a:pt x="1351" y="303724"/>
                    <a:pt x="3170" y="303724"/>
                  </a:cubicBezTo>
                  <a:cubicBezTo>
                    <a:pt x="6203" y="303724"/>
                    <a:pt x="33494" y="283075"/>
                    <a:pt x="51385" y="244510"/>
                  </a:cubicBezTo>
                  <a:cubicBezTo>
                    <a:pt x="66850" y="211107"/>
                    <a:pt x="70488" y="177401"/>
                    <a:pt x="70488" y="151893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0795D4D-72DD-568D-77FD-6864B65A013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72087" y="4225320"/>
              <a:ext cx="67621" cy="303661"/>
            </a:xfrm>
            <a:custGeom>
              <a:avLst/>
              <a:gdLst>
                <a:gd name="connsiteX0" fmla="*/ 66247 w 67621"/>
                <a:gd name="connsiteY0" fmla="*/ 157056 h 303661"/>
                <a:gd name="connsiteX1" fmla="*/ 67763 w 67621"/>
                <a:gd name="connsiteY1" fmla="*/ 151893 h 303661"/>
                <a:gd name="connsiteX2" fmla="*/ 66247 w 67621"/>
                <a:gd name="connsiteY2" fmla="*/ 146731 h 303661"/>
                <a:gd name="connsiteX3" fmla="*/ 13181 w 67621"/>
                <a:gd name="connsiteY3" fmla="*/ 7047 h 303661"/>
                <a:gd name="connsiteX4" fmla="*/ 6206 w 67621"/>
                <a:gd name="connsiteY4" fmla="*/ 63 h 303661"/>
                <a:gd name="connsiteX5" fmla="*/ 142 w 67621"/>
                <a:gd name="connsiteY5" fmla="*/ 6136 h 303661"/>
                <a:gd name="connsiteX6" fmla="*/ 1658 w 67621"/>
                <a:gd name="connsiteY6" fmla="*/ 10995 h 303661"/>
                <a:gd name="connsiteX7" fmla="*/ 55331 w 67621"/>
                <a:gd name="connsiteY7" fmla="*/ 151893 h 303661"/>
                <a:gd name="connsiteX8" fmla="*/ 1658 w 67621"/>
                <a:gd name="connsiteY8" fmla="*/ 292185 h 303661"/>
                <a:gd name="connsiteX9" fmla="*/ 142 w 67621"/>
                <a:gd name="connsiteY9" fmla="*/ 297651 h 303661"/>
                <a:gd name="connsiteX10" fmla="*/ 6206 w 67621"/>
                <a:gd name="connsiteY10" fmla="*/ 303724 h 303661"/>
                <a:gd name="connsiteX11" fmla="*/ 12574 w 67621"/>
                <a:gd name="connsiteY11" fmla="*/ 297651 h 303661"/>
                <a:gd name="connsiteX12" fmla="*/ 66247 w 67621"/>
                <a:gd name="connsiteY12" fmla="*/ 157056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21" h="303661">
                  <a:moveTo>
                    <a:pt x="66247" y="157056"/>
                  </a:moveTo>
                  <a:cubicBezTo>
                    <a:pt x="67763" y="153412"/>
                    <a:pt x="67763" y="152804"/>
                    <a:pt x="67763" y="151893"/>
                  </a:cubicBezTo>
                  <a:cubicBezTo>
                    <a:pt x="67763" y="150982"/>
                    <a:pt x="67763" y="150375"/>
                    <a:pt x="66247" y="146731"/>
                  </a:cubicBezTo>
                  <a:lnTo>
                    <a:pt x="13181" y="7047"/>
                  </a:lnTo>
                  <a:cubicBezTo>
                    <a:pt x="11361" y="1885"/>
                    <a:pt x="9542" y="63"/>
                    <a:pt x="6206" y="63"/>
                  </a:cubicBezTo>
                  <a:cubicBezTo>
                    <a:pt x="2871" y="63"/>
                    <a:pt x="142" y="2796"/>
                    <a:pt x="142" y="6136"/>
                  </a:cubicBezTo>
                  <a:cubicBezTo>
                    <a:pt x="142" y="7047"/>
                    <a:pt x="142" y="7654"/>
                    <a:pt x="1658" y="10995"/>
                  </a:cubicBezTo>
                  <a:lnTo>
                    <a:pt x="55331" y="151893"/>
                  </a:lnTo>
                  <a:lnTo>
                    <a:pt x="1658" y="292185"/>
                  </a:lnTo>
                  <a:cubicBezTo>
                    <a:pt x="142" y="295525"/>
                    <a:pt x="142" y="296133"/>
                    <a:pt x="142" y="297651"/>
                  </a:cubicBezTo>
                  <a:cubicBezTo>
                    <a:pt x="142" y="300991"/>
                    <a:pt x="2871" y="303724"/>
                    <a:pt x="6206" y="303724"/>
                  </a:cubicBezTo>
                  <a:cubicBezTo>
                    <a:pt x="10149" y="303724"/>
                    <a:pt x="11361" y="300687"/>
                    <a:pt x="12574" y="297651"/>
                  </a:cubicBezTo>
                  <a:lnTo>
                    <a:pt x="66247" y="157056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A2F9393-BE2A-DA39-0402-3EE4ABF97B8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74242" y="4312167"/>
              <a:ext cx="202257" cy="129967"/>
            </a:xfrm>
            <a:custGeom>
              <a:avLst/>
              <a:gdLst>
                <a:gd name="connsiteX0" fmla="*/ 191490 w 202257"/>
                <a:gd name="connsiteY0" fmla="*/ 12209 h 129967"/>
                <a:gd name="connsiteX1" fmla="*/ 202406 w 202257"/>
                <a:gd name="connsiteY1" fmla="*/ 6136 h 129967"/>
                <a:gd name="connsiteX2" fmla="*/ 191793 w 202257"/>
                <a:gd name="connsiteY2" fmla="*/ 63 h 129967"/>
                <a:gd name="connsiteX3" fmla="*/ 10762 w 202257"/>
                <a:gd name="connsiteY3" fmla="*/ 63 h 129967"/>
                <a:gd name="connsiteX4" fmla="*/ 148 w 202257"/>
                <a:gd name="connsiteY4" fmla="*/ 6136 h 129967"/>
                <a:gd name="connsiteX5" fmla="*/ 11065 w 202257"/>
                <a:gd name="connsiteY5" fmla="*/ 12209 h 129967"/>
                <a:gd name="connsiteX6" fmla="*/ 191490 w 202257"/>
                <a:gd name="connsiteY6" fmla="*/ 12209 h 129967"/>
                <a:gd name="connsiteX7" fmla="*/ 191793 w 202257"/>
                <a:gd name="connsiteY7" fmla="*/ 130030 h 129967"/>
                <a:gd name="connsiteX8" fmla="*/ 202406 w 202257"/>
                <a:gd name="connsiteY8" fmla="*/ 123957 h 129967"/>
                <a:gd name="connsiteX9" fmla="*/ 191490 w 202257"/>
                <a:gd name="connsiteY9" fmla="*/ 117883 h 129967"/>
                <a:gd name="connsiteX10" fmla="*/ 11065 w 202257"/>
                <a:gd name="connsiteY10" fmla="*/ 117883 h 129967"/>
                <a:gd name="connsiteX11" fmla="*/ 148 w 202257"/>
                <a:gd name="connsiteY11" fmla="*/ 123957 h 129967"/>
                <a:gd name="connsiteX12" fmla="*/ 10762 w 202257"/>
                <a:gd name="connsiteY12" fmla="*/ 130030 h 129967"/>
                <a:gd name="connsiteX13" fmla="*/ 191793 w 202257"/>
                <a:gd name="connsiteY13" fmla="*/ 130030 h 129967"/>
                <a:gd name="connsiteX14" fmla="*/ 191793 w 202257"/>
                <a:gd name="connsiteY14" fmla="*/ 71120 h 129967"/>
                <a:gd name="connsiteX15" fmla="*/ 202406 w 202257"/>
                <a:gd name="connsiteY15" fmla="*/ 65046 h 129967"/>
                <a:gd name="connsiteX16" fmla="*/ 191793 w 202257"/>
                <a:gd name="connsiteY16" fmla="*/ 58973 h 129967"/>
                <a:gd name="connsiteX17" fmla="*/ 10762 w 202257"/>
                <a:gd name="connsiteY17" fmla="*/ 58973 h 129967"/>
                <a:gd name="connsiteX18" fmla="*/ 148 w 202257"/>
                <a:gd name="connsiteY18" fmla="*/ 65046 h 129967"/>
                <a:gd name="connsiteX19" fmla="*/ 10762 w 202257"/>
                <a:gd name="connsiteY19" fmla="*/ 71120 h 129967"/>
                <a:gd name="connsiteX20" fmla="*/ 191793 w 202257"/>
                <a:gd name="connsiteY20" fmla="*/ 71120 h 12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257" h="129967">
                  <a:moveTo>
                    <a:pt x="191490" y="12209"/>
                  </a:moveTo>
                  <a:cubicBezTo>
                    <a:pt x="196645" y="12209"/>
                    <a:pt x="202406" y="12209"/>
                    <a:pt x="202406" y="6136"/>
                  </a:cubicBezTo>
                  <a:cubicBezTo>
                    <a:pt x="202406" y="63"/>
                    <a:pt x="196948" y="63"/>
                    <a:pt x="191793" y="63"/>
                  </a:cubicBezTo>
                  <a:lnTo>
                    <a:pt x="10762" y="63"/>
                  </a:lnTo>
                  <a:cubicBezTo>
                    <a:pt x="5607" y="63"/>
                    <a:pt x="148" y="63"/>
                    <a:pt x="148" y="6136"/>
                  </a:cubicBezTo>
                  <a:cubicBezTo>
                    <a:pt x="148" y="12209"/>
                    <a:pt x="6213" y="12209"/>
                    <a:pt x="11065" y="12209"/>
                  </a:cubicBezTo>
                  <a:lnTo>
                    <a:pt x="191490" y="12209"/>
                  </a:lnTo>
                  <a:close/>
                  <a:moveTo>
                    <a:pt x="191793" y="130030"/>
                  </a:moveTo>
                  <a:cubicBezTo>
                    <a:pt x="196948" y="130030"/>
                    <a:pt x="202406" y="130030"/>
                    <a:pt x="202406" y="123957"/>
                  </a:cubicBezTo>
                  <a:cubicBezTo>
                    <a:pt x="202406" y="117883"/>
                    <a:pt x="196645" y="117883"/>
                    <a:pt x="191490" y="117883"/>
                  </a:cubicBezTo>
                  <a:lnTo>
                    <a:pt x="11065" y="117883"/>
                  </a:lnTo>
                  <a:cubicBezTo>
                    <a:pt x="6213" y="117883"/>
                    <a:pt x="148" y="117883"/>
                    <a:pt x="148" y="123957"/>
                  </a:cubicBezTo>
                  <a:cubicBezTo>
                    <a:pt x="148" y="130030"/>
                    <a:pt x="5607" y="130030"/>
                    <a:pt x="10762" y="130030"/>
                  </a:cubicBezTo>
                  <a:lnTo>
                    <a:pt x="191793" y="130030"/>
                  </a:lnTo>
                  <a:close/>
                  <a:moveTo>
                    <a:pt x="191793" y="71120"/>
                  </a:moveTo>
                  <a:cubicBezTo>
                    <a:pt x="196948" y="71120"/>
                    <a:pt x="202406" y="71120"/>
                    <a:pt x="202406" y="65046"/>
                  </a:cubicBezTo>
                  <a:cubicBezTo>
                    <a:pt x="202406" y="58973"/>
                    <a:pt x="196948" y="58973"/>
                    <a:pt x="191793" y="58973"/>
                  </a:cubicBezTo>
                  <a:lnTo>
                    <a:pt x="10762" y="58973"/>
                  </a:lnTo>
                  <a:cubicBezTo>
                    <a:pt x="5607" y="58973"/>
                    <a:pt x="148" y="58973"/>
                    <a:pt x="148" y="65046"/>
                  </a:cubicBezTo>
                  <a:cubicBezTo>
                    <a:pt x="148" y="71120"/>
                    <a:pt x="5607" y="71120"/>
                    <a:pt x="10762" y="71120"/>
                  </a:cubicBezTo>
                  <a:lnTo>
                    <a:pt x="191793" y="71120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EA74268-E4A9-040A-206F-F84FE9F6068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07664" y="4225320"/>
              <a:ext cx="70350" cy="303661"/>
            </a:xfrm>
            <a:custGeom>
              <a:avLst/>
              <a:gdLst>
                <a:gd name="connsiteX0" fmla="*/ 70509 w 70350"/>
                <a:gd name="connsiteY0" fmla="*/ 300687 h 303661"/>
                <a:gd name="connsiteX1" fmla="*/ 65354 w 70350"/>
                <a:gd name="connsiteY1" fmla="*/ 294007 h 303661"/>
                <a:gd name="connsiteX2" fmla="*/ 17747 w 70350"/>
                <a:gd name="connsiteY2" fmla="*/ 151893 h 303661"/>
                <a:gd name="connsiteX3" fmla="*/ 66567 w 70350"/>
                <a:gd name="connsiteY3" fmla="*/ 8262 h 303661"/>
                <a:gd name="connsiteX4" fmla="*/ 70509 w 70350"/>
                <a:gd name="connsiteY4" fmla="*/ 3099 h 303661"/>
                <a:gd name="connsiteX5" fmla="*/ 67477 w 70350"/>
                <a:gd name="connsiteY5" fmla="*/ 63 h 303661"/>
                <a:gd name="connsiteX6" fmla="*/ 19263 w 70350"/>
                <a:gd name="connsiteY6" fmla="*/ 59277 h 303661"/>
                <a:gd name="connsiteX7" fmla="*/ 159 w 70350"/>
                <a:gd name="connsiteY7" fmla="*/ 151893 h 303661"/>
                <a:gd name="connsiteX8" fmla="*/ 20172 w 70350"/>
                <a:gd name="connsiteY8" fmla="*/ 246636 h 303661"/>
                <a:gd name="connsiteX9" fmla="*/ 67477 w 70350"/>
                <a:gd name="connsiteY9" fmla="*/ 303724 h 303661"/>
                <a:gd name="connsiteX10" fmla="*/ 70509 w 70350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509" y="300687"/>
                  </a:moveTo>
                  <a:cubicBezTo>
                    <a:pt x="70509" y="299776"/>
                    <a:pt x="70509" y="299169"/>
                    <a:pt x="65354" y="294007"/>
                  </a:cubicBezTo>
                  <a:cubicBezTo>
                    <a:pt x="27450" y="255746"/>
                    <a:pt x="17747" y="198354"/>
                    <a:pt x="17747" y="151893"/>
                  </a:cubicBezTo>
                  <a:cubicBezTo>
                    <a:pt x="17747" y="99056"/>
                    <a:pt x="29269" y="46219"/>
                    <a:pt x="66567" y="8262"/>
                  </a:cubicBezTo>
                  <a:cubicBezTo>
                    <a:pt x="70509" y="4618"/>
                    <a:pt x="70509" y="4010"/>
                    <a:pt x="70509" y="3099"/>
                  </a:cubicBezTo>
                  <a:cubicBezTo>
                    <a:pt x="70509" y="974"/>
                    <a:pt x="69296" y="63"/>
                    <a:pt x="67477" y="63"/>
                  </a:cubicBezTo>
                  <a:cubicBezTo>
                    <a:pt x="64445" y="63"/>
                    <a:pt x="37154" y="20712"/>
                    <a:pt x="19263" y="59277"/>
                  </a:cubicBezTo>
                  <a:cubicBezTo>
                    <a:pt x="3798" y="92679"/>
                    <a:pt x="159" y="126386"/>
                    <a:pt x="159" y="151893"/>
                  </a:cubicBezTo>
                  <a:cubicBezTo>
                    <a:pt x="159" y="175579"/>
                    <a:pt x="3495" y="212322"/>
                    <a:pt x="20172" y="246636"/>
                  </a:cubicBezTo>
                  <a:cubicBezTo>
                    <a:pt x="38367" y="283986"/>
                    <a:pt x="64445" y="303724"/>
                    <a:pt x="67477" y="303724"/>
                  </a:cubicBezTo>
                  <a:cubicBezTo>
                    <a:pt x="69296" y="303724"/>
                    <a:pt x="70509" y="302813"/>
                    <a:pt x="70509" y="30068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5C92DC3-9E2E-B9B6-F128-85DBBBDC720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10730" y="4250827"/>
              <a:ext cx="120990" cy="202238"/>
            </a:xfrm>
            <a:custGeom>
              <a:avLst/>
              <a:gdLst>
                <a:gd name="connsiteX0" fmla="*/ 23512 w 120990"/>
                <a:gd name="connsiteY0" fmla="*/ 178919 h 202238"/>
                <a:gd name="connsiteX1" fmla="*/ 55655 w 120990"/>
                <a:gd name="connsiteY1" fmla="*/ 147642 h 202238"/>
                <a:gd name="connsiteX2" fmla="*/ 121153 w 120990"/>
                <a:gd name="connsiteY2" fmla="*/ 58973 h 202238"/>
                <a:gd name="connsiteX3" fmla="*/ 56868 w 120990"/>
                <a:gd name="connsiteY3" fmla="*/ 63 h 202238"/>
                <a:gd name="connsiteX4" fmla="*/ 163 w 120990"/>
                <a:gd name="connsiteY4" fmla="*/ 55025 h 202238"/>
                <a:gd name="connsiteX5" fmla="*/ 16234 w 120990"/>
                <a:gd name="connsiteY5" fmla="*/ 72030 h 202238"/>
                <a:gd name="connsiteX6" fmla="*/ 32002 w 120990"/>
                <a:gd name="connsiteY6" fmla="*/ 55936 h 202238"/>
                <a:gd name="connsiteX7" fmla="*/ 15931 w 120990"/>
                <a:gd name="connsiteY7" fmla="*/ 40146 h 202238"/>
                <a:gd name="connsiteX8" fmla="*/ 11989 w 120990"/>
                <a:gd name="connsiteY8" fmla="*/ 40450 h 202238"/>
                <a:gd name="connsiteX9" fmla="*/ 52926 w 120990"/>
                <a:gd name="connsiteY9" fmla="*/ 9476 h 202238"/>
                <a:gd name="connsiteX10" fmla="*/ 93559 w 120990"/>
                <a:gd name="connsiteY10" fmla="*/ 58973 h 202238"/>
                <a:gd name="connsiteX11" fmla="*/ 61719 w 120990"/>
                <a:gd name="connsiteY11" fmla="*/ 126082 h 202238"/>
                <a:gd name="connsiteX12" fmla="*/ 3498 w 120990"/>
                <a:gd name="connsiteY12" fmla="*/ 191066 h 202238"/>
                <a:gd name="connsiteX13" fmla="*/ 163 w 120990"/>
                <a:gd name="connsiteY13" fmla="*/ 202301 h 202238"/>
                <a:gd name="connsiteX14" fmla="*/ 112663 w 120990"/>
                <a:gd name="connsiteY14" fmla="*/ 202301 h 202238"/>
                <a:gd name="connsiteX15" fmla="*/ 121153 w 120990"/>
                <a:gd name="connsiteY15" fmla="*/ 149464 h 202238"/>
                <a:gd name="connsiteX16" fmla="*/ 113573 w 120990"/>
                <a:gd name="connsiteY16" fmla="*/ 149464 h 202238"/>
                <a:gd name="connsiteX17" fmla="*/ 106901 w 120990"/>
                <a:gd name="connsiteY17" fmla="*/ 176490 h 202238"/>
                <a:gd name="connsiteX18" fmla="*/ 78094 w 120990"/>
                <a:gd name="connsiteY18" fmla="*/ 178919 h 202238"/>
                <a:gd name="connsiteX19" fmla="*/ 23512 w 120990"/>
                <a:gd name="connsiteY19" fmla="*/ 178919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990" h="202238">
                  <a:moveTo>
                    <a:pt x="23512" y="178919"/>
                  </a:moveTo>
                  <a:lnTo>
                    <a:pt x="55655" y="147642"/>
                  </a:lnTo>
                  <a:cubicBezTo>
                    <a:pt x="102959" y="105737"/>
                    <a:pt x="121153" y="89339"/>
                    <a:pt x="121153" y="58973"/>
                  </a:cubicBezTo>
                  <a:cubicBezTo>
                    <a:pt x="121153" y="24356"/>
                    <a:pt x="93862" y="63"/>
                    <a:pt x="56868" y="63"/>
                  </a:cubicBezTo>
                  <a:cubicBezTo>
                    <a:pt x="22602" y="63"/>
                    <a:pt x="163" y="28000"/>
                    <a:pt x="163" y="55025"/>
                  </a:cubicBezTo>
                  <a:cubicBezTo>
                    <a:pt x="163" y="72030"/>
                    <a:pt x="15325" y="72030"/>
                    <a:pt x="16234" y="72030"/>
                  </a:cubicBezTo>
                  <a:cubicBezTo>
                    <a:pt x="21389" y="72030"/>
                    <a:pt x="32002" y="68387"/>
                    <a:pt x="32002" y="55936"/>
                  </a:cubicBezTo>
                  <a:cubicBezTo>
                    <a:pt x="32002" y="48041"/>
                    <a:pt x="26544" y="40146"/>
                    <a:pt x="15931" y="40146"/>
                  </a:cubicBezTo>
                  <a:cubicBezTo>
                    <a:pt x="13505" y="40146"/>
                    <a:pt x="12899" y="40146"/>
                    <a:pt x="11989" y="40450"/>
                  </a:cubicBezTo>
                  <a:cubicBezTo>
                    <a:pt x="18963" y="20712"/>
                    <a:pt x="35338" y="9476"/>
                    <a:pt x="52926" y="9476"/>
                  </a:cubicBezTo>
                  <a:cubicBezTo>
                    <a:pt x="80520" y="9476"/>
                    <a:pt x="93559" y="34073"/>
                    <a:pt x="93559" y="58973"/>
                  </a:cubicBezTo>
                  <a:cubicBezTo>
                    <a:pt x="93559" y="83266"/>
                    <a:pt x="78397" y="107255"/>
                    <a:pt x="61719" y="126082"/>
                  </a:cubicBezTo>
                  <a:lnTo>
                    <a:pt x="3498" y="191066"/>
                  </a:lnTo>
                  <a:cubicBezTo>
                    <a:pt x="163" y="194406"/>
                    <a:pt x="163" y="195013"/>
                    <a:pt x="163" y="202301"/>
                  </a:cubicBezTo>
                  <a:lnTo>
                    <a:pt x="112663" y="202301"/>
                  </a:lnTo>
                  <a:lnTo>
                    <a:pt x="121153" y="149464"/>
                  </a:lnTo>
                  <a:lnTo>
                    <a:pt x="113573" y="149464"/>
                  </a:lnTo>
                  <a:cubicBezTo>
                    <a:pt x="112056" y="158574"/>
                    <a:pt x="109934" y="171935"/>
                    <a:pt x="106901" y="176490"/>
                  </a:cubicBezTo>
                  <a:cubicBezTo>
                    <a:pt x="104779" y="178919"/>
                    <a:pt x="84765" y="178919"/>
                    <a:pt x="78094" y="178919"/>
                  </a:cubicBezTo>
                  <a:lnTo>
                    <a:pt x="23512" y="178919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AA1B341-29DE-3A4E-0BCD-0C76D95204A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55374" y="4322187"/>
              <a:ext cx="163746" cy="134218"/>
            </a:xfrm>
            <a:custGeom>
              <a:avLst/>
              <a:gdLst>
                <a:gd name="connsiteX0" fmla="*/ 72338 w 163746"/>
                <a:gd name="connsiteY0" fmla="*/ 17675 h 134218"/>
                <a:gd name="connsiteX1" fmla="*/ 106603 w 163746"/>
                <a:gd name="connsiteY1" fmla="*/ 17675 h 134218"/>
                <a:gd name="connsiteX2" fmla="*/ 93867 w 163746"/>
                <a:gd name="connsiteY2" fmla="*/ 96020 h 134218"/>
                <a:gd name="connsiteX3" fmla="*/ 96293 w 163746"/>
                <a:gd name="connsiteY3" fmla="*/ 119098 h 134218"/>
                <a:gd name="connsiteX4" fmla="*/ 107210 w 163746"/>
                <a:gd name="connsiteY4" fmla="*/ 134281 h 134218"/>
                <a:gd name="connsiteX5" fmla="*/ 119642 w 163746"/>
                <a:gd name="connsiteY5" fmla="*/ 122742 h 134218"/>
                <a:gd name="connsiteX6" fmla="*/ 117823 w 163746"/>
                <a:gd name="connsiteY6" fmla="*/ 116061 h 134218"/>
                <a:gd name="connsiteX7" fmla="*/ 109029 w 163746"/>
                <a:gd name="connsiteY7" fmla="*/ 65957 h 134218"/>
                <a:gd name="connsiteX8" fmla="*/ 114487 w 163746"/>
                <a:gd name="connsiteY8" fmla="*/ 17675 h 134218"/>
                <a:gd name="connsiteX9" fmla="*/ 149056 w 163746"/>
                <a:gd name="connsiteY9" fmla="*/ 17675 h 134218"/>
                <a:gd name="connsiteX10" fmla="*/ 163915 w 163746"/>
                <a:gd name="connsiteY10" fmla="*/ 7351 h 134218"/>
                <a:gd name="connsiteX11" fmla="*/ 151785 w 163746"/>
                <a:gd name="connsiteY11" fmla="*/ 63 h 134218"/>
                <a:gd name="connsiteX12" fmla="*/ 50202 w 163746"/>
                <a:gd name="connsiteY12" fmla="*/ 63 h 134218"/>
                <a:gd name="connsiteX13" fmla="*/ 18665 w 163746"/>
                <a:gd name="connsiteY13" fmla="*/ 14335 h 134218"/>
                <a:gd name="connsiteX14" fmla="*/ 168 w 163746"/>
                <a:gd name="connsiteY14" fmla="*/ 41664 h 134218"/>
                <a:gd name="connsiteX15" fmla="*/ 3807 w 163746"/>
                <a:gd name="connsiteY15" fmla="*/ 44701 h 134218"/>
                <a:gd name="connsiteX16" fmla="*/ 8658 w 163746"/>
                <a:gd name="connsiteY16" fmla="*/ 41057 h 134218"/>
                <a:gd name="connsiteX17" fmla="*/ 47169 w 163746"/>
                <a:gd name="connsiteY17" fmla="*/ 17675 h 134218"/>
                <a:gd name="connsiteX18" fmla="*/ 64454 w 163746"/>
                <a:gd name="connsiteY18" fmla="*/ 17675 h 134218"/>
                <a:gd name="connsiteX19" fmla="*/ 25640 w 163746"/>
                <a:gd name="connsiteY19" fmla="*/ 118794 h 134218"/>
                <a:gd name="connsiteX20" fmla="*/ 23214 w 163746"/>
                <a:gd name="connsiteY20" fmla="*/ 126082 h 134218"/>
                <a:gd name="connsiteX21" fmla="*/ 32007 w 163746"/>
                <a:gd name="connsiteY21" fmla="*/ 134281 h 134218"/>
                <a:gd name="connsiteX22" fmla="*/ 47169 w 163746"/>
                <a:gd name="connsiteY22" fmla="*/ 114543 h 134218"/>
                <a:gd name="connsiteX23" fmla="*/ 55357 w 163746"/>
                <a:gd name="connsiteY23" fmla="*/ 84784 h 134218"/>
                <a:gd name="connsiteX24" fmla="*/ 72338 w 163746"/>
                <a:gd name="connsiteY24" fmla="*/ 17675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746" h="134218">
                  <a:moveTo>
                    <a:pt x="72338" y="17675"/>
                  </a:moveTo>
                  <a:lnTo>
                    <a:pt x="106603" y="17675"/>
                  </a:lnTo>
                  <a:cubicBezTo>
                    <a:pt x="96596" y="62617"/>
                    <a:pt x="93867" y="75674"/>
                    <a:pt x="93867" y="96020"/>
                  </a:cubicBezTo>
                  <a:cubicBezTo>
                    <a:pt x="93867" y="100575"/>
                    <a:pt x="93867" y="108774"/>
                    <a:pt x="96293" y="119098"/>
                  </a:cubicBezTo>
                  <a:cubicBezTo>
                    <a:pt x="99326" y="132459"/>
                    <a:pt x="102661" y="134281"/>
                    <a:pt x="107210" y="134281"/>
                  </a:cubicBezTo>
                  <a:cubicBezTo>
                    <a:pt x="113274" y="134281"/>
                    <a:pt x="119642" y="128815"/>
                    <a:pt x="119642" y="122742"/>
                  </a:cubicBezTo>
                  <a:cubicBezTo>
                    <a:pt x="119642" y="120920"/>
                    <a:pt x="119642" y="120313"/>
                    <a:pt x="117823" y="116061"/>
                  </a:cubicBezTo>
                  <a:cubicBezTo>
                    <a:pt x="109029" y="94198"/>
                    <a:pt x="109029" y="74460"/>
                    <a:pt x="109029" y="65957"/>
                  </a:cubicBezTo>
                  <a:cubicBezTo>
                    <a:pt x="109029" y="49863"/>
                    <a:pt x="111152" y="33466"/>
                    <a:pt x="114487" y="17675"/>
                  </a:cubicBezTo>
                  <a:lnTo>
                    <a:pt x="149056" y="17675"/>
                  </a:lnTo>
                  <a:cubicBezTo>
                    <a:pt x="152998" y="17675"/>
                    <a:pt x="163915" y="17675"/>
                    <a:pt x="163915" y="7351"/>
                  </a:cubicBezTo>
                  <a:cubicBezTo>
                    <a:pt x="163915" y="63"/>
                    <a:pt x="157547" y="63"/>
                    <a:pt x="151785" y="63"/>
                  </a:cubicBezTo>
                  <a:lnTo>
                    <a:pt x="50202" y="63"/>
                  </a:lnTo>
                  <a:cubicBezTo>
                    <a:pt x="43530" y="63"/>
                    <a:pt x="32007" y="63"/>
                    <a:pt x="18665" y="14335"/>
                  </a:cubicBezTo>
                  <a:cubicBezTo>
                    <a:pt x="8052" y="26178"/>
                    <a:pt x="168" y="40146"/>
                    <a:pt x="168" y="41664"/>
                  </a:cubicBezTo>
                  <a:cubicBezTo>
                    <a:pt x="168" y="41968"/>
                    <a:pt x="168" y="44701"/>
                    <a:pt x="3807" y="44701"/>
                  </a:cubicBezTo>
                  <a:cubicBezTo>
                    <a:pt x="6232" y="44701"/>
                    <a:pt x="6839" y="43486"/>
                    <a:pt x="8658" y="41057"/>
                  </a:cubicBezTo>
                  <a:cubicBezTo>
                    <a:pt x="23517" y="17675"/>
                    <a:pt x="41105" y="17675"/>
                    <a:pt x="47169" y="17675"/>
                  </a:cubicBezTo>
                  <a:lnTo>
                    <a:pt x="64454" y="17675"/>
                  </a:lnTo>
                  <a:cubicBezTo>
                    <a:pt x="54750" y="54418"/>
                    <a:pt x="38375" y="91161"/>
                    <a:pt x="25640" y="118794"/>
                  </a:cubicBezTo>
                  <a:cubicBezTo>
                    <a:pt x="23214" y="123349"/>
                    <a:pt x="23214" y="123957"/>
                    <a:pt x="23214" y="126082"/>
                  </a:cubicBezTo>
                  <a:cubicBezTo>
                    <a:pt x="23214" y="131852"/>
                    <a:pt x="28065" y="134281"/>
                    <a:pt x="32007" y="134281"/>
                  </a:cubicBezTo>
                  <a:cubicBezTo>
                    <a:pt x="41105" y="134281"/>
                    <a:pt x="43530" y="125779"/>
                    <a:pt x="47169" y="114543"/>
                  </a:cubicBezTo>
                  <a:cubicBezTo>
                    <a:pt x="51414" y="100575"/>
                    <a:pt x="51414" y="99967"/>
                    <a:pt x="55357" y="84784"/>
                  </a:cubicBezTo>
                  <a:lnTo>
                    <a:pt x="72338" y="17675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06E9076-EE2A-04A9-CE91-34124F40D42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48203" y="4225320"/>
              <a:ext cx="70350" cy="303661"/>
            </a:xfrm>
            <a:custGeom>
              <a:avLst/>
              <a:gdLst>
                <a:gd name="connsiteX0" fmla="*/ 70524 w 70350"/>
                <a:gd name="connsiteY0" fmla="*/ 151893 h 303661"/>
                <a:gd name="connsiteX1" fmla="*/ 50511 w 70350"/>
                <a:gd name="connsiteY1" fmla="*/ 57151 h 303661"/>
                <a:gd name="connsiteX2" fmla="*/ 3206 w 70350"/>
                <a:gd name="connsiteY2" fmla="*/ 63 h 303661"/>
                <a:gd name="connsiteX3" fmla="*/ 174 w 70350"/>
                <a:gd name="connsiteY3" fmla="*/ 3099 h 303661"/>
                <a:gd name="connsiteX4" fmla="*/ 5935 w 70350"/>
                <a:gd name="connsiteY4" fmla="*/ 10084 h 303661"/>
                <a:gd name="connsiteX5" fmla="*/ 52937 w 70350"/>
                <a:gd name="connsiteY5" fmla="*/ 151893 h 303661"/>
                <a:gd name="connsiteX6" fmla="*/ 4116 w 70350"/>
                <a:gd name="connsiteY6" fmla="*/ 295525 h 303661"/>
                <a:gd name="connsiteX7" fmla="*/ 174 w 70350"/>
                <a:gd name="connsiteY7" fmla="*/ 300687 h 303661"/>
                <a:gd name="connsiteX8" fmla="*/ 3206 w 70350"/>
                <a:gd name="connsiteY8" fmla="*/ 303724 h 303661"/>
                <a:gd name="connsiteX9" fmla="*/ 51421 w 70350"/>
                <a:gd name="connsiteY9" fmla="*/ 244510 h 303661"/>
                <a:gd name="connsiteX10" fmla="*/ 70524 w 70350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524" y="151893"/>
                  </a:moveTo>
                  <a:cubicBezTo>
                    <a:pt x="70524" y="128208"/>
                    <a:pt x="67189" y="91465"/>
                    <a:pt x="50511" y="57151"/>
                  </a:cubicBezTo>
                  <a:cubicBezTo>
                    <a:pt x="32317" y="19801"/>
                    <a:pt x="6239" y="63"/>
                    <a:pt x="3206" y="63"/>
                  </a:cubicBezTo>
                  <a:cubicBezTo>
                    <a:pt x="1387" y="63"/>
                    <a:pt x="174" y="1277"/>
                    <a:pt x="174" y="3099"/>
                  </a:cubicBezTo>
                  <a:cubicBezTo>
                    <a:pt x="174" y="4010"/>
                    <a:pt x="174" y="4618"/>
                    <a:pt x="5935" y="10084"/>
                  </a:cubicBezTo>
                  <a:cubicBezTo>
                    <a:pt x="35652" y="40146"/>
                    <a:pt x="52937" y="88428"/>
                    <a:pt x="52937" y="151893"/>
                  </a:cubicBezTo>
                  <a:cubicBezTo>
                    <a:pt x="52937" y="203819"/>
                    <a:pt x="41717" y="257264"/>
                    <a:pt x="4116" y="295525"/>
                  </a:cubicBezTo>
                  <a:cubicBezTo>
                    <a:pt x="174" y="299169"/>
                    <a:pt x="174" y="299776"/>
                    <a:pt x="174" y="300687"/>
                  </a:cubicBezTo>
                  <a:cubicBezTo>
                    <a:pt x="174" y="302509"/>
                    <a:pt x="1387" y="303724"/>
                    <a:pt x="3206" y="303724"/>
                  </a:cubicBezTo>
                  <a:cubicBezTo>
                    <a:pt x="6239" y="303724"/>
                    <a:pt x="33530" y="283075"/>
                    <a:pt x="51421" y="244510"/>
                  </a:cubicBezTo>
                  <a:cubicBezTo>
                    <a:pt x="66885" y="211107"/>
                    <a:pt x="70524" y="177401"/>
                    <a:pt x="70524" y="151893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8A998D3-2228-74EF-2AC0-270A8C07431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60305" y="4201727"/>
              <a:ext cx="97641" cy="145393"/>
            </a:xfrm>
            <a:custGeom>
              <a:avLst/>
              <a:gdLst>
                <a:gd name="connsiteX0" fmla="*/ 46664 w 97641"/>
                <a:gd name="connsiteY0" fmla="*/ 70205 h 145393"/>
                <a:gd name="connsiteX1" fmla="*/ 75107 w 97641"/>
                <a:gd name="connsiteY1" fmla="*/ 104428 h 145393"/>
                <a:gd name="connsiteX2" fmla="*/ 47513 w 97641"/>
                <a:gd name="connsiteY2" fmla="*/ 138650 h 145393"/>
                <a:gd name="connsiteX3" fmla="*/ 11428 w 97641"/>
                <a:gd name="connsiteY3" fmla="*/ 123771 h 145393"/>
                <a:gd name="connsiteX4" fmla="*/ 23739 w 97641"/>
                <a:gd name="connsiteY4" fmla="*/ 111867 h 145393"/>
                <a:gd name="connsiteX5" fmla="*/ 12064 w 97641"/>
                <a:gd name="connsiteY5" fmla="*/ 100176 h 145393"/>
                <a:gd name="connsiteX6" fmla="*/ 178 w 97641"/>
                <a:gd name="connsiteY6" fmla="*/ 112505 h 145393"/>
                <a:gd name="connsiteX7" fmla="*/ 47937 w 97641"/>
                <a:gd name="connsiteY7" fmla="*/ 145452 h 145393"/>
                <a:gd name="connsiteX8" fmla="*/ 97819 w 97641"/>
                <a:gd name="connsiteY8" fmla="*/ 104428 h 145393"/>
                <a:gd name="connsiteX9" fmla="*/ 60885 w 97641"/>
                <a:gd name="connsiteY9" fmla="*/ 66379 h 145393"/>
                <a:gd name="connsiteX10" fmla="*/ 91239 w 97641"/>
                <a:gd name="connsiteY10" fmla="*/ 29393 h 145393"/>
                <a:gd name="connsiteX11" fmla="*/ 48362 w 97641"/>
                <a:gd name="connsiteY11" fmla="*/ 59 h 145393"/>
                <a:gd name="connsiteX12" fmla="*/ 6758 w 97641"/>
                <a:gd name="connsiteY12" fmla="*/ 28543 h 145393"/>
                <a:gd name="connsiteX13" fmla="*/ 17796 w 97641"/>
                <a:gd name="connsiteY13" fmla="*/ 39808 h 145393"/>
                <a:gd name="connsiteX14" fmla="*/ 28621 w 97641"/>
                <a:gd name="connsiteY14" fmla="*/ 28968 h 145393"/>
                <a:gd name="connsiteX15" fmla="*/ 17796 w 97641"/>
                <a:gd name="connsiteY15" fmla="*/ 17914 h 145393"/>
                <a:gd name="connsiteX16" fmla="*/ 47725 w 97641"/>
                <a:gd name="connsiteY16" fmla="*/ 6223 h 145393"/>
                <a:gd name="connsiteX17" fmla="*/ 70649 w 97641"/>
                <a:gd name="connsiteY17" fmla="*/ 29393 h 145393"/>
                <a:gd name="connsiteX18" fmla="*/ 62159 w 97641"/>
                <a:gd name="connsiteY18" fmla="*/ 54688 h 145393"/>
                <a:gd name="connsiteX19" fmla="*/ 38598 w 97641"/>
                <a:gd name="connsiteY19" fmla="*/ 63828 h 145393"/>
                <a:gd name="connsiteX20" fmla="*/ 31805 w 97641"/>
                <a:gd name="connsiteY20" fmla="*/ 64466 h 145393"/>
                <a:gd name="connsiteX21" fmla="*/ 29682 w 97641"/>
                <a:gd name="connsiteY21" fmla="*/ 67229 h 145393"/>
                <a:gd name="connsiteX22" fmla="*/ 35201 w 97641"/>
                <a:gd name="connsiteY22" fmla="*/ 70205 h 145393"/>
                <a:gd name="connsiteX23" fmla="*/ 46664 w 97641"/>
                <a:gd name="connsiteY23" fmla="*/ 70205 h 1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641" h="145393">
                  <a:moveTo>
                    <a:pt x="46664" y="70205"/>
                  </a:moveTo>
                  <a:cubicBezTo>
                    <a:pt x="63220" y="70205"/>
                    <a:pt x="75107" y="81683"/>
                    <a:pt x="75107" y="104428"/>
                  </a:cubicBezTo>
                  <a:cubicBezTo>
                    <a:pt x="75107" y="130785"/>
                    <a:pt x="59824" y="138650"/>
                    <a:pt x="47513" y="138650"/>
                  </a:cubicBezTo>
                  <a:cubicBezTo>
                    <a:pt x="39022" y="138650"/>
                    <a:pt x="20343" y="136312"/>
                    <a:pt x="11428" y="123771"/>
                  </a:cubicBezTo>
                  <a:cubicBezTo>
                    <a:pt x="21404" y="123346"/>
                    <a:pt x="23739" y="116331"/>
                    <a:pt x="23739" y="111867"/>
                  </a:cubicBezTo>
                  <a:cubicBezTo>
                    <a:pt x="23739" y="105065"/>
                    <a:pt x="18645" y="100176"/>
                    <a:pt x="12064" y="100176"/>
                  </a:cubicBezTo>
                  <a:cubicBezTo>
                    <a:pt x="6121" y="100176"/>
                    <a:pt x="178" y="103790"/>
                    <a:pt x="178" y="112505"/>
                  </a:cubicBezTo>
                  <a:cubicBezTo>
                    <a:pt x="178" y="132486"/>
                    <a:pt x="22253" y="145452"/>
                    <a:pt x="47937" y="145452"/>
                  </a:cubicBezTo>
                  <a:cubicBezTo>
                    <a:pt x="77442" y="145452"/>
                    <a:pt x="97819" y="125684"/>
                    <a:pt x="97819" y="104428"/>
                  </a:cubicBezTo>
                  <a:cubicBezTo>
                    <a:pt x="97819" y="87848"/>
                    <a:pt x="84234" y="71268"/>
                    <a:pt x="60885" y="66379"/>
                  </a:cubicBezTo>
                  <a:cubicBezTo>
                    <a:pt x="83173" y="58301"/>
                    <a:pt x="91239" y="42359"/>
                    <a:pt x="91239" y="29393"/>
                  </a:cubicBezTo>
                  <a:cubicBezTo>
                    <a:pt x="91239" y="12600"/>
                    <a:pt x="71923" y="59"/>
                    <a:pt x="48362" y="59"/>
                  </a:cubicBezTo>
                  <a:cubicBezTo>
                    <a:pt x="24800" y="59"/>
                    <a:pt x="6758" y="11538"/>
                    <a:pt x="6758" y="28543"/>
                  </a:cubicBezTo>
                  <a:cubicBezTo>
                    <a:pt x="6758" y="35770"/>
                    <a:pt x="11428" y="39808"/>
                    <a:pt x="17796" y="39808"/>
                  </a:cubicBezTo>
                  <a:cubicBezTo>
                    <a:pt x="24376" y="39808"/>
                    <a:pt x="28621" y="34919"/>
                    <a:pt x="28621" y="28968"/>
                  </a:cubicBezTo>
                  <a:cubicBezTo>
                    <a:pt x="28621" y="22803"/>
                    <a:pt x="24376" y="18340"/>
                    <a:pt x="17796" y="17914"/>
                  </a:cubicBezTo>
                  <a:cubicBezTo>
                    <a:pt x="25225" y="8562"/>
                    <a:pt x="39871" y="6223"/>
                    <a:pt x="47725" y="6223"/>
                  </a:cubicBezTo>
                  <a:cubicBezTo>
                    <a:pt x="57277" y="6223"/>
                    <a:pt x="70649" y="10900"/>
                    <a:pt x="70649" y="29393"/>
                  </a:cubicBezTo>
                  <a:cubicBezTo>
                    <a:pt x="70649" y="38320"/>
                    <a:pt x="67678" y="48098"/>
                    <a:pt x="62159" y="54688"/>
                  </a:cubicBezTo>
                  <a:cubicBezTo>
                    <a:pt x="55154" y="62765"/>
                    <a:pt x="49211" y="63190"/>
                    <a:pt x="38598" y="63828"/>
                  </a:cubicBezTo>
                  <a:cubicBezTo>
                    <a:pt x="33291" y="64253"/>
                    <a:pt x="32866" y="64253"/>
                    <a:pt x="31805" y="64466"/>
                  </a:cubicBezTo>
                  <a:cubicBezTo>
                    <a:pt x="31381" y="64466"/>
                    <a:pt x="29682" y="64891"/>
                    <a:pt x="29682" y="67229"/>
                  </a:cubicBezTo>
                  <a:cubicBezTo>
                    <a:pt x="29682" y="70205"/>
                    <a:pt x="31593" y="70205"/>
                    <a:pt x="35201" y="70205"/>
                  </a:cubicBezTo>
                  <a:lnTo>
                    <a:pt x="46664" y="70205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7CED683-9204-F69B-A86D-BAD56E2ECF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97614" y="4237162"/>
              <a:ext cx="124326" cy="219547"/>
            </a:xfrm>
            <a:custGeom>
              <a:avLst/>
              <a:gdLst>
                <a:gd name="connsiteX0" fmla="*/ 67500 w 124326"/>
                <a:gd name="connsiteY0" fmla="*/ 83266 h 219547"/>
                <a:gd name="connsiteX1" fmla="*/ 182 w 124326"/>
                <a:gd name="connsiteY1" fmla="*/ 168595 h 219547"/>
                <a:gd name="connsiteX2" fmla="*/ 48093 w 124326"/>
                <a:gd name="connsiteY2" fmla="*/ 219610 h 219547"/>
                <a:gd name="connsiteX3" fmla="*/ 108740 w 124326"/>
                <a:gd name="connsiteY3" fmla="*/ 130030 h 219547"/>
                <a:gd name="connsiteX4" fmla="*/ 86301 w 124326"/>
                <a:gd name="connsiteY4" fmla="*/ 73549 h 219547"/>
                <a:gd name="connsiteX5" fmla="*/ 57494 w 124326"/>
                <a:gd name="connsiteY5" fmla="*/ 23748 h 219547"/>
                <a:gd name="connsiteX6" fmla="*/ 74171 w 124326"/>
                <a:gd name="connsiteY6" fmla="*/ 9780 h 219547"/>
                <a:gd name="connsiteX7" fmla="*/ 95701 w 124326"/>
                <a:gd name="connsiteY7" fmla="*/ 17979 h 219547"/>
                <a:gd name="connsiteX8" fmla="*/ 112379 w 124326"/>
                <a:gd name="connsiteY8" fmla="*/ 25570 h 219547"/>
                <a:gd name="connsiteX9" fmla="*/ 124508 w 124326"/>
                <a:gd name="connsiteY9" fmla="*/ 13424 h 219547"/>
                <a:gd name="connsiteX10" fmla="*/ 108740 w 124326"/>
                <a:gd name="connsiteY10" fmla="*/ 3403 h 219547"/>
                <a:gd name="connsiteX11" fmla="*/ 83875 w 124326"/>
                <a:gd name="connsiteY11" fmla="*/ 63 h 219547"/>
                <a:gd name="connsiteX12" fmla="*/ 49306 w 124326"/>
                <a:gd name="connsiteY12" fmla="*/ 31340 h 219547"/>
                <a:gd name="connsiteX13" fmla="*/ 67500 w 124326"/>
                <a:gd name="connsiteY13" fmla="*/ 83266 h 219547"/>
                <a:gd name="connsiteX14" fmla="*/ 71139 w 124326"/>
                <a:gd name="connsiteY14" fmla="*/ 89946 h 219547"/>
                <a:gd name="connsiteX15" fmla="*/ 87817 w 124326"/>
                <a:gd name="connsiteY15" fmla="*/ 142176 h 219547"/>
                <a:gd name="connsiteX16" fmla="*/ 48093 w 124326"/>
                <a:gd name="connsiteY16" fmla="*/ 212929 h 219547"/>
                <a:gd name="connsiteX17" fmla="*/ 18983 w 124326"/>
                <a:gd name="connsiteY17" fmla="*/ 177097 h 219547"/>
                <a:gd name="connsiteX18" fmla="*/ 71139 w 124326"/>
                <a:gd name="connsiteY18" fmla="*/ 89946 h 2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326" h="219547">
                  <a:moveTo>
                    <a:pt x="67500" y="83266"/>
                  </a:moveTo>
                  <a:cubicBezTo>
                    <a:pt x="29596" y="92376"/>
                    <a:pt x="182" y="131852"/>
                    <a:pt x="182" y="168595"/>
                  </a:cubicBezTo>
                  <a:cubicBezTo>
                    <a:pt x="182" y="197746"/>
                    <a:pt x="19589" y="219610"/>
                    <a:pt x="48093" y="219610"/>
                  </a:cubicBezTo>
                  <a:cubicBezTo>
                    <a:pt x="83572" y="219610"/>
                    <a:pt x="108740" y="171935"/>
                    <a:pt x="108740" y="130030"/>
                  </a:cubicBezTo>
                  <a:cubicBezTo>
                    <a:pt x="108740" y="102397"/>
                    <a:pt x="96611" y="87214"/>
                    <a:pt x="86301" y="73549"/>
                  </a:cubicBezTo>
                  <a:cubicBezTo>
                    <a:pt x="75384" y="59884"/>
                    <a:pt x="57494" y="37109"/>
                    <a:pt x="57494" y="23748"/>
                  </a:cubicBezTo>
                  <a:cubicBezTo>
                    <a:pt x="57494" y="17068"/>
                    <a:pt x="63558" y="9780"/>
                    <a:pt x="74171" y="9780"/>
                  </a:cubicBezTo>
                  <a:cubicBezTo>
                    <a:pt x="83268" y="9780"/>
                    <a:pt x="89333" y="13728"/>
                    <a:pt x="95701" y="17979"/>
                  </a:cubicBezTo>
                  <a:cubicBezTo>
                    <a:pt x="101766" y="21623"/>
                    <a:pt x="107831" y="25570"/>
                    <a:pt x="112379" y="25570"/>
                  </a:cubicBezTo>
                  <a:cubicBezTo>
                    <a:pt x="119960" y="25570"/>
                    <a:pt x="124508" y="18282"/>
                    <a:pt x="124508" y="13424"/>
                  </a:cubicBezTo>
                  <a:cubicBezTo>
                    <a:pt x="124508" y="6743"/>
                    <a:pt x="119657" y="5832"/>
                    <a:pt x="108740" y="3403"/>
                  </a:cubicBezTo>
                  <a:cubicBezTo>
                    <a:pt x="92972" y="63"/>
                    <a:pt x="88727" y="63"/>
                    <a:pt x="83875" y="63"/>
                  </a:cubicBezTo>
                  <a:cubicBezTo>
                    <a:pt x="60223" y="63"/>
                    <a:pt x="49306" y="13120"/>
                    <a:pt x="49306" y="31340"/>
                  </a:cubicBezTo>
                  <a:cubicBezTo>
                    <a:pt x="49306" y="47738"/>
                    <a:pt x="58100" y="64743"/>
                    <a:pt x="67500" y="83266"/>
                  </a:cubicBezTo>
                  <a:close/>
                  <a:moveTo>
                    <a:pt x="71139" y="89946"/>
                  </a:moveTo>
                  <a:cubicBezTo>
                    <a:pt x="78720" y="103915"/>
                    <a:pt x="87817" y="120313"/>
                    <a:pt x="87817" y="142176"/>
                  </a:cubicBezTo>
                  <a:cubicBezTo>
                    <a:pt x="87817" y="162218"/>
                    <a:pt x="76294" y="212929"/>
                    <a:pt x="48093" y="212929"/>
                  </a:cubicBezTo>
                  <a:cubicBezTo>
                    <a:pt x="31415" y="212929"/>
                    <a:pt x="18983" y="200176"/>
                    <a:pt x="18983" y="177097"/>
                  </a:cubicBezTo>
                  <a:cubicBezTo>
                    <a:pt x="18983" y="157967"/>
                    <a:pt x="30202" y="100878"/>
                    <a:pt x="71139" y="89946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E9938AF-A49C-353E-26AB-7B0210EEA7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34720" y="4353434"/>
              <a:ext cx="174481" cy="145180"/>
            </a:xfrm>
            <a:custGeom>
              <a:avLst/>
              <a:gdLst>
                <a:gd name="connsiteX0" fmla="*/ 25234 w 174481"/>
                <a:gd name="connsiteY0" fmla="*/ 128665 h 145180"/>
                <a:gd name="connsiteX1" fmla="*/ 6555 w 174481"/>
                <a:gd name="connsiteY1" fmla="*/ 137592 h 145180"/>
                <a:gd name="connsiteX2" fmla="*/ 187 w 174481"/>
                <a:gd name="connsiteY2" fmla="*/ 142269 h 145180"/>
                <a:gd name="connsiteX3" fmla="*/ 6555 w 174481"/>
                <a:gd name="connsiteY3" fmla="*/ 145245 h 145180"/>
                <a:gd name="connsiteX4" fmla="*/ 82333 w 174481"/>
                <a:gd name="connsiteY4" fmla="*/ 145245 h 145180"/>
                <a:gd name="connsiteX5" fmla="*/ 174668 w 174481"/>
                <a:gd name="connsiteY5" fmla="*/ 55543 h 145180"/>
                <a:gd name="connsiteX6" fmla="*/ 118630 w 174481"/>
                <a:gd name="connsiteY6" fmla="*/ 64 h 145180"/>
                <a:gd name="connsiteX7" fmla="*/ 41366 w 174481"/>
                <a:gd name="connsiteY7" fmla="*/ 64 h 145180"/>
                <a:gd name="connsiteX8" fmla="*/ 34573 w 174481"/>
                <a:gd name="connsiteY8" fmla="*/ 4741 h 145180"/>
                <a:gd name="connsiteX9" fmla="*/ 41578 w 174481"/>
                <a:gd name="connsiteY9" fmla="*/ 7716 h 145180"/>
                <a:gd name="connsiteX10" fmla="*/ 49644 w 174481"/>
                <a:gd name="connsiteY10" fmla="*/ 8142 h 145180"/>
                <a:gd name="connsiteX11" fmla="*/ 54314 w 174481"/>
                <a:gd name="connsiteY11" fmla="*/ 11118 h 145180"/>
                <a:gd name="connsiteX12" fmla="*/ 53465 w 174481"/>
                <a:gd name="connsiteY12" fmla="*/ 15794 h 145180"/>
                <a:gd name="connsiteX13" fmla="*/ 25234 w 174481"/>
                <a:gd name="connsiteY13" fmla="*/ 128665 h 145180"/>
                <a:gd name="connsiteX14" fmla="*/ 72781 w 174481"/>
                <a:gd name="connsiteY14" fmla="*/ 14944 h 145180"/>
                <a:gd name="connsiteX15" fmla="*/ 83607 w 174481"/>
                <a:gd name="connsiteY15" fmla="*/ 7716 h 145180"/>
                <a:gd name="connsiteX16" fmla="*/ 110776 w 174481"/>
                <a:gd name="connsiteY16" fmla="*/ 7716 h 145180"/>
                <a:gd name="connsiteX17" fmla="*/ 154503 w 174481"/>
                <a:gd name="connsiteY17" fmla="*/ 48529 h 145180"/>
                <a:gd name="connsiteX18" fmla="*/ 131154 w 174481"/>
                <a:gd name="connsiteY18" fmla="*/ 114423 h 145180"/>
                <a:gd name="connsiteX19" fmla="*/ 78512 w 174481"/>
                <a:gd name="connsiteY19" fmla="*/ 137592 h 145180"/>
                <a:gd name="connsiteX20" fmla="*/ 49644 w 174481"/>
                <a:gd name="connsiteY20" fmla="*/ 137592 h 145180"/>
                <a:gd name="connsiteX21" fmla="*/ 42852 w 174481"/>
                <a:gd name="connsiteY21" fmla="*/ 135467 h 145180"/>
                <a:gd name="connsiteX22" fmla="*/ 43701 w 174481"/>
                <a:gd name="connsiteY22" fmla="*/ 131003 h 145180"/>
                <a:gd name="connsiteX23" fmla="*/ 72781 w 174481"/>
                <a:gd name="connsiteY23" fmla="*/ 14944 h 14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4481" h="145180">
                  <a:moveTo>
                    <a:pt x="25234" y="128665"/>
                  </a:moveTo>
                  <a:cubicBezTo>
                    <a:pt x="23536" y="135892"/>
                    <a:pt x="23111" y="137592"/>
                    <a:pt x="6555" y="137592"/>
                  </a:cubicBezTo>
                  <a:cubicBezTo>
                    <a:pt x="2734" y="137592"/>
                    <a:pt x="187" y="137592"/>
                    <a:pt x="187" y="142269"/>
                  </a:cubicBezTo>
                  <a:cubicBezTo>
                    <a:pt x="187" y="145245"/>
                    <a:pt x="2734" y="145245"/>
                    <a:pt x="6555" y="145245"/>
                  </a:cubicBezTo>
                  <a:lnTo>
                    <a:pt x="82333" y="145245"/>
                  </a:lnTo>
                  <a:cubicBezTo>
                    <a:pt x="129456" y="145245"/>
                    <a:pt x="174668" y="101882"/>
                    <a:pt x="174668" y="55543"/>
                  </a:cubicBezTo>
                  <a:cubicBezTo>
                    <a:pt x="174668" y="24509"/>
                    <a:pt x="153229" y="64"/>
                    <a:pt x="118630" y="64"/>
                  </a:cubicBezTo>
                  <a:lnTo>
                    <a:pt x="41366" y="64"/>
                  </a:lnTo>
                  <a:cubicBezTo>
                    <a:pt x="37121" y="64"/>
                    <a:pt x="34573" y="64"/>
                    <a:pt x="34573" y="4741"/>
                  </a:cubicBezTo>
                  <a:cubicBezTo>
                    <a:pt x="34573" y="7716"/>
                    <a:pt x="36908" y="7716"/>
                    <a:pt x="41578" y="7716"/>
                  </a:cubicBezTo>
                  <a:cubicBezTo>
                    <a:pt x="44974" y="7716"/>
                    <a:pt x="45823" y="7716"/>
                    <a:pt x="49644" y="8142"/>
                  </a:cubicBezTo>
                  <a:cubicBezTo>
                    <a:pt x="53889" y="8567"/>
                    <a:pt x="54314" y="8992"/>
                    <a:pt x="54314" y="11118"/>
                  </a:cubicBezTo>
                  <a:cubicBezTo>
                    <a:pt x="54314" y="11543"/>
                    <a:pt x="54314" y="12605"/>
                    <a:pt x="53465" y="15794"/>
                  </a:cubicBezTo>
                  <a:lnTo>
                    <a:pt x="25234" y="128665"/>
                  </a:lnTo>
                  <a:close/>
                  <a:moveTo>
                    <a:pt x="72781" y="14944"/>
                  </a:moveTo>
                  <a:cubicBezTo>
                    <a:pt x="74479" y="8354"/>
                    <a:pt x="74691" y="7716"/>
                    <a:pt x="83607" y="7716"/>
                  </a:cubicBezTo>
                  <a:lnTo>
                    <a:pt x="110776" y="7716"/>
                  </a:lnTo>
                  <a:cubicBezTo>
                    <a:pt x="134550" y="7716"/>
                    <a:pt x="154503" y="19620"/>
                    <a:pt x="154503" y="48529"/>
                  </a:cubicBezTo>
                  <a:cubicBezTo>
                    <a:pt x="154503" y="53418"/>
                    <a:pt x="152380" y="90191"/>
                    <a:pt x="131154" y="114423"/>
                  </a:cubicBezTo>
                  <a:cubicBezTo>
                    <a:pt x="122875" y="123988"/>
                    <a:pt x="104621" y="137592"/>
                    <a:pt x="78512" y="137592"/>
                  </a:cubicBezTo>
                  <a:lnTo>
                    <a:pt x="49644" y="137592"/>
                  </a:lnTo>
                  <a:cubicBezTo>
                    <a:pt x="43064" y="137592"/>
                    <a:pt x="42852" y="137380"/>
                    <a:pt x="42852" y="135467"/>
                  </a:cubicBezTo>
                  <a:cubicBezTo>
                    <a:pt x="42852" y="135254"/>
                    <a:pt x="42852" y="134191"/>
                    <a:pt x="43701" y="131003"/>
                  </a:cubicBezTo>
                  <a:lnTo>
                    <a:pt x="72781" y="14944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16FF7EB-BC39-208F-1B4F-C9F16833187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69629" y="4225320"/>
              <a:ext cx="70350" cy="303661"/>
            </a:xfrm>
            <a:custGeom>
              <a:avLst/>
              <a:gdLst>
                <a:gd name="connsiteX0" fmla="*/ 70544 w 70350"/>
                <a:gd name="connsiteY0" fmla="*/ 300687 h 303661"/>
                <a:gd name="connsiteX1" fmla="*/ 65389 w 70350"/>
                <a:gd name="connsiteY1" fmla="*/ 294007 h 303661"/>
                <a:gd name="connsiteX2" fmla="*/ 17781 w 70350"/>
                <a:gd name="connsiteY2" fmla="*/ 151893 h 303661"/>
                <a:gd name="connsiteX3" fmla="*/ 66602 w 70350"/>
                <a:gd name="connsiteY3" fmla="*/ 8262 h 303661"/>
                <a:gd name="connsiteX4" fmla="*/ 70544 w 70350"/>
                <a:gd name="connsiteY4" fmla="*/ 3099 h 303661"/>
                <a:gd name="connsiteX5" fmla="*/ 67512 w 70350"/>
                <a:gd name="connsiteY5" fmla="*/ 63 h 303661"/>
                <a:gd name="connsiteX6" fmla="*/ 19298 w 70350"/>
                <a:gd name="connsiteY6" fmla="*/ 59277 h 303661"/>
                <a:gd name="connsiteX7" fmla="*/ 194 w 70350"/>
                <a:gd name="connsiteY7" fmla="*/ 151893 h 303661"/>
                <a:gd name="connsiteX8" fmla="*/ 20207 w 70350"/>
                <a:gd name="connsiteY8" fmla="*/ 246636 h 303661"/>
                <a:gd name="connsiteX9" fmla="*/ 67512 w 70350"/>
                <a:gd name="connsiteY9" fmla="*/ 303724 h 303661"/>
                <a:gd name="connsiteX10" fmla="*/ 70544 w 70350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544" y="300687"/>
                  </a:moveTo>
                  <a:cubicBezTo>
                    <a:pt x="70544" y="299776"/>
                    <a:pt x="70544" y="299169"/>
                    <a:pt x="65389" y="294007"/>
                  </a:cubicBezTo>
                  <a:cubicBezTo>
                    <a:pt x="27485" y="255746"/>
                    <a:pt x="17781" y="198354"/>
                    <a:pt x="17781" y="151893"/>
                  </a:cubicBezTo>
                  <a:cubicBezTo>
                    <a:pt x="17781" y="99056"/>
                    <a:pt x="29304" y="46219"/>
                    <a:pt x="66602" y="8262"/>
                  </a:cubicBezTo>
                  <a:cubicBezTo>
                    <a:pt x="70544" y="4618"/>
                    <a:pt x="70544" y="4010"/>
                    <a:pt x="70544" y="3099"/>
                  </a:cubicBezTo>
                  <a:cubicBezTo>
                    <a:pt x="70544" y="974"/>
                    <a:pt x="69331" y="63"/>
                    <a:pt x="67512" y="63"/>
                  </a:cubicBezTo>
                  <a:cubicBezTo>
                    <a:pt x="64480" y="63"/>
                    <a:pt x="37188" y="20712"/>
                    <a:pt x="19298" y="59277"/>
                  </a:cubicBezTo>
                  <a:cubicBezTo>
                    <a:pt x="3833" y="92679"/>
                    <a:pt x="194" y="126386"/>
                    <a:pt x="194" y="151893"/>
                  </a:cubicBezTo>
                  <a:cubicBezTo>
                    <a:pt x="194" y="175579"/>
                    <a:pt x="3529" y="212322"/>
                    <a:pt x="20207" y="246636"/>
                  </a:cubicBezTo>
                  <a:cubicBezTo>
                    <a:pt x="38401" y="283986"/>
                    <a:pt x="64480" y="303724"/>
                    <a:pt x="67512" y="303724"/>
                  </a:cubicBezTo>
                  <a:cubicBezTo>
                    <a:pt x="69331" y="303724"/>
                    <a:pt x="70544" y="302813"/>
                    <a:pt x="70544" y="30068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96514BC-C760-CD8C-66CF-02685BF8B92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97298" y="4156118"/>
              <a:ext cx="134333" cy="60124"/>
            </a:xfrm>
            <a:custGeom>
              <a:avLst/>
              <a:gdLst>
                <a:gd name="connsiteX0" fmla="*/ 107846 w 134333"/>
                <a:gd name="connsiteY0" fmla="*/ 36196 h 60124"/>
                <a:gd name="connsiteX1" fmla="*/ 93594 w 134333"/>
                <a:gd name="connsiteY1" fmla="*/ 54112 h 60124"/>
                <a:gd name="connsiteX2" fmla="*/ 99658 w 134333"/>
                <a:gd name="connsiteY2" fmla="*/ 60185 h 60124"/>
                <a:gd name="connsiteX3" fmla="*/ 105420 w 134333"/>
                <a:gd name="connsiteY3" fmla="*/ 56237 h 60124"/>
                <a:gd name="connsiteX4" fmla="*/ 129375 w 134333"/>
                <a:gd name="connsiteY4" fmla="*/ 36499 h 60124"/>
                <a:gd name="connsiteX5" fmla="*/ 134530 w 134333"/>
                <a:gd name="connsiteY5" fmla="*/ 30123 h 60124"/>
                <a:gd name="connsiteX6" fmla="*/ 130285 w 134333"/>
                <a:gd name="connsiteY6" fmla="*/ 24049 h 60124"/>
                <a:gd name="connsiteX7" fmla="*/ 117852 w 134333"/>
                <a:gd name="connsiteY7" fmla="*/ 6741 h 60124"/>
                <a:gd name="connsiteX8" fmla="*/ 111788 w 134333"/>
                <a:gd name="connsiteY8" fmla="*/ 60 h 60124"/>
                <a:gd name="connsiteX9" fmla="*/ 105723 w 134333"/>
                <a:gd name="connsiteY9" fmla="*/ 6437 h 60124"/>
                <a:gd name="connsiteX10" fmla="*/ 113001 w 134333"/>
                <a:gd name="connsiteY10" fmla="*/ 24049 h 60124"/>
                <a:gd name="connsiteX11" fmla="*/ 10810 w 134333"/>
                <a:gd name="connsiteY11" fmla="*/ 24049 h 60124"/>
                <a:gd name="connsiteX12" fmla="*/ 197 w 134333"/>
                <a:gd name="connsiteY12" fmla="*/ 30123 h 60124"/>
                <a:gd name="connsiteX13" fmla="*/ 10810 w 134333"/>
                <a:gd name="connsiteY13" fmla="*/ 36196 h 60124"/>
                <a:gd name="connsiteX14" fmla="*/ 107846 w 134333"/>
                <a:gd name="connsiteY14" fmla="*/ 36196 h 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33" h="60124">
                  <a:moveTo>
                    <a:pt x="107846" y="36196"/>
                  </a:moveTo>
                  <a:cubicBezTo>
                    <a:pt x="103600" y="40143"/>
                    <a:pt x="93594" y="48646"/>
                    <a:pt x="93594" y="54112"/>
                  </a:cubicBezTo>
                  <a:cubicBezTo>
                    <a:pt x="93594" y="57148"/>
                    <a:pt x="96626" y="60185"/>
                    <a:pt x="99658" y="60185"/>
                  </a:cubicBezTo>
                  <a:cubicBezTo>
                    <a:pt x="102387" y="60185"/>
                    <a:pt x="103904" y="58059"/>
                    <a:pt x="105420" y="56237"/>
                  </a:cubicBezTo>
                  <a:cubicBezTo>
                    <a:pt x="109058" y="51683"/>
                    <a:pt x="116033" y="43180"/>
                    <a:pt x="129375" y="36499"/>
                  </a:cubicBezTo>
                  <a:cubicBezTo>
                    <a:pt x="131498" y="35285"/>
                    <a:pt x="134530" y="33767"/>
                    <a:pt x="134530" y="30123"/>
                  </a:cubicBezTo>
                  <a:cubicBezTo>
                    <a:pt x="134530" y="27086"/>
                    <a:pt x="132408" y="25568"/>
                    <a:pt x="130285" y="24049"/>
                  </a:cubicBezTo>
                  <a:cubicBezTo>
                    <a:pt x="123614" y="19494"/>
                    <a:pt x="120278" y="14029"/>
                    <a:pt x="117852" y="6741"/>
                  </a:cubicBezTo>
                  <a:cubicBezTo>
                    <a:pt x="117246" y="4008"/>
                    <a:pt x="116033" y="60"/>
                    <a:pt x="111788" y="60"/>
                  </a:cubicBezTo>
                  <a:cubicBezTo>
                    <a:pt x="107542" y="60"/>
                    <a:pt x="105723" y="4008"/>
                    <a:pt x="105723" y="6437"/>
                  </a:cubicBezTo>
                  <a:cubicBezTo>
                    <a:pt x="105723" y="7955"/>
                    <a:pt x="108149" y="17672"/>
                    <a:pt x="113001" y="24049"/>
                  </a:cubicBezTo>
                  <a:lnTo>
                    <a:pt x="10810" y="24049"/>
                  </a:lnTo>
                  <a:cubicBezTo>
                    <a:pt x="5655" y="24049"/>
                    <a:pt x="197" y="24049"/>
                    <a:pt x="197" y="30123"/>
                  </a:cubicBezTo>
                  <a:cubicBezTo>
                    <a:pt x="197" y="36196"/>
                    <a:pt x="5655" y="36196"/>
                    <a:pt x="10810" y="36196"/>
                  </a:cubicBezTo>
                  <a:lnTo>
                    <a:pt x="107846" y="36196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700CF57-8A66-A879-5DD0-135DC76F5F2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74212" y="4242325"/>
              <a:ext cx="137365" cy="214081"/>
            </a:xfrm>
            <a:custGeom>
              <a:avLst/>
              <a:gdLst>
                <a:gd name="connsiteX0" fmla="*/ 70548 w 137365"/>
                <a:gd name="connsiteY0" fmla="*/ 3403 h 214081"/>
                <a:gd name="connsiteX1" fmla="*/ 66606 w 137365"/>
                <a:gd name="connsiteY1" fmla="*/ 63 h 214081"/>
                <a:gd name="connsiteX2" fmla="*/ 29611 w 137365"/>
                <a:gd name="connsiteY2" fmla="*/ 3099 h 214081"/>
                <a:gd name="connsiteX3" fmla="*/ 23850 w 137365"/>
                <a:gd name="connsiteY3" fmla="*/ 9173 h 214081"/>
                <a:gd name="connsiteX4" fmla="*/ 31128 w 137365"/>
                <a:gd name="connsiteY4" fmla="*/ 12817 h 214081"/>
                <a:gd name="connsiteX5" fmla="*/ 46289 w 137365"/>
                <a:gd name="connsiteY5" fmla="*/ 17979 h 214081"/>
                <a:gd name="connsiteX6" fmla="*/ 45380 w 137365"/>
                <a:gd name="connsiteY6" fmla="*/ 24052 h 214081"/>
                <a:gd name="connsiteX7" fmla="*/ 1411 w 137365"/>
                <a:gd name="connsiteY7" fmla="*/ 198961 h 214081"/>
                <a:gd name="connsiteX8" fmla="*/ 198 w 137365"/>
                <a:gd name="connsiteY8" fmla="*/ 205641 h 214081"/>
                <a:gd name="connsiteX9" fmla="*/ 8992 w 137365"/>
                <a:gd name="connsiteY9" fmla="*/ 214144 h 214081"/>
                <a:gd name="connsiteX10" fmla="*/ 19302 w 137365"/>
                <a:gd name="connsiteY10" fmla="*/ 207767 h 214081"/>
                <a:gd name="connsiteX11" fmla="*/ 36283 w 137365"/>
                <a:gd name="connsiteY11" fmla="*/ 141265 h 214081"/>
                <a:gd name="connsiteX12" fmla="*/ 71458 w 137365"/>
                <a:gd name="connsiteY12" fmla="*/ 167076 h 214081"/>
                <a:gd name="connsiteX13" fmla="*/ 70548 w 137365"/>
                <a:gd name="connsiteY13" fmla="*/ 173453 h 214081"/>
                <a:gd name="connsiteX14" fmla="*/ 69335 w 137365"/>
                <a:gd name="connsiteY14" fmla="*/ 184082 h 214081"/>
                <a:gd name="connsiteX15" fmla="*/ 97233 w 137365"/>
                <a:gd name="connsiteY15" fmla="*/ 214144 h 214081"/>
                <a:gd name="connsiteX16" fmla="*/ 121188 w 137365"/>
                <a:gd name="connsiteY16" fmla="*/ 198050 h 214081"/>
                <a:gd name="connsiteX17" fmla="*/ 132105 w 137365"/>
                <a:gd name="connsiteY17" fmla="*/ 167380 h 214081"/>
                <a:gd name="connsiteX18" fmla="*/ 128466 w 137365"/>
                <a:gd name="connsiteY18" fmla="*/ 164344 h 214081"/>
                <a:gd name="connsiteX19" fmla="*/ 124221 w 137365"/>
                <a:gd name="connsiteY19" fmla="*/ 169809 h 214081"/>
                <a:gd name="connsiteX20" fmla="*/ 97839 w 137365"/>
                <a:gd name="connsiteY20" fmla="*/ 207463 h 214081"/>
                <a:gd name="connsiteX21" fmla="*/ 88136 w 137365"/>
                <a:gd name="connsiteY21" fmla="*/ 193191 h 214081"/>
                <a:gd name="connsiteX22" fmla="*/ 90562 w 137365"/>
                <a:gd name="connsiteY22" fmla="*/ 176186 h 214081"/>
                <a:gd name="connsiteX23" fmla="*/ 91775 w 137365"/>
                <a:gd name="connsiteY23" fmla="*/ 166773 h 214081"/>
                <a:gd name="connsiteX24" fmla="*/ 46896 w 137365"/>
                <a:gd name="connsiteY24" fmla="*/ 134888 h 214081"/>
                <a:gd name="connsiteX25" fmla="*/ 72974 w 137365"/>
                <a:gd name="connsiteY25" fmla="*/ 112417 h 214081"/>
                <a:gd name="connsiteX26" fmla="*/ 116337 w 137365"/>
                <a:gd name="connsiteY26" fmla="*/ 83266 h 214081"/>
                <a:gd name="connsiteX27" fmla="*/ 119066 w 137365"/>
                <a:gd name="connsiteY27" fmla="*/ 83570 h 214081"/>
                <a:gd name="connsiteX28" fmla="*/ 125434 w 137365"/>
                <a:gd name="connsiteY28" fmla="*/ 85999 h 214081"/>
                <a:gd name="connsiteX29" fmla="*/ 126647 w 137365"/>
                <a:gd name="connsiteY29" fmla="*/ 87214 h 214081"/>
                <a:gd name="connsiteX30" fmla="*/ 109362 w 137365"/>
                <a:gd name="connsiteY30" fmla="*/ 103611 h 214081"/>
                <a:gd name="connsiteX31" fmla="*/ 120885 w 137365"/>
                <a:gd name="connsiteY31" fmla="*/ 114239 h 214081"/>
                <a:gd name="connsiteX32" fmla="*/ 137563 w 137365"/>
                <a:gd name="connsiteY32" fmla="*/ 95716 h 214081"/>
                <a:gd name="connsiteX33" fmla="*/ 116943 w 137365"/>
                <a:gd name="connsiteY33" fmla="*/ 76585 h 214081"/>
                <a:gd name="connsiteX34" fmla="*/ 72671 w 137365"/>
                <a:gd name="connsiteY34" fmla="*/ 103308 h 214081"/>
                <a:gd name="connsiteX35" fmla="*/ 39012 w 137365"/>
                <a:gd name="connsiteY35" fmla="*/ 131548 h 214081"/>
                <a:gd name="connsiteX36" fmla="*/ 70548 w 137365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365" h="214081">
                  <a:moveTo>
                    <a:pt x="70548" y="3403"/>
                  </a:moveTo>
                  <a:cubicBezTo>
                    <a:pt x="70548" y="3099"/>
                    <a:pt x="70548" y="63"/>
                    <a:pt x="66606" y="63"/>
                  </a:cubicBezTo>
                  <a:cubicBezTo>
                    <a:pt x="59632" y="63"/>
                    <a:pt x="37496" y="2492"/>
                    <a:pt x="29611" y="3099"/>
                  </a:cubicBezTo>
                  <a:cubicBezTo>
                    <a:pt x="27186" y="3403"/>
                    <a:pt x="23850" y="3707"/>
                    <a:pt x="23850" y="9173"/>
                  </a:cubicBezTo>
                  <a:cubicBezTo>
                    <a:pt x="23850" y="12817"/>
                    <a:pt x="26579" y="12817"/>
                    <a:pt x="31128" y="12817"/>
                  </a:cubicBezTo>
                  <a:cubicBezTo>
                    <a:pt x="45683" y="12817"/>
                    <a:pt x="46289" y="14942"/>
                    <a:pt x="46289" y="17979"/>
                  </a:cubicBezTo>
                  <a:lnTo>
                    <a:pt x="45380" y="24052"/>
                  </a:lnTo>
                  <a:lnTo>
                    <a:pt x="1411" y="198961"/>
                  </a:lnTo>
                  <a:cubicBezTo>
                    <a:pt x="198" y="203212"/>
                    <a:pt x="198" y="203819"/>
                    <a:pt x="198" y="205641"/>
                  </a:cubicBezTo>
                  <a:cubicBezTo>
                    <a:pt x="198" y="212626"/>
                    <a:pt x="6262" y="214144"/>
                    <a:pt x="8992" y="214144"/>
                  </a:cubicBezTo>
                  <a:cubicBezTo>
                    <a:pt x="12934" y="214144"/>
                    <a:pt x="17482" y="211411"/>
                    <a:pt x="19302" y="207767"/>
                  </a:cubicBezTo>
                  <a:cubicBezTo>
                    <a:pt x="20818" y="205034"/>
                    <a:pt x="34463" y="148857"/>
                    <a:pt x="36283" y="141265"/>
                  </a:cubicBezTo>
                  <a:cubicBezTo>
                    <a:pt x="46593" y="142176"/>
                    <a:pt x="71458" y="147035"/>
                    <a:pt x="71458" y="167076"/>
                  </a:cubicBezTo>
                  <a:cubicBezTo>
                    <a:pt x="71458" y="169202"/>
                    <a:pt x="71458" y="170417"/>
                    <a:pt x="70548" y="173453"/>
                  </a:cubicBezTo>
                  <a:cubicBezTo>
                    <a:pt x="69942" y="177097"/>
                    <a:pt x="69335" y="180741"/>
                    <a:pt x="69335" y="184082"/>
                  </a:cubicBezTo>
                  <a:cubicBezTo>
                    <a:pt x="69335" y="201997"/>
                    <a:pt x="81465" y="214144"/>
                    <a:pt x="97233" y="214144"/>
                  </a:cubicBezTo>
                  <a:cubicBezTo>
                    <a:pt x="106330" y="214144"/>
                    <a:pt x="114517" y="209285"/>
                    <a:pt x="121188" y="198050"/>
                  </a:cubicBezTo>
                  <a:cubicBezTo>
                    <a:pt x="128769" y="184689"/>
                    <a:pt x="132105" y="167987"/>
                    <a:pt x="132105" y="167380"/>
                  </a:cubicBezTo>
                  <a:cubicBezTo>
                    <a:pt x="132105" y="164344"/>
                    <a:pt x="129376" y="164344"/>
                    <a:pt x="128466" y="164344"/>
                  </a:cubicBezTo>
                  <a:cubicBezTo>
                    <a:pt x="125434" y="164344"/>
                    <a:pt x="125130" y="165558"/>
                    <a:pt x="124221" y="169809"/>
                  </a:cubicBezTo>
                  <a:cubicBezTo>
                    <a:pt x="118156" y="191977"/>
                    <a:pt x="111182" y="207463"/>
                    <a:pt x="97839" y="207463"/>
                  </a:cubicBezTo>
                  <a:cubicBezTo>
                    <a:pt x="92078" y="207463"/>
                    <a:pt x="88136" y="204123"/>
                    <a:pt x="88136" y="193191"/>
                  </a:cubicBezTo>
                  <a:cubicBezTo>
                    <a:pt x="88136" y="188029"/>
                    <a:pt x="89349" y="181045"/>
                    <a:pt x="90562" y="176186"/>
                  </a:cubicBezTo>
                  <a:cubicBezTo>
                    <a:pt x="91775" y="171024"/>
                    <a:pt x="91775" y="169809"/>
                    <a:pt x="91775" y="166773"/>
                  </a:cubicBezTo>
                  <a:cubicBezTo>
                    <a:pt x="91775" y="147035"/>
                    <a:pt x="72671" y="138229"/>
                    <a:pt x="46896" y="134888"/>
                  </a:cubicBezTo>
                  <a:cubicBezTo>
                    <a:pt x="56296" y="129422"/>
                    <a:pt x="66000" y="119705"/>
                    <a:pt x="72974" y="112417"/>
                  </a:cubicBezTo>
                  <a:cubicBezTo>
                    <a:pt x="87529" y="96323"/>
                    <a:pt x="101478" y="83266"/>
                    <a:pt x="116337" y="83266"/>
                  </a:cubicBezTo>
                  <a:cubicBezTo>
                    <a:pt x="118156" y="83266"/>
                    <a:pt x="118459" y="83266"/>
                    <a:pt x="119066" y="83570"/>
                  </a:cubicBezTo>
                  <a:cubicBezTo>
                    <a:pt x="122705" y="84177"/>
                    <a:pt x="123008" y="84177"/>
                    <a:pt x="125434" y="85999"/>
                  </a:cubicBezTo>
                  <a:cubicBezTo>
                    <a:pt x="126040" y="86303"/>
                    <a:pt x="126040" y="86606"/>
                    <a:pt x="126647" y="87214"/>
                  </a:cubicBezTo>
                  <a:cubicBezTo>
                    <a:pt x="112091" y="88125"/>
                    <a:pt x="109362" y="99967"/>
                    <a:pt x="109362" y="103611"/>
                  </a:cubicBezTo>
                  <a:cubicBezTo>
                    <a:pt x="109362" y="108470"/>
                    <a:pt x="112698" y="114239"/>
                    <a:pt x="120885" y="114239"/>
                  </a:cubicBezTo>
                  <a:cubicBezTo>
                    <a:pt x="128769" y="114239"/>
                    <a:pt x="137563" y="107559"/>
                    <a:pt x="137563" y="95716"/>
                  </a:cubicBezTo>
                  <a:cubicBezTo>
                    <a:pt x="137563" y="86606"/>
                    <a:pt x="130589" y="76585"/>
                    <a:pt x="116943" y="76585"/>
                  </a:cubicBezTo>
                  <a:cubicBezTo>
                    <a:pt x="108453" y="76585"/>
                    <a:pt x="94504" y="79015"/>
                    <a:pt x="72671" y="103308"/>
                  </a:cubicBezTo>
                  <a:cubicBezTo>
                    <a:pt x="62361" y="114847"/>
                    <a:pt x="50535" y="126993"/>
                    <a:pt x="39012" y="131548"/>
                  </a:cubicBezTo>
                  <a:lnTo>
                    <a:pt x="70548" y="340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16FB58E-81E9-B724-4A94-4744697AF21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817497" y="4371077"/>
              <a:ext cx="185276" cy="12146"/>
            </a:xfrm>
            <a:custGeom>
              <a:avLst/>
              <a:gdLst>
                <a:gd name="connsiteX0" fmla="*/ 174869 w 185276"/>
                <a:gd name="connsiteY0" fmla="*/ 12209 h 12146"/>
                <a:gd name="connsiteX1" fmla="*/ 185482 w 185276"/>
                <a:gd name="connsiteY1" fmla="*/ 6136 h 12146"/>
                <a:gd name="connsiteX2" fmla="*/ 174869 w 185276"/>
                <a:gd name="connsiteY2" fmla="*/ 63 h 12146"/>
                <a:gd name="connsiteX3" fmla="*/ 10819 w 185276"/>
                <a:gd name="connsiteY3" fmla="*/ 63 h 12146"/>
                <a:gd name="connsiteX4" fmla="*/ 205 w 185276"/>
                <a:gd name="connsiteY4" fmla="*/ 6136 h 12146"/>
                <a:gd name="connsiteX5" fmla="*/ 10819 w 185276"/>
                <a:gd name="connsiteY5" fmla="*/ 12209 h 12146"/>
                <a:gd name="connsiteX6" fmla="*/ 174869 w 185276"/>
                <a:gd name="connsiteY6" fmla="*/ 12209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76" h="12146">
                  <a:moveTo>
                    <a:pt x="174869" y="12209"/>
                  </a:moveTo>
                  <a:cubicBezTo>
                    <a:pt x="180024" y="12209"/>
                    <a:pt x="185482" y="12209"/>
                    <a:pt x="185482" y="6136"/>
                  </a:cubicBezTo>
                  <a:cubicBezTo>
                    <a:pt x="185482" y="63"/>
                    <a:pt x="180024" y="63"/>
                    <a:pt x="174869" y="63"/>
                  </a:cubicBezTo>
                  <a:lnTo>
                    <a:pt x="10819" y="63"/>
                  </a:lnTo>
                  <a:cubicBezTo>
                    <a:pt x="5664" y="63"/>
                    <a:pt x="205" y="63"/>
                    <a:pt x="205" y="6136"/>
                  </a:cubicBezTo>
                  <a:cubicBezTo>
                    <a:pt x="205" y="12209"/>
                    <a:pt x="5664" y="12209"/>
                    <a:pt x="10819" y="12209"/>
                  </a:cubicBezTo>
                  <a:lnTo>
                    <a:pt x="174869" y="12209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D57DE43-95E3-400C-A1E3-68FA0467BDA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135327" y="4156118"/>
              <a:ext cx="134333" cy="60124"/>
            </a:xfrm>
            <a:custGeom>
              <a:avLst/>
              <a:gdLst>
                <a:gd name="connsiteX0" fmla="*/ 107863 w 134333"/>
                <a:gd name="connsiteY0" fmla="*/ 36196 h 60124"/>
                <a:gd name="connsiteX1" fmla="*/ 93611 w 134333"/>
                <a:gd name="connsiteY1" fmla="*/ 54112 h 60124"/>
                <a:gd name="connsiteX2" fmla="*/ 99676 w 134333"/>
                <a:gd name="connsiteY2" fmla="*/ 60185 h 60124"/>
                <a:gd name="connsiteX3" fmla="*/ 105437 w 134333"/>
                <a:gd name="connsiteY3" fmla="*/ 56237 h 60124"/>
                <a:gd name="connsiteX4" fmla="*/ 129393 w 134333"/>
                <a:gd name="connsiteY4" fmla="*/ 36499 h 60124"/>
                <a:gd name="connsiteX5" fmla="*/ 134548 w 134333"/>
                <a:gd name="connsiteY5" fmla="*/ 30123 h 60124"/>
                <a:gd name="connsiteX6" fmla="*/ 130303 w 134333"/>
                <a:gd name="connsiteY6" fmla="*/ 24049 h 60124"/>
                <a:gd name="connsiteX7" fmla="*/ 117870 w 134333"/>
                <a:gd name="connsiteY7" fmla="*/ 6741 h 60124"/>
                <a:gd name="connsiteX8" fmla="*/ 111805 w 134333"/>
                <a:gd name="connsiteY8" fmla="*/ 60 h 60124"/>
                <a:gd name="connsiteX9" fmla="*/ 105741 w 134333"/>
                <a:gd name="connsiteY9" fmla="*/ 6437 h 60124"/>
                <a:gd name="connsiteX10" fmla="*/ 113018 w 134333"/>
                <a:gd name="connsiteY10" fmla="*/ 24049 h 60124"/>
                <a:gd name="connsiteX11" fmla="*/ 10828 w 134333"/>
                <a:gd name="connsiteY11" fmla="*/ 24049 h 60124"/>
                <a:gd name="connsiteX12" fmla="*/ 215 w 134333"/>
                <a:gd name="connsiteY12" fmla="*/ 30123 h 60124"/>
                <a:gd name="connsiteX13" fmla="*/ 10828 w 134333"/>
                <a:gd name="connsiteY13" fmla="*/ 36196 h 60124"/>
                <a:gd name="connsiteX14" fmla="*/ 107863 w 134333"/>
                <a:gd name="connsiteY14" fmla="*/ 36196 h 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333" h="60124">
                  <a:moveTo>
                    <a:pt x="107863" y="36196"/>
                  </a:moveTo>
                  <a:cubicBezTo>
                    <a:pt x="103618" y="40143"/>
                    <a:pt x="93611" y="48646"/>
                    <a:pt x="93611" y="54112"/>
                  </a:cubicBezTo>
                  <a:cubicBezTo>
                    <a:pt x="93611" y="57148"/>
                    <a:pt x="96644" y="60185"/>
                    <a:pt x="99676" y="60185"/>
                  </a:cubicBezTo>
                  <a:cubicBezTo>
                    <a:pt x="102405" y="60185"/>
                    <a:pt x="103921" y="58059"/>
                    <a:pt x="105437" y="56237"/>
                  </a:cubicBezTo>
                  <a:cubicBezTo>
                    <a:pt x="109076" y="51683"/>
                    <a:pt x="116051" y="43180"/>
                    <a:pt x="129393" y="36499"/>
                  </a:cubicBezTo>
                  <a:cubicBezTo>
                    <a:pt x="131516" y="35285"/>
                    <a:pt x="134548" y="33767"/>
                    <a:pt x="134548" y="30123"/>
                  </a:cubicBezTo>
                  <a:cubicBezTo>
                    <a:pt x="134548" y="27086"/>
                    <a:pt x="132425" y="25568"/>
                    <a:pt x="130303" y="24049"/>
                  </a:cubicBezTo>
                  <a:cubicBezTo>
                    <a:pt x="123631" y="19494"/>
                    <a:pt x="120296" y="14029"/>
                    <a:pt x="117870" y="6741"/>
                  </a:cubicBezTo>
                  <a:cubicBezTo>
                    <a:pt x="117264" y="4008"/>
                    <a:pt x="116051" y="60"/>
                    <a:pt x="111805" y="60"/>
                  </a:cubicBezTo>
                  <a:cubicBezTo>
                    <a:pt x="107560" y="60"/>
                    <a:pt x="105741" y="4008"/>
                    <a:pt x="105741" y="6437"/>
                  </a:cubicBezTo>
                  <a:cubicBezTo>
                    <a:pt x="105741" y="7955"/>
                    <a:pt x="108166" y="17672"/>
                    <a:pt x="113018" y="24049"/>
                  </a:cubicBezTo>
                  <a:lnTo>
                    <a:pt x="10828" y="24049"/>
                  </a:lnTo>
                  <a:cubicBezTo>
                    <a:pt x="5673" y="24049"/>
                    <a:pt x="215" y="24049"/>
                    <a:pt x="215" y="30123"/>
                  </a:cubicBezTo>
                  <a:cubicBezTo>
                    <a:pt x="215" y="36196"/>
                    <a:pt x="5673" y="36196"/>
                    <a:pt x="10828" y="36196"/>
                  </a:cubicBezTo>
                  <a:lnTo>
                    <a:pt x="107863" y="36196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1D2F7FF-9774-AC56-5B51-A5F17249232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112241" y="4242325"/>
              <a:ext cx="137365" cy="214081"/>
            </a:xfrm>
            <a:custGeom>
              <a:avLst/>
              <a:gdLst>
                <a:gd name="connsiteX0" fmla="*/ 70566 w 137365"/>
                <a:gd name="connsiteY0" fmla="*/ 3403 h 214081"/>
                <a:gd name="connsiteX1" fmla="*/ 66624 w 137365"/>
                <a:gd name="connsiteY1" fmla="*/ 63 h 214081"/>
                <a:gd name="connsiteX2" fmla="*/ 29629 w 137365"/>
                <a:gd name="connsiteY2" fmla="*/ 3099 h 214081"/>
                <a:gd name="connsiteX3" fmla="*/ 23868 w 137365"/>
                <a:gd name="connsiteY3" fmla="*/ 9173 h 214081"/>
                <a:gd name="connsiteX4" fmla="*/ 31145 w 137365"/>
                <a:gd name="connsiteY4" fmla="*/ 12817 h 214081"/>
                <a:gd name="connsiteX5" fmla="*/ 46307 w 137365"/>
                <a:gd name="connsiteY5" fmla="*/ 17979 h 214081"/>
                <a:gd name="connsiteX6" fmla="*/ 45397 w 137365"/>
                <a:gd name="connsiteY6" fmla="*/ 24052 h 214081"/>
                <a:gd name="connsiteX7" fmla="*/ 1428 w 137365"/>
                <a:gd name="connsiteY7" fmla="*/ 198961 h 214081"/>
                <a:gd name="connsiteX8" fmla="*/ 215 w 137365"/>
                <a:gd name="connsiteY8" fmla="*/ 205641 h 214081"/>
                <a:gd name="connsiteX9" fmla="*/ 9009 w 137365"/>
                <a:gd name="connsiteY9" fmla="*/ 214144 h 214081"/>
                <a:gd name="connsiteX10" fmla="*/ 19319 w 137365"/>
                <a:gd name="connsiteY10" fmla="*/ 207767 h 214081"/>
                <a:gd name="connsiteX11" fmla="*/ 36300 w 137365"/>
                <a:gd name="connsiteY11" fmla="*/ 141265 h 214081"/>
                <a:gd name="connsiteX12" fmla="*/ 71476 w 137365"/>
                <a:gd name="connsiteY12" fmla="*/ 167076 h 214081"/>
                <a:gd name="connsiteX13" fmla="*/ 70566 w 137365"/>
                <a:gd name="connsiteY13" fmla="*/ 173453 h 214081"/>
                <a:gd name="connsiteX14" fmla="*/ 69353 w 137365"/>
                <a:gd name="connsiteY14" fmla="*/ 184082 h 214081"/>
                <a:gd name="connsiteX15" fmla="*/ 97251 w 137365"/>
                <a:gd name="connsiteY15" fmla="*/ 214144 h 214081"/>
                <a:gd name="connsiteX16" fmla="*/ 121206 w 137365"/>
                <a:gd name="connsiteY16" fmla="*/ 198050 h 214081"/>
                <a:gd name="connsiteX17" fmla="*/ 132123 w 137365"/>
                <a:gd name="connsiteY17" fmla="*/ 167380 h 214081"/>
                <a:gd name="connsiteX18" fmla="*/ 128484 w 137365"/>
                <a:gd name="connsiteY18" fmla="*/ 164344 h 214081"/>
                <a:gd name="connsiteX19" fmla="*/ 124238 w 137365"/>
                <a:gd name="connsiteY19" fmla="*/ 169809 h 214081"/>
                <a:gd name="connsiteX20" fmla="*/ 97857 w 137365"/>
                <a:gd name="connsiteY20" fmla="*/ 207463 h 214081"/>
                <a:gd name="connsiteX21" fmla="*/ 88153 w 137365"/>
                <a:gd name="connsiteY21" fmla="*/ 193191 h 214081"/>
                <a:gd name="connsiteX22" fmla="*/ 90579 w 137365"/>
                <a:gd name="connsiteY22" fmla="*/ 176186 h 214081"/>
                <a:gd name="connsiteX23" fmla="*/ 91792 w 137365"/>
                <a:gd name="connsiteY23" fmla="*/ 166773 h 214081"/>
                <a:gd name="connsiteX24" fmla="*/ 46914 w 137365"/>
                <a:gd name="connsiteY24" fmla="*/ 134888 h 214081"/>
                <a:gd name="connsiteX25" fmla="*/ 72992 w 137365"/>
                <a:gd name="connsiteY25" fmla="*/ 112417 h 214081"/>
                <a:gd name="connsiteX26" fmla="*/ 116354 w 137365"/>
                <a:gd name="connsiteY26" fmla="*/ 83266 h 214081"/>
                <a:gd name="connsiteX27" fmla="*/ 119083 w 137365"/>
                <a:gd name="connsiteY27" fmla="*/ 83570 h 214081"/>
                <a:gd name="connsiteX28" fmla="*/ 125451 w 137365"/>
                <a:gd name="connsiteY28" fmla="*/ 85999 h 214081"/>
                <a:gd name="connsiteX29" fmla="*/ 126664 w 137365"/>
                <a:gd name="connsiteY29" fmla="*/ 87214 h 214081"/>
                <a:gd name="connsiteX30" fmla="*/ 109380 w 137365"/>
                <a:gd name="connsiteY30" fmla="*/ 103611 h 214081"/>
                <a:gd name="connsiteX31" fmla="*/ 120903 w 137365"/>
                <a:gd name="connsiteY31" fmla="*/ 114239 h 214081"/>
                <a:gd name="connsiteX32" fmla="*/ 137581 w 137365"/>
                <a:gd name="connsiteY32" fmla="*/ 95716 h 214081"/>
                <a:gd name="connsiteX33" fmla="*/ 116961 w 137365"/>
                <a:gd name="connsiteY33" fmla="*/ 76585 h 214081"/>
                <a:gd name="connsiteX34" fmla="*/ 72688 w 137365"/>
                <a:gd name="connsiteY34" fmla="*/ 103308 h 214081"/>
                <a:gd name="connsiteX35" fmla="*/ 39029 w 137365"/>
                <a:gd name="connsiteY35" fmla="*/ 131548 h 214081"/>
                <a:gd name="connsiteX36" fmla="*/ 70566 w 137365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365" h="214081">
                  <a:moveTo>
                    <a:pt x="70566" y="3403"/>
                  </a:moveTo>
                  <a:cubicBezTo>
                    <a:pt x="70566" y="3099"/>
                    <a:pt x="70566" y="63"/>
                    <a:pt x="66624" y="63"/>
                  </a:cubicBezTo>
                  <a:cubicBezTo>
                    <a:pt x="59649" y="63"/>
                    <a:pt x="37513" y="2492"/>
                    <a:pt x="29629" y="3099"/>
                  </a:cubicBezTo>
                  <a:cubicBezTo>
                    <a:pt x="27203" y="3403"/>
                    <a:pt x="23868" y="3707"/>
                    <a:pt x="23868" y="9173"/>
                  </a:cubicBezTo>
                  <a:cubicBezTo>
                    <a:pt x="23868" y="12817"/>
                    <a:pt x="26597" y="12817"/>
                    <a:pt x="31145" y="12817"/>
                  </a:cubicBezTo>
                  <a:cubicBezTo>
                    <a:pt x="45701" y="12817"/>
                    <a:pt x="46307" y="14942"/>
                    <a:pt x="46307" y="17979"/>
                  </a:cubicBezTo>
                  <a:lnTo>
                    <a:pt x="45397" y="24052"/>
                  </a:lnTo>
                  <a:lnTo>
                    <a:pt x="1428" y="198961"/>
                  </a:lnTo>
                  <a:cubicBezTo>
                    <a:pt x="215" y="203212"/>
                    <a:pt x="215" y="203819"/>
                    <a:pt x="215" y="205641"/>
                  </a:cubicBezTo>
                  <a:cubicBezTo>
                    <a:pt x="215" y="212626"/>
                    <a:pt x="6280" y="214144"/>
                    <a:pt x="9009" y="214144"/>
                  </a:cubicBezTo>
                  <a:cubicBezTo>
                    <a:pt x="12951" y="214144"/>
                    <a:pt x="17500" y="211411"/>
                    <a:pt x="19319" y="207767"/>
                  </a:cubicBezTo>
                  <a:cubicBezTo>
                    <a:pt x="20835" y="205034"/>
                    <a:pt x="34481" y="148857"/>
                    <a:pt x="36300" y="141265"/>
                  </a:cubicBezTo>
                  <a:cubicBezTo>
                    <a:pt x="46610" y="142176"/>
                    <a:pt x="71476" y="147035"/>
                    <a:pt x="71476" y="167076"/>
                  </a:cubicBezTo>
                  <a:cubicBezTo>
                    <a:pt x="71476" y="169202"/>
                    <a:pt x="71476" y="170417"/>
                    <a:pt x="70566" y="173453"/>
                  </a:cubicBezTo>
                  <a:cubicBezTo>
                    <a:pt x="69959" y="177097"/>
                    <a:pt x="69353" y="180741"/>
                    <a:pt x="69353" y="184082"/>
                  </a:cubicBezTo>
                  <a:cubicBezTo>
                    <a:pt x="69353" y="201997"/>
                    <a:pt x="81482" y="214144"/>
                    <a:pt x="97251" y="214144"/>
                  </a:cubicBezTo>
                  <a:cubicBezTo>
                    <a:pt x="106348" y="214144"/>
                    <a:pt x="114535" y="209285"/>
                    <a:pt x="121206" y="198050"/>
                  </a:cubicBezTo>
                  <a:cubicBezTo>
                    <a:pt x="128787" y="184689"/>
                    <a:pt x="132123" y="167987"/>
                    <a:pt x="132123" y="167380"/>
                  </a:cubicBezTo>
                  <a:cubicBezTo>
                    <a:pt x="132123" y="164344"/>
                    <a:pt x="129393" y="164344"/>
                    <a:pt x="128484" y="164344"/>
                  </a:cubicBezTo>
                  <a:cubicBezTo>
                    <a:pt x="125451" y="164344"/>
                    <a:pt x="125148" y="165558"/>
                    <a:pt x="124238" y="169809"/>
                  </a:cubicBezTo>
                  <a:cubicBezTo>
                    <a:pt x="118174" y="191977"/>
                    <a:pt x="111199" y="207463"/>
                    <a:pt x="97857" y="207463"/>
                  </a:cubicBezTo>
                  <a:cubicBezTo>
                    <a:pt x="92096" y="207463"/>
                    <a:pt x="88153" y="204123"/>
                    <a:pt x="88153" y="193191"/>
                  </a:cubicBezTo>
                  <a:cubicBezTo>
                    <a:pt x="88153" y="188029"/>
                    <a:pt x="89366" y="181045"/>
                    <a:pt x="90579" y="176186"/>
                  </a:cubicBezTo>
                  <a:cubicBezTo>
                    <a:pt x="91792" y="171024"/>
                    <a:pt x="91792" y="169809"/>
                    <a:pt x="91792" y="166773"/>
                  </a:cubicBezTo>
                  <a:cubicBezTo>
                    <a:pt x="91792" y="147035"/>
                    <a:pt x="72688" y="138229"/>
                    <a:pt x="46914" y="134888"/>
                  </a:cubicBezTo>
                  <a:cubicBezTo>
                    <a:pt x="56314" y="129422"/>
                    <a:pt x="66017" y="119705"/>
                    <a:pt x="72992" y="112417"/>
                  </a:cubicBezTo>
                  <a:cubicBezTo>
                    <a:pt x="87547" y="96323"/>
                    <a:pt x="101496" y="83266"/>
                    <a:pt x="116354" y="83266"/>
                  </a:cubicBezTo>
                  <a:cubicBezTo>
                    <a:pt x="118174" y="83266"/>
                    <a:pt x="118477" y="83266"/>
                    <a:pt x="119083" y="83570"/>
                  </a:cubicBezTo>
                  <a:cubicBezTo>
                    <a:pt x="122722" y="84177"/>
                    <a:pt x="123025" y="84177"/>
                    <a:pt x="125451" y="85999"/>
                  </a:cubicBezTo>
                  <a:cubicBezTo>
                    <a:pt x="126058" y="86303"/>
                    <a:pt x="126058" y="86606"/>
                    <a:pt x="126664" y="87214"/>
                  </a:cubicBezTo>
                  <a:cubicBezTo>
                    <a:pt x="112109" y="88125"/>
                    <a:pt x="109380" y="99967"/>
                    <a:pt x="109380" y="103611"/>
                  </a:cubicBezTo>
                  <a:cubicBezTo>
                    <a:pt x="109380" y="108470"/>
                    <a:pt x="112715" y="114239"/>
                    <a:pt x="120903" y="114239"/>
                  </a:cubicBezTo>
                  <a:cubicBezTo>
                    <a:pt x="128787" y="114239"/>
                    <a:pt x="137581" y="107559"/>
                    <a:pt x="137581" y="95716"/>
                  </a:cubicBezTo>
                  <a:cubicBezTo>
                    <a:pt x="137581" y="86606"/>
                    <a:pt x="130606" y="76585"/>
                    <a:pt x="116961" y="76585"/>
                  </a:cubicBezTo>
                  <a:cubicBezTo>
                    <a:pt x="108470" y="76585"/>
                    <a:pt x="94521" y="79015"/>
                    <a:pt x="72688" y="103308"/>
                  </a:cubicBezTo>
                  <a:cubicBezTo>
                    <a:pt x="62379" y="114847"/>
                    <a:pt x="50552" y="126993"/>
                    <a:pt x="39029" y="131548"/>
                  </a:cubicBezTo>
                  <a:lnTo>
                    <a:pt x="70566" y="340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3568B82-D046-03AE-6E3A-A3CDBF4C39B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273163" y="4224047"/>
              <a:ext cx="53278" cy="110107"/>
            </a:xfrm>
            <a:custGeom>
              <a:avLst/>
              <a:gdLst>
                <a:gd name="connsiteX0" fmla="*/ 51589 w 53278"/>
                <a:gd name="connsiteY0" fmla="*/ 18552 h 110107"/>
                <a:gd name="connsiteX1" fmla="*/ 53499 w 53278"/>
                <a:gd name="connsiteY1" fmla="*/ 11750 h 110107"/>
                <a:gd name="connsiteX2" fmla="*/ 40976 w 53278"/>
                <a:gd name="connsiteY2" fmla="*/ 59 h 110107"/>
                <a:gd name="connsiteX3" fmla="*/ 29301 w 53278"/>
                <a:gd name="connsiteY3" fmla="*/ 10050 h 110107"/>
                <a:gd name="connsiteX4" fmla="*/ 1282 w 53278"/>
                <a:gd name="connsiteY4" fmla="*/ 102089 h 110107"/>
                <a:gd name="connsiteX5" fmla="*/ 221 w 53278"/>
                <a:gd name="connsiteY5" fmla="*/ 105490 h 110107"/>
                <a:gd name="connsiteX6" fmla="*/ 8499 w 53278"/>
                <a:gd name="connsiteY6" fmla="*/ 110167 h 110107"/>
                <a:gd name="connsiteX7" fmla="*/ 11683 w 53278"/>
                <a:gd name="connsiteY7" fmla="*/ 106553 h 110107"/>
                <a:gd name="connsiteX8" fmla="*/ 51589 w 53278"/>
                <a:gd name="connsiteY8" fmla="*/ 18552 h 1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78" h="110107">
                  <a:moveTo>
                    <a:pt x="51589" y="18552"/>
                  </a:moveTo>
                  <a:cubicBezTo>
                    <a:pt x="53287" y="14939"/>
                    <a:pt x="53499" y="13238"/>
                    <a:pt x="53499" y="11750"/>
                  </a:cubicBezTo>
                  <a:cubicBezTo>
                    <a:pt x="53499" y="5161"/>
                    <a:pt x="47556" y="59"/>
                    <a:pt x="40976" y="59"/>
                  </a:cubicBezTo>
                  <a:cubicBezTo>
                    <a:pt x="32910" y="59"/>
                    <a:pt x="30362" y="6649"/>
                    <a:pt x="29301" y="10050"/>
                  </a:cubicBezTo>
                  <a:lnTo>
                    <a:pt x="1282" y="102089"/>
                  </a:lnTo>
                  <a:cubicBezTo>
                    <a:pt x="1070" y="102514"/>
                    <a:pt x="221" y="105278"/>
                    <a:pt x="221" y="105490"/>
                  </a:cubicBezTo>
                  <a:cubicBezTo>
                    <a:pt x="221" y="108041"/>
                    <a:pt x="6801" y="110167"/>
                    <a:pt x="8499" y="110167"/>
                  </a:cubicBezTo>
                  <a:cubicBezTo>
                    <a:pt x="9985" y="110167"/>
                    <a:pt x="10197" y="109742"/>
                    <a:pt x="11683" y="106553"/>
                  </a:cubicBezTo>
                  <a:lnTo>
                    <a:pt x="51589" y="18552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12DA062-9F1F-7154-7D6E-85D7F20968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65333" y="4225320"/>
              <a:ext cx="70350" cy="303661"/>
            </a:xfrm>
            <a:custGeom>
              <a:avLst/>
              <a:gdLst>
                <a:gd name="connsiteX0" fmla="*/ 70574 w 70350"/>
                <a:gd name="connsiteY0" fmla="*/ 151893 h 303661"/>
                <a:gd name="connsiteX1" fmla="*/ 50561 w 70350"/>
                <a:gd name="connsiteY1" fmla="*/ 57151 h 303661"/>
                <a:gd name="connsiteX2" fmla="*/ 3256 w 70350"/>
                <a:gd name="connsiteY2" fmla="*/ 63 h 303661"/>
                <a:gd name="connsiteX3" fmla="*/ 224 w 70350"/>
                <a:gd name="connsiteY3" fmla="*/ 3099 h 303661"/>
                <a:gd name="connsiteX4" fmla="*/ 5985 w 70350"/>
                <a:gd name="connsiteY4" fmla="*/ 10084 h 303661"/>
                <a:gd name="connsiteX5" fmla="*/ 52987 w 70350"/>
                <a:gd name="connsiteY5" fmla="*/ 151893 h 303661"/>
                <a:gd name="connsiteX6" fmla="*/ 4166 w 70350"/>
                <a:gd name="connsiteY6" fmla="*/ 295525 h 303661"/>
                <a:gd name="connsiteX7" fmla="*/ 224 w 70350"/>
                <a:gd name="connsiteY7" fmla="*/ 300687 h 303661"/>
                <a:gd name="connsiteX8" fmla="*/ 3256 w 70350"/>
                <a:gd name="connsiteY8" fmla="*/ 303724 h 303661"/>
                <a:gd name="connsiteX9" fmla="*/ 51470 w 70350"/>
                <a:gd name="connsiteY9" fmla="*/ 244510 h 303661"/>
                <a:gd name="connsiteX10" fmla="*/ 70574 w 70350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574" y="151893"/>
                  </a:moveTo>
                  <a:cubicBezTo>
                    <a:pt x="70574" y="128208"/>
                    <a:pt x="67239" y="91465"/>
                    <a:pt x="50561" y="57151"/>
                  </a:cubicBezTo>
                  <a:cubicBezTo>
                    <a:pt x="32367" y="19801"/>
                    <a:pt x="6288" y="63"/>
                    <a:pt x="3256" y="63"/>
                  </a:cubicBezTo>
                  <a:cubicBezTo>
                    <a:pt x="1437" y="63"/>
                    <a:pt x="224" y="1277"/>
                    <a:pt x="224" y="3099"/>
                  </a:cubicBezTo>
                  <a:cubicBezTo>
                    <a:pt x="224" y="4010"/>
                    <a:pt x="224" y="4618"/>
                    <a:pt x="5985" y="10084"/>
                  </a:cubicBezTo>
                  <a:cubicBezTo>
                    <a:pt x="35702" y="40146"/>
                    <a:pt x="52987" y="88428"/>
                    <a:pt x="52987" y="151893"/>
                  </a:cubicBezTo>
                  <a:cubicBezTo>
                    <a:pt x="52987" y="203819"/>
                    <a:pt x="41767" y="257264"/>
                    <a:pt x="4166" y="295525"/>
                  </a:cubicBezTo>
                  <a:cubicBezTo>
                    <a:pt x="224" y="299169"/>
                    <a:pt x="224" y="299776"/>
                    <a:pt x="224" y="300687"/>
                  </a:cubicBezTo>
                  <a:cubicBezTo>
                    <a:pt x="224" y="302509"/>
                    <a:pt x="1437" y="303724"/>
                    <a:pt x="3256" y="303724"/>
                  </a:cubicBezTo>
                  <a:cubicBezTo>
                    <a:pt x="6288" y="303724"/>
                    <a:pt x="33580" y="283075"/>
                    <a:pt x="51470" y="244510"/>
                  </a:cubicBezTo>
                  <a:cubicBezTo>
                    <a:pt x="66935" y="211107"/>
                    <a:pt x="70574" y="177401"/>
                    <a:pt x="70574" y="151893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5A273E6-C514-6D9D-77E2-56DAD18D472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478103" y="4245665"/>
              <a:ext cx="216509" cy="207400"/>
            </a:xfrm>
            <a:custGeom>
              <a:avLst/>
              <a:gdLst>
                <a:gd name="connsiteX0" fmla="*/ 79978 w 216509"/>
                <a:gd name="connsiteY0" fmla="*/ 111506 h 207400"/>
                <a:gd name="connsiteX1" fmla="*/ 131528 w 216509"/>
                <a:gd name="connsiteY1" fmla="*/ 111506 h 207400"/>
                <a:gd name="connsiteX2" fmla="*/ 216737 w 216509"/>
                <a:gd name="connsiteY2" fmla="*/ 45916 h 207400"/>
                <a:gd name="connsiteX3" fmla="*/ 157000 w 216509"/>
                <a:gd name="connsiteY3" fmla="*/ 63 h 207400"/>
                <a:gd name="connsiteX4" fmla="*/ 58752 w 216509"/>
                <a:gd name="connsiteY4" fmla="*/ 63 h 207400"/>
                <a:gd name="connsiteX5" fmla="*/ 49655 w 216509"/>
                <a:gd name="connsiteY5" fmla="*/ 5832 h 207400"/>
                <a:gd name="connsiteX6" fmla="*/ 58449 w 216509"/>
                <a:gd name="connsiteY6" fmla="*/ 9476 h 207400"/>
                <a:gd name="connsiteX7" fmla="*/ 71488 w 216509"/>
                <a:gd name="connsiteY7" fmla="*/ 10084 h 207400"/>
                <a:gd name="connsiteX8" fmla="*/ 78159 w 216509"/>
                <a:gd name="connsiteY8" fmla="*/ 14942 h 207400"/>
                <a:gd name="connsiteX9" fmla="*/ 76946 w 216509"/>
                <a:gd name="connsiteY9" fmla="*/ 20712 h 207400"/>
                <a:gd name="connsiteX10" fmla="*/ 36312 w 216509"/>
                <a:gd name="connsiteY10" fmla="*/ 183778 h 207400"/>
                <a:gd name="connsiteX11" fmla="*/ 8718 w 216509"/>
                <a:gd name="connsiteY11" fmla="*/ 198050 h 207400"/>
                <a:gd name="connsiteX12" fmla="*/ 228 w 216509"/>
                <a:gd name="connsiteY12" fmla="*/ 203819 h 207400"/>
                <a:gd name="connsiteX13" fmla="*/ 4776 w 216509"/>
                <a:gd name="connsiteY13" fmla="*/ 207463 h 207400"/>
                <a:gd name="connsiteX14" fmla="*/ 43287 w 216509"/>
                <a:gd name="connsiteY14" fmla="*/ 206552 h 207400"/>
                <a:gd name="connsiteX15" fmla="*/ 62694 w 216509"/>
                <a:gd name="connsiteY15" fmla="*/ 206856 h 207400"/>
                <a:gd name="connsiteX16" fmla="*/ 82404 w 216509"/>
                <a:gd name="connsiteY16" fmla="*/ 207463 h 207400"/>
                <a:gd name="connsiteX17" fmla="*/ 88469 w 216509"/>
                <a:gd name="connsiteY17" fmla="*/ 201390 h 207400"/>
                <a:gd name="connsiteX18" fmla="*/ 79978 w 216509"/>
                <a:gd name="connsiteY18" fmla="*/ 198050 h 207400"/>
                <a:gd name="connsiteX19" fmla="*/ 60268 w 216509"/>
                <a:gd name="connsiteY19" fmla="*/ 192584 h 207400"/>
                <a:gd name="connsiteX20" fmla="*/ 61178 w 216509"/>
                <a:gd name="connsiteY20" fmla="*/ 187422 h 207400"/>
                <a:gd name="connsiteX21" fmla="*/ 79978 w 216509"/>
                <a:gd name="connsiteY21" fmla="*/ 111506 h 207400"/>
                <a:gd name="connsiteX22" fmla="*/ 101811 w 216509"/>
                <a:gd name="connsiteY22" fmla="*/ 21015 h 207400"/>
                <a:gd name="connsiteX23" fmla="*/ 118186 w 216509"/>
                <a:gd name="connsiteY23" fmla="*/ 9476 h 207400"/>
                <a:gd name="connsiteX24" fmla="*/ 147296 w 216509"/>
                <a:gd name="connsiteY24" fmla="*/ 9476 h 207400"/>
                <a:gd name="connsiteX25" fmla="*/ 188536 w 216509"/>
                <a:gd name="connsiteY25" fmla="*/ 38628 h 207400"/>
                <a:gd name="connsiteX26" fmla="*/ 170645 w 216509"/>
                <a:gd name="connsiteY26" fmla="*/ 87517 h 207400"/>
                <a:gd name="connsiteX27" fmla="*/ 123947 w 216509"/>
                <a:gd name="connsiteY27" fmla="*/ 103611 h 207400"/>
                <a:gd name="connsiteX28" fmla="*/ 81191 w 216509"/>
                <a:gd name="connsiteY28" fmla="*/ 103611 h 207400"/>
                <a:gd name="connsiteX29" fmla="*/ 101811 w 216509"/>
                <a:gd name="connsiteY29" fmla="*/ 21015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6509" h="207400">
                  <a:moveTo>
                    <a:pt x="79978" y="111506"/>
                  </a:moveTo>
                  <a:lnTo>
                    <a:pt x="131528" y="111506"/>
                  </a:lnTo>
                  <a:cubicBezTo>
                    <a:pt x="174588" y="111506"/>
                    <a:pt x="216737" y="79926"/>
                    <a:pt x="216737" y="45916"/>
                  </a:cubicBezTo>
                  <a:cubicBezTo>
                    <a:pt x="216737" y="22534"/>
                    <a:pt x="196724" y="63"/>
                    <a:pt x="157000" y="63"/>
                  </a:cubicBezTo>
                  <a:lnTo>
                    <a:pt x="58752" y="63"/>
                  </a:lnTo>
                  <a:cubicBezTo>
                    <a:pt x="52990" y="63"/>
                    <a:pt x="49655" y="63"/>
                    <a:pt x="49655" y="5832"/>
                  </a:cubicBezTo>
                  <a:cubicBezTo>
                    <a:pt x="49655" y="9476"/>
                    <a:pt x="52384" y="9476"/>
                    <a:pt x="58449" y="9476"/>
                  </a:cubicBezTo>
                  <a:cubicBezTo>
                    <a:pt x="62391" y="9476"/>
                    <a:pt x="67849" y="9780"/>
                    <a:pt x="71488" y="10084"/>
                  </a:cubicBezTo>
                  <a:cubicBezTo>
                    <a:pt x="76339" y="10691"/>
                    <a:pt x="78159" y="11602"/>
                    <a:pt x="78159" y="14942"/>
                  </a:cubicBezTo>
                  <a:cubicBezTo>
                    <a:pt x="78159" y="16157"/>
                    <a:pt x="77856" y="17068"/>
                    <a:pt x="76946" y="20712"/>
                  </a:cubicBezTo>
                  <a:lnTo>
                    <a:pt x="36312" y="183778"/>
                  </a:lnTo>
                  <a:cubicBezTo>
                    <a:pt x="33280" y="195621"/>
                    <a:pt x="32674" y="198050"/>
                    <a:pt x="8718" y="198050"/>
                  </a:cubicBezTo>
                  <a:cubicBezTo>
                    <a:pt x="3563" y="198050"/>
                    <a:pt x="228" y="198050"/>
                    <a:pt x="228" y="203819"/>
                  </a:cubicBezTo>
                  <a:cubicBezTo>
                    <a:pt x="228" y="207463"/>
                    <a:pt x="3866" y="207463"/>
                    <a:pt x="4776" y="207463"/>
                  </a:cubicBezTo>
                  <a:cubicBezTo>
                    <a:pt x="13267" y="207463"/>
                    <a:pt x="34796" y="206552"/>
                    <a:pt x="43287" y="206552"/>
                  </a:cubicBezTo>
                  <a:cubicBezTo>
                    <a:pt x="49655" y="206552"/>
                    <a:pt x="56326" y="206856"/>
                    <a:pt x="62694" y="206856"/>
                  </a:cubicBezTo>
                  <a:cubicBezTo>
                    <a:pt x="69365" y="206856"/>
                    <a:pt x="76036" y="207463"/>
                    <a:pt x="82404" y="207463"/>
                  </a:cubicBezTo>
                  <a:cubicBezTo>
                    <a:pt x="84527" y="207463"/>
                    <a:pt x="88469" y="207463"/>
                    <a:pt x="88469" y="201390"/>
                  </a:cubicBezTo>
                  <a:cubicBezTo>
                    <a:pt x="88469" y="198050"/>
                    <a:pt x="85740" y="198050"/>
                    <a:pt x="79978" y="198050"/>
                  </a:cubicBezTo>
                  <a:cubicBezTo>
                    <a:pt x="68759" y="198050"/>
                    <a:pt x="60268" y="198050"/>
                    <a:pt x="60268" y="192584"/>
                  </a:cubicBezTo>
                  <a:cubicBezTo>
                    <a:pt x="60268" y="190762"/>
                    <a:pt x="60875" y="189244"/>
                    <a:pt x="61178" y="187422"/>
                  </a:cubicBezTo>
                  <a:lnTo>
                    <a:pt x="79978" y="111506"/>
                  </a:lnTo>
                  <a:close/>
                  <a:moveTo>
                    <a:pt x="101811" y="21015"/>
                  </a:moveTo>
                  <a:cubicBezTo>
                    <a:pt x="104540" y="10387"/>
                    <a:pt x="105147" y="9476"/>
                    <a:pt x="118186" y="9476"/>
                  </a:cubicBezTo>
                  <a:lnTo>
                    <a:pt x="147296" y="9476"/>
                  </a:lnTo>
                  <a:cubicBezTo>
                    <a:pt x="172465" y="9476"/>
                    <a:pt x="188536" y="17675"/>
                    <a:pt x="188536" y="38628"/>
                  </a:cubicBezTo>
                  <a:cubicBezTo>
                    <a:pt x="188536" y="50471"/>
                    <a:pt x="182472" y="76585"/>
                    <a:pt x="170645" y="87517"/>
                  </a:cubicBezTo>
                  <a:cubicBezTo>
                    <a:pt x="155484" y="101182"/>
                    <a:pt x="137290" y="103611"/>
                    <a:pt x="123947" y="103611"/>
                  </a:cubicBezTo>
                  <a:lnTo>
                    <a:pt x="81191" y="103611"/>
                  </a:lnTo>
                  <a:lnTo>
                    <a:pt x="101811" y="21015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0B23F2F-9D5F-EDAA-2D8E-E57F8CA98F2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670631" y="4404874"/>
              <a:ext cx="194858" cy="95865"/>
            </a:xfrm>
            <a:custGeom>
              <a:avLst/>
              <a:gdLst>
                <a:gd name="connsiteX0" fmla="*/ 82380 w 194858"/>
                <a:gd name="connsiteY0" fmla="*/ 76587 h 95865"/>
                <a:gd name="connsiteX1" fmla="*/ 79409 w 194858"/>
                <a:gd name="connsiteY1" fmla="*/ 89128 h 95865"/>
                <a:gd name="connsiteX2" fmla="*/ 86626 w 194858"/>
                <a:gd name="connsiteY2" fmla="*/ 95930 h 95865"/>
                <a:gd name="connsiteX3" fmla="*/ 94904 w 194858"/>
                <a:gd name="connsiteY3" fmla="*/ 91254 h 95865"/>
                <a:gd name="connsiteX4" fmla="*/ 98725 w 194858"/>
                <a:gd name="connsiteY4" fmla="*/ 78075 h 95865"/>
                <a:gd name="connsiteX5" fmla="*/ 103394 w 194858"/>
                <a:gd name="connsiteY5" fmla="*/ 58944 h 95865"/>
                <a:gd name="connsiteX6" fmla="*/ 107003 w 194858"/>
                <a:gd name="connsiteY6" fmla="*/ 44702 h 95865"/>
                <a:gd name="connsiteX7" fmla="*/ 113583 w 194858"/>
                <a:gd name="connsiteY7" fmla="*/ 28548 h 95865"/>
                <a:gd name="connsiteX8" fmla="*/ 147545 w 194858"/>
                <a:gd name="connsiteY8" fmla="*/ 6016 h 95865"/>
                <a:gd name="connsiteX9" fmla="*/ 160069 w 194858"/>
                <a:gd name="connsiteY9" fmla="*/ 20895 h 95865"/>
                <a:gd name="connsiteX10" fmla="*/ 147545 w 194858"/>
                <a:gd name="connsiteY10" fmla="*/ 66171 h 95865"/>
                <a:gd name="connsiteX11" fmla="*/ 144361 w 194858"/>
                <a:gd name="connsiteY11" fmla="*/ 77650 h 95865"/>
                <a:gd name="connsiteX12" fmla="*/ 164527 w 194858"/>
                <a:gd name="connsiteY12" fmla="*/ 95930 h 95865"/>
                <a:gd name="connsiteX13" fmla="*/ 195093 w 194858"/>
                <a:gd name="connsiteY13" fmla="*/ 63408 h 95865"/>
                <a:gd name="connsiteX14" fmla="*/ 191696 w 194858"/>
                <a:gd name="connsiteY14" fmla="*/ 60645 h 95865"/>
                <a:gd name="connsiteX15" fmla="*/ 187663 w 194858"/>
                <a:gd name="connsiteY15" fmla="*/ 64258 h 95865"/>
                <a:gd name="connsiteX16" fmla="*/ 165163 w 194858"/>
                <a:gd name="connsiteY16" fmla="*/ 89978 h 95865"/>
                <a:gd name="connsiteX17" fmla="*/ 159857 w 194858"/>
                <a:gd name="connsiteY17" fmla="*/ 82539 h 95865"/>
                <a:gd name="connsiteX18" fmla="*/ 164739 w 194858"/>
                <a:gd name="connsiteY18" fmla="*/ 65321 h 95865"/>
                <a:gd name="connsiteX19" fmla="*/ 175989 w 194858"/>
                <a:gd name="connsiteY19" fmla="*/ 24296 h 95865"/>
                <a:gd name="connsiteX20" fmla="*/ 168135 w 194858"/>
                <a:gd name="connsiteY20" fmla="*/ 5803 h 95865"/>
                <a:gd name="connsiteX21" fmla="*/ 148394 w 194858"/>
                <a:gd name="connsiteY21" fmla="*/ 64 h 95865"/>
                <a:gd name="connsiteX22" fmla="*/ 110824 w 194858"/>
                <a:gd name="connsiteY22" fmla="*/ 21533 h 95865"/>
                <a:gd name="connsiteX23" fmla="*/ 83229 w 194858"/>
                <a:gd name="connsiteY23" fmla="*/ 64 h 95865"/>
                <a:gd name="connsiteX24" fmla="*/ 47357 w 194858"/>
                <a:gd name="connsiteY24" fmla="*/ 19407 h 95865"/>
                <a:gd name="connsiteX25" fmla="*/ 24644 w 194858"/>
                <a:gd name="connsiteY25" fmla="*/ 64 h 95865"/>
                <a:gd name="connsiteX26" fmla="*/ 7875 w 194858"/>
                <a:gd name="connsiteY26" fmla="*/ 11543 h 95865"/>
                <a:gd name="connsiteX27" fmla="*/ 234 w 194858"/>
                <a:gd name="connsiteY27" fmla="*/ 32586 h 95865"/>
                <a:gd name="connsiteX28" fmla="*/ 3842 w 194858"/>
                <a:gd name="connsiteY28" fmla="*/ 35350 h 95865"/>
                <a:gd name="connsiteX29" fmla="*/ 8512 w 194858"/>
                <a:gd name="connsiteY29" fmla="*/ 28973 h 95865"/>
                <a:gd name="connsiteX30" fmla="*/ 24008 w 194858"/>
                <a:gd name="connsiteY30" fmla="*/ 6016 h 95865"/>
                <a:gd name="connsiteX31" fmla="*/ 31012 w 194858"/>
                <a:gd name="connsiteY31" fmla="*/ 16432 h 95865"/>
                <a:gd name="connsiteX32" fmla="*/ 27616 w 194858"/>
                <a:gd name="connsiteY32" fmla="*/ 34074 h 95865"/>
                <a:gd name="connsiteX33" fmla="*/ 22946 w 194858"/>
                <a:gd name="connsiteY33" fmla="*/ 53205 h 95865"/>
                <a:gd name="connsiteX34" fmla="*/ 16154 w 194858"/>
                <a:gd name="connsiteY34" fmla="*/ 80413 h 95865"/>
                <a:gd name="connsiteX35" fmla="*/ 14031 w 194858"/>
                <a:gd name="connsiteY35" fmla="*/ 89128 h 95865"/>
                <a:gd name="connsiteX36" fmla="*/ 21248 w 194858"/>
                <a:gd name="connsiteY36" fmla="*/ 95930 h 95865"/>
                <a:gd name="connsiteX37" fmla="*/ 29526 w 194858"/>
                <a:gd name="connsiteY37" fmla="*/ 91254 h 95865"/>
                <a:gd name="connsiteX38" fmla="*/ 33347 w 194858"/>
                <a:gd name="connsiteY38" fmla="*/ 78075 h 95865"/>
                <a:gd name="connsiteX39" fmla="*/ 38017 w 194858"/>
                <a:gd name="connsiteY39" fmla="*/ 58944 h 95865"/>
                <a:gd name="connsiteX40" fmla="*/ 41625 w 194858"/>
                <a:gd name="connsiteY40" fmla="*/ 44702 h 95865"/>
                <a:gd name="connsiteX41" fmla="*/ 50541 w 194858"/>
                <a:gd name="connsiteY41" fmla="*/ 25572 h 95865"/>
                <a:gd name="connsiteX42" fmla="*/ 82380 w 194858"/>
                <a:gd name="connsiteY42" fmla="*/ 6016 h 95865"/>
                <a:gd name="connsiteX43" fmla="*/ 94904 w 194858"/>
                <a:gd name="connsiteY43" fmla="*/ 20895 h 95865"/>
                <a:gd name="connsiteX44" fmla="*/ 91295 w 194858"/>
                <a:gd name="connsiteY44" fmla="*/ 40876 h 95865"/>
                <a:gd name="connsiteX45" fmla="*/ 82380 w 194858"/>
                <a:gd name="connsiteY45" fmla="*/ 76587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858" h="95865">
                  <a:moveTo>
                    <a:pt x="82380" y="76587"/>
                  </a:moveTo>
                  <a:cubicBezTo>
                    <a:pt x="81319" y="80838"/>
                    <a:pt x="79409" y="88065"/>
                    <a:pt x="79409" y="89128"/>
                  </a:cubicBezTo>
                  <a:cubicBezTo>
                    <a:pt x="79409" y="93805"/>
                    <a:pt x="83229" y="95930"/>
                    <a:pt x="86626" y="95930"/>
                  </a:cubicBezTo>
                  <a:cubicBezTo>
                    <a:pt x="90446" y="95930"/>
                    <a:pt x="93843" y="93167"/>
                    <a:pt x="94904" y="91254"/>
                  </a:cubicBezTo>
                  <a:cubicBezTo>
                    <a:pt x="95965" y="89341"/>
                    <a:pt x="97663" y="82539"/>
                    <a:pt x="98725" y="78075"/>
                  </a:cubicBezTo>
                  <a:cubicBezTo>
                    <a:pt x="99786" y="74036"/>
                    <a:pt x="102121" y="64258"/>
                    <a:pt x="103394" y="58944"/>
                  </a:cubicBezTo>
                  <a:cubicBezTo>
                    <a:pt x="104668" y="54268"/>
                    <a:pt x="105942" y="49591"/>
                    <a:pt x="107003" y="44702"/>
                  </a:cubicBezTo>
                  <a:cubicBezTo>
                    <a:pt x="109338" y="35562"/>
                    <a:pt x="109338" y="35137"/>
                    <a:pt x="113583" y="28548"/>
                  </a:cubicBezTo>
                  <a:cubicBezTo>
                    <a:pt x="120376" y="18132"/>
                    <a:pt x="130989" y="6016"/>
                    <a:pt x="147545" y="6016"/>
                  </a:cubicBezTo>
                  <a:cubicBezTo>
                    <a:pt x="159432" y="6016"/>
                    <a:pt x="160069" y="15794"/>
                    <a:pt x="160069" y="20895"/>
                  </a:cubicBezTo>
                  <a:cubicBezTo>
                    <a:pt x="160069" y="33649"/>
                    <a:pt x="150942" y="57244"/>
                    <a:pt x="147545" y="66171"/>
                  </a:cubicBezTo>
                  <a:cubicBezTo>
                    <a:pt x="145210" y="72123"/>
                    <a:pt x="144361" y="74036"/>
                    <a:pt x="144361" y="77650"/>
                  </a:cubicBezTo>
                  <a:cubicBezTo>
                    <a:pt x="144361" y="88916"/>
                    <a:pt x="153701" y="95930"/>
                    <a:pt x="164527" y="95930"/>
                  </a:cubicBezTo>
                  <a:cubicBezTo>
                    <a:pt x="185753" y="95930"/>
                    <a:pt x="195093" y="66596"/>
                    <a:pt x="195093" y="63408"/>
                  </a:cubicBezTo>
                  <a:cubicBezTo>
                    <a:pt x="195093" y="60645"/>
                    <a:pt x="192333" y="60645"/>
                    <a:pt x="191696" y="60645"/>
                  </a:cubicBezTo>
                  <a:cubicBezTo>
                    <a:pt x="188725" y="60645"/>
                    <a:pt x="188512" y="61920"/>
                    <a:pt x="187663" y="64258"/>
                  </a:cubicBezTo>
                  <a:cubicBezTo>
                    <a:pt x="182781" y="81263"/>
                    <a:pt x="173654" y="89978"/>
                    <a:pt x="165163" y="89978"/>
                  </a:cubicBezTo>
                  <a:cubicBezTo>
                    <a:pt x="160706" y="89978"/>
                    <a:pt x="159857" y="87002"/>
                    <a:pt x="159857" y="82539"/>
                  </a:cubicBezTo>
                  <a:cubicBezTo>
                    <a:pt x="159857" y="77650"/>
                    <a:pt x="160918" y="74886"/>
                    <a:pt x="164739" y="65321"/>
                  </a:cubicBezTo>
                  <a:cubicBezTo>
                    <a:pt x="167286" y="58732"/>
                    <a:pt x="175989" y="36200"/>
                    <a:pt x="175989" y="24296"/>
                  </a:cubicBezTo>
                  <a:cubicBezTo>
                    <a:pt x="175989" y="20895"/>
                    <a:pt x="175989" y="11968"/>
                    <a:pt x="168135" y="5803"/>
                  </a:cubicBezTo>
                  <a:cubicBezTo>
                    <a:pt x="164527" y="3040"/>
                    <a:pt x="158371" y="64"/>
                    <a:pt x="148394" y="64"/>
                  </a:cubicBezTo>
                  <a:cubicBezTo>
                    <a:pt x="129291" y="64"/>
                    <a:pt x="117616" y="12605"/>
                    <a:pt x="110824" y="21533"/>
                  </a:cubicBezTo>
                  <a:cubicBezTo>
                    <a:pt x="109126" y="3465"/>
                    <a:pt x="94055" y="64"/>
                    <a:pt x="83229" y="64"/>
                  </a:cubicBezTo>
                  <a:cubicBezTo>
                    <a:pt x="65611" y="64"/>
                    <a:pt x="53725" y="10905"/>
                    <a:pt x="47357" y="19407"/>
                  </a:cubicBezTo>
                  <a:cubicBezTo>
                    <a:pt x="45871" y="4741"/>
                    <a:pt x="33347" y="64"/>
                    <a:pt x="24644" y="64"/>
                  </a:cubicBezTo>
                  <a:cubicBezTo>
                    <a:pt x="15517" y="64"/>
                    <a:pt x="10635" y="6654"/>
                    <a:pt x="7875" y="11543"/>
                  </a:cubicBezTo>
                  <a:cubicBezTo>
                    <a:pt x="3206" y="19407"/>
                    <a:pt x="234" y="31524"/>
                    <a:pt x="234" y="32586"/>
                  </a:cubicBezTo>
                  <a:cubicBezTo>
                    <a:pt x="234" y="35350"/>
                    <a:pt x="3206" y="35350"/>
                    <a:pt x="3842" y="35350"/>
                  </a:cubicBezTo>
                  <a:cubicBezTo>
                    <a:pt x="6814" y="35350"/>
                    <a:pt x="7026" y="34712"/>
                    <a:pt x="8512" y="28973"/>
                  </a:cubicBezTo>
                  <a:cubicBezTo>
                    <a:pt x="11696" y="16432"/>
                    <a:pt x="15729" y="6016"/>
                    <a:pt x="24008" y="6016"/>
                  </a:cubicBezTo>
                  <a:cubicBezTo>
                    <a:pt x="29526" y="6016"/>
                    <a:pt x="31012" y="10692"/>
                    <a:pt x="31012" y="16432"/>
                  </a:cubicBezTo>
                  <a:cubicBezTo>
                    <a:pt x="31012" y="20470"/>
                    <a:pt x="29102" y="28335"/>
                    <a:pt x="27616" y="34074"/>
                  </a:cubicBezTo>
                  <a:cubicBezTo>
                    <a:pt x="26130" y="39814"/>
                    <a:pt x="24008" y="48529"/>
                    <a:pt x="22946" y="53205"/>
                  </a:cubicBezTo>
                  <a:lnTo>
                    <a:pt x="16154" y="80413"/>
                  </a:lnTo>
                  <a:cubicBezTo>
                    <a:pt x="15305" y="83176"/>
                    <a:pt x="14031" y="88490"/>
                    <a:pt x="14031" y="89128"/>
                  </a:cubicBezTo>
                  <a:cubicBezTo>
                    <a:pt x="14031" y="93805"/>
                    <a:pt x="17852" y="95930"/>
                    <a:pt x="21248" y="95930"/>
                  </a:cubicBezTo>
                  <a:cubicBezTo>
                    <a:pt x="25069" y="95930"/>
                    <a:pt x="28465" y="93167"/>
                    <a:pt x="29526" y="91254"/>
                  </a:cubicBezTo>
                  <a:cubicBezTo>
                    <a:pt x="30588" y="89341"/>
                    <a:pt x="32286" y="82539"/>
                    <a:pt x="33347" y="78075"/>
                  </a:cubicBezTo>
                  <a:cubicBezTo>
                    <a:pt x="34408" y="74036"/>
                    <a:pt x="36743" y="64258"/>
                    <a:pt x="38017" y="58944"/>
                  </a:cubicBezTo>
                  <a:cubicBezTo>
                    <a:pt x="39291" y="54268"/>
                    <a:pt x="40564" y="49591"/>
                    <a:pt x="41625" y="44702"/>
                  </a:cubicBezTo>
                  <a:cubicBezTo>
                    <a:pt x="43960" y="35987"/>
                    <a:pt x="44385" y="34287"/>
                    <a:pt x="50541" y="25572"/>
                  </a:cubicBezTo>
                  <a:cubicBezTo>
                    <a:pt x="56484" y="17069"/>
                    <a:pt x="66460" y="6016"/>
                    <a:pt x="82380" y="6016"/>
                  </a:cubicBezTo>
                  <a:cubicBezTo>
                    <a:pt x="94692" y="6016"/>
                    <a:pt x="94904" y="16857"/>
                    <a:pt x="94904" y="20895"/>
                  </a:cubicBezTo>
                  <a:cubicBezTo>
                    <a:pt x="94904" y="26209"/>
                    <a:pt x="94267" y="28973"/>
                    <a:pt x="91295" y="40876"/>
                  </a:cubicBezTo>
                  <a:lnTo>
                    <a:pt x="82380" y="76587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9E7F6C5-A847-D672-B3E4-F996AD713B1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21015" y="4225320"/>
              <a:ext cx="70350" cy="303661"/>
            </a:xfrm>
            <a:custGeom>
              <a:avLst/>
              <a:gdLst>
                <a:gd name="connsiteX0" fmla="*/ 70592 w 70350"/>
                <a:gd name="connsiteY0" fmla="*/ 300687 h 303661"/>
                <a:gd name="connsiteX1" fmla="*/ 65437 w 70350"/>
                <a:gd name="connsiteY1" fmla="*/ 294007 h 303661"/>
                <a:gd name="connsiteX2" fmla="*/ 17829 w 70350"/>
                <a:gd name="connsiteY2" fmla="*/ 151893 h 303661"/>
                <a:gd name="connsiteX3" fmla="*/ 66650 w 70350"/>
                <a:gd name="connsiteY3" fmla="*/ 8262 h 303661"/>
                <a:gd name="connsiteX4" fmla="*/ 70592 w 70350"/>
                <a:gd name="connsiteY4" fmla="*/ 3099 h 303661"/>
                <a:gd name="connsiteX5" fmla="*/ 67560 w 70350"/>
                <a:gd name="connsiteY5" fmla="*/ 63 h 303661"/>
                <a:gd name="connsiteX6" fmla="*/ 19345 w 70350"/>
                <a:gd name="connsiteY6" fmla="*/ 59277 h 303661"/>
                <a:gd name="connsiteX7" fmla="*/ 242 w 70350"/>
                <a:gd name="connsiteY7" fmla="*/ 151893 h 303661"/>
                <a:gd name="connsiteX8" fmla="*/ 20255 w 70350"/>
                <a:gd name="connsiteY8" fmla="*/ 246636 h 303661"/>
                <a:gd name="connsiteX9" fmla="*/ 67560 w 70350"/>
                <a:gd name="connsiteY9" fmla="*/ 303724 h 303661"/>
                <a:gd name="connsiteX10" fmla="*/ 70592 w 70350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592" y="300687"/>
                  </a:moveTo>
                  <a:cubicBezTo>
                    <a:pt x="70592" y="299776"/>
                    <a:pt x="70592" y="299169"/>
                    <a:pt x="65437" y="294007"/>
                  </a:cubicBezTo>
                  <a:cubicBezTo>
                    <a:pt x="27533" y="255746"/>
                    <a:pt x="17829" y="198354"/>
                    <a:pt x="17829" y="151893"/>
                  </a:cubicBezTo>
                  <a:cubicBezTo>
                    <a:pt x="17829" y="99056"/>
                    <a:pt x="29352" y="46219"/>
                    <a:pt x="66650" y="8262"/>
                  </a:cubicBezTo>
                  <a:cubicBezTo>
                    <a:pt x="70592" y="4618"/>
                    <a:pt x="70592" y="4010"/>
                    <a:pt x="70592" y="3099"/>
                  </a:cubicBezTo>
                  <a:cubicBezTo>
                    <a:pt x="70592" y="974"/>
                    <a:pt x="69379" y="63"/>
                    <a:pt x="67560" y="63"/>
                  </a:cubicBezTo>
                  <a:cubicBezTo>
                    <a:pt x="64527" y="63"/>
                    <a:pt x="37236" y="20712"/>
                    <a:pt x="19345" y="59277"/>
                  </a:cubicBezTo>
                  <a:cubicBezTo>
                    <a:pt x="3880" y="92679"/>
                    <a:pt x="242" y="126386"/>
                    <a:pt x="242" y="151893"/>
                  </a:cubicBezTo>
                  <a:cubicBezTo>
                    <a:pt x="242" y="175579"/>
                    <a:pt x="3577" y="212322"/>
                    <a:pt x="20255" y="246636"/>
                  </a:cubicBezTo>
                  <a:cubicBezTo>
                    <a:pt x="38449" y="283986"/>
                    <a:pt x="64527" y="303724"/>
                    <a:pt x="67560" y="303724"/>
                  </a:cubicBezTo>
                  <a:cubicBezTo>
                    <a:pt x="69379" y="303724"/>
                    <a:pt x="70592" y="302813"/>
                    <a:pt x="70592" y="300687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A5E816A-889B-4971-F8EF-F1A4D1D92E8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025598" y="4242325"/>
              <a:ext cx="137365" cy="214081"/>
            </a:xfrm>
            <a:custGeom>
              <a:avLst/>
              <a:gdLst>
                <a:gd name="connsiteX0" fmla="*/ 70596 w 137365"/>
                <a:gd name="connsiteY0" fmla="*/ 3403 h 214081"/>
                <a:gd name="connsiteX1" fmla="*/ 66654 w 137365"/>
                <a:gd name="connsiteY1" fmla="*/ 63 h 214081"/>
                <a:gd name="connsiteX2" fmla="*/ 29659 w 137365"/>
                <a:gd name="connsiteY2" fmla="*/ 3099 h 214081"/>
                <a:gd name="connsiteX3" fmla="*/ 23898 w 137365"/>
                <a:gd name="connsiteY3" fmla="*/ 9173 h 214081"/>
                <a:gd name="connsiteX4" fmla="*/ 31175 w 137365"/>
                <a:gd name="connsiteY4" fmla="*/ 12817 h 214081"/>
                <a:gd name="connsiteX5" fmla="*/ 46337 w 137365"/>
                <a:gd name="connsiteY5" fmla="*/ 17979 h 214081"/>
                <a:gd name="connsiteX6" fmla="*/ 45427 w 137365"/>
                <a:gd name="connsiteY6" fmla="*/ 24052 h 214081"/>
                <a:gd name="connsiteX7" fmla="*/ 1458 w 137365"/>
                <a:gd name="connsiteY7" fmla="*/ 198961 h 214081"/>
                <a:gd name="connsiteX8" fmla="*/ 245 w 137365"/>
                <a:gd name="connsiteY8" fmla="*/ 205641 h 214081"/>
                <a:gd name="connsiteX9" fmla="*/ 9039 w 137365"/>
                <a:gd name="connsiteY9" fmla="*/ 214144 h 214081"/>
                <a:gd name="connsiteX10" fmla="*/ 19349 w 137365"/>
                <a:gd name="connsiteY10" fmla="*/ 207767 h 214081"/>
                <a:gd name="connsiteX11" fmla="*/ 36330 w 137365"/>
                <a:gd name="connsiteY11" fmla="*/ 141265 h 214081"/>
                <a:gd name="connsiteX12" fmla="*/ 71506 w 137365"/>
                <a:gd name="connsiteY12" fmla="*/ 167076 h 214081"/>
                <a:gd name="connsiteX13" fmla="*/ 70596 w 137365"/>
                <a:gd name="connsiteY13" fmla="*/ 173453 h 214081"/>
                <a:gd name="connsiteX14" fmla="*/ 69383 w 137365"/>
                <a:gd name="connsiteY14" fmla="*/ 184082 h 214081"/>
                <a:gd name="connsiteX15" fmla="*/ 97281 w 137365"/>
                <a:gd name="connsiteY15" fmla="*/ 214144 h 214081"/>
                <a:gd name="connsiteX16" fmla="*/ 121236 w 137365"/>
                <a:gd name="connsiteY16" fmla="*/ 198050 h 214081"/>
                <a:gd name="connsiteX17" fmla="*/ 132153 w 137365"/>
                <a:gd name="connsiteY17" fmla="*/ 167380 h 214081"/>
                <a:gd name="connsiteX18" fmla="*/ 128514 w 137365"/>
                <a:gd name="connsiteY18" fmla="*/ 164344 h 214081"/>
                <a:gd name="connsiteX19" fmla="*/ 124268 w 137365"/>
                <a:gd name="connsiteY19" fmla="*/ 169809 h 214081"/>
                <a:gd name="connsiteX20" fmla="*/ 97887 w 137365"/>
                <a:gd name="connsiteY20" fmla="*/ 207463 h 214081"/>
                <a:gd name="connsiteX21" fmla="*/ 88183 w 137365"/>
                <a:gd name="connsiteY21" fmla="*/ 193191 h 214081"/>
                <a:gd name="connsiteX22" fmla="*/ 90609 w 137365"/>
                <a:gd name="connsiteY22" fmla="*/ 176186 h 214081"/>
                <a:gd name="connsiteX23" fmla="*/ 91822 w 137365"/>
                <a:gd name="connsiteY23" fmla="*/ 166773 h 214081"/>
                <a:gd name="connsiteX24" fmla="*/ 46944 w 137365"/>
                <a:gd name="connsiteY24" fmla="*/ 134888 h 214081"/>
                <a:gd name="connsiteX25" fmla="*/ 73022 w 137365"/>
                <a:gd name="connsiteY25" fmla="*/ 112417 h 214081"/>
                <a:gd name="connsiteX26" fmla="*/ 116384 w 137365"/>
                <a:gd name="connsiteY26" fmla="*/ 83266 h 214081"/>
                <a:gd name="connsiteX27" fmla="*/ 119113 w 137365"/>
                <a:gd name="connsiteY27" fmla="*/ 83570 h 214081"/>
                <a:gd name="connsiteX28" fmla="*/ 125481 w 137365"/>
                <a:gd name="connsiteY28" fmla="*/ 85999 h 214081"/>
                <a:gd name="connsiteX29" fmla="*/ 126694 w 137365"/>
                <a:gd name="connsiteY29" fmla="*/ 87214 h 214081"/>
                <a:gd name="connsiteX30" fmla="*/ 109410 w 137365"/>
                <a:gd name="connsiteY30" fmla="*/ 103611 h 214081"/>
                <a:gd name="connsiteX31" fmla="*/ 120933 w 137365"/>
                <a:gd name="connsiteY31" fmla="*/ 114239 h 214081"/>
                <a:gd name="connsiteX32" fmla="*/ 137611 w 137365"/>
                <a:gd name="connsiteY32" fmla="*/ 95716 h 214081"/>
                <a:gd name="connsiteX33" fmla="*/ 116991 w 137365"/>
                <a:gd name="connsiteY33" fmla="*/ 76585 h 214081"/>
                <a:gd name="connsiteX34" fmla="*/ 72719 w 137365"/>
                <a:gd name="connsiteY34" fmla="*/ 103308 h 214081"/>
                <a:gd name="connsiteX35" fmla="*/ 39059 w 137365"/>
                <a:gd name="connsiteY35" fmla="*/ 131548 h 214081"/>
                <a:gd name="connsiteX36" fmla="*/ 70596 w 137365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365" h="214081">
                  <a:moveTo>
                    <a:pt x="70596" y="3403"/>
                  </a:moveTo>
                  <a:cubicBezTo>
                    <a:pt x="70596" y="3099"/>
                    <a:pt x="70596" y="63"/>
                    <a:pt x="66654" y="63"/>
                  </a:cubicBezTo>
                  <a:cubicBezTo>
                    <a:pt x="59679" y="63"/>
                    <a:pt x="37543" y="2492"/>
                    <a:pt x="29659" y="3099"/>
                  </a:cubicBezTo>
                  <a:cubicBezTo>
                    <a:pt x="27233" y="3403"/>
                    <a:pt x="23898" y="3707"/>
                    <a:pt x="23898" y="9173"/>
                  </a:cubicBezTo>
                  <a:cubicBezTo>
                    <a:pt x="23898" y="12817"/>
                    <a:pt x="26627" y="12817"/>
                    <a:pt x="31175" y="12817"/>
                  </a:cubicBezTo>
                  <a:cubicBezTo>
                    <a:pt x="45731" y="12817"/>
                    <a:pt x="46337" y="14942"/>
                    <a:pt x="46337" y="17979"/>
                  </a:cubicBezTo>
                  <a:lnTo>
                    <a:pt x="45427" y="24052"/>
                  </a:lnTo>
                  <a:lnTo>
                    <a:pt x="1458" y="198961"/>
                  </a:lnTo>
                  <a:cubicBezTo>
                    <a:pt x="245" y="203212"/>
                    <a:pt x="245" y="203819"/>
                    <a:pt x="245" y="205641"/>
                  </a:cubicBezTo>
                  <a:cubicBezTo>
                    <a:pt x="245" y="212626"/>
                    <a:pt x="6310" y="214144"/>
                    <a:pt x="9039" y="214144"/>
                  </a:cubicBezTo>
                  <a:cubicBezTo>
                    <a:pt x="12981" y="214144"/>
                    <a:pt x="17530" y="211411"/>
                    <a:pt x="19349" y="207767"/>
                  </a:cubicBezTo>
                  <a:cubicBezTo>
                    <a:pt x="20865" y="205034"/>
                    <a:pt x="34511" y="148857"/>
                    <a:pt x="36330" y="141265"/>
                  </a:cubicBezTo>
                  <a:cubicBezTo>
                    <a:pt x="46640" y="142176"/>
                    <a:pt x="71506" y="147035"/>
                    <a:pt x="71506" y="167076"/>
                  </a:cubicBezTo>
                  <a:cubicBezTo>
                    <a:pt x="71506" y="169202"/>
                    <a:pt x="71506" y="170417"/>
                    <a:pt x="70596" y="173453"/>
                  </a:cubicBezTo>
                  <a:cubicBezTo>
                    <a:pt x="69989" y="177097"/>
                    <a:pt x="69383" y="180741"/>
                    <a:pt x="69383" y="184082"/>
                  </a:cubicBezTo>
                  <a:cubicBezTo>
                    <a:pt x="69383" y="201997"/>
                    <a:pt x="81512" y="214144"/>
                    <a:pt x="97281" y="214144"/>
                  </a:cubicBezTo>
                  <a:cubicBezTo>
                    <a:pt x="106378" y="214144"/>
                    <a:pt x="114565" y="209285"/>
                    <a:pt x="121236" y="198050"/>
                  </a:cubicBezTo>
                  <a:cubicBezTo>
                    <a:pt x="128817" y="184689"/>
                    <a:pt x="132153" y="167987"/>
                    <a:pt x="132153" y="167380"/>
                  </a:cubicBezTo>
                  <a:cubicBezTo>
                    <a:pt x="132153" y="164344"/>
                    <a:pt x="129423" y="164344"/>
                    <a:pt x="128514" y="164344"/>
                  </a:cubicBezTo>
                  <a:cubicBezTo>
                    <a:pt x="125481" y="164344"/>
                    <a:pt x="125178" y="165558"/>
                    <a:pt x="124268" y="169809"/>
                  </a:cubicBezTo>
                  <a:cubicBezTo>
                    <a:pt x="118204" y="191977"/>
                    <a:pt x="111229" y="207463"/>
                    <a:pt x="97887" y="207463"/>
                  </a:cubicBezTo>
                  <a:cubicBezTo>
                    <a:pt x="92126" y="207463"/>
                    <a:pt x="88183" y="204123"/>
                    <a:pt x="88183" y="193191"/>
                  </a:cubicBezTo>
                  <a:cubicBezTo>
                    <a:pt x="88183" y="188029"/>
                    <a:pt x="89396" y="181045"/>
                    <a:pt x="90609" y="176186"/>
                  </a:cubicBezTo>
                  <a:cubicBezTo>
                    <a:pt x="91822" y="171024"/>
                    <a:pt x="91822" y="169809"/>
                    <a:pt x="91822" y="166773"/>
                  </a:cubicBezTo>
                  <a:cubicBezTo>
                    <a:pt x="91822" y="147035"/>
                    <a:pt x="72719" y="138229"/>
                    <a:pt x="46944" y="134888"/>
                  </a:cubicBezTo>
                  <a:cubicBezTo>
                    <a:pt x="56344" y="129422"/>
                    <a:pt x="66047" y="119705"/>
                    <a:pt x="73022" y="112417"/>
                  </a:cubicBezTo>
                  <a:cubicBezTo>
                    <a:pt x="87577" y="96323"/>
                    <a:pt x="101526" y="83266"/>
                    <a:pt x="116384" y="83266"/>
                  </a:cubicBezTo>
                  <a:cubicBezTo>
                    <a:pt x="118204" y="83266"/>
                    <a:pt x="118507" y="83266"/>
                    <a:pt x="119113" y="83570"/>
                  </a:cubicBezTo>
                  <a:cubicBezTo>
                    <a:pt x="122752" y="84177"/>
                    <a:pt x="123055" y="84177"/>
                    <a:pt x="125481" y="85999"/>
                  </a:cubicBezTo>
                  <a:cubicBezTo>
                    <a:pt x="126088" y="86303"/>
                    <a:pt x="126088" y="86606"/>
                    <a:pt x="126694" y="87214"/>
                  </a:cubicBezTo>
                  <a:cubicBezTo>
                    <a:pt x="112139" y="88125"/>
                    <a:pt x="109410" y="99967"/>
                    <a:pt x="109410" y="103611"/>
                  </a:cubicBezTo>
                  <a:cubicBezTo>
                    <a:pt x="109410" y="108470"/>
                    <a:pt x="112746" y="114239"/>
                    <a:pt x="120933" y="114239"/>
                  </a:cubicBezTo>
                  <a:cubicBezTo>
                    <a:pt x="128817" y="114239"/>
                    <a:pt x="137611" y="107559"/>
                    <a:pt x="137611" y="95716"/>
                  </a:cubicBezTo>
                  <a:cubicBezTo>
                    <a:pt x="137611" y="86606"/>
                    <a:pt x="130636" y="76585"/>
                    <a:pt x="116991" y="76585"/>
                  </a:cubicBezTo>
                  <a:cubicBezTo>
                    <a:pt x="108500" y="76585"/>
                    <a:pt x="94551" y="79015"/>
                    <a:pt x="72719" y="103308"/>
                  </a:cubicBezTo>
                  <a:cubicBezTo>
                    <a:pt x="62409" y="114847"/>
                    <a:pt x="50582" y="126993"/>
                    <a:pt x="39059" y="131548"/>
                  </a:cubicBezTo>
                  <a:lnTo>
                    <a:pt x="70596" y="3403"/>
                  </a:ln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E6D9278-5915-AA4D-9B3C-C6BE7193A39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193616" y="4225320"/>
              <a:ext cx="70350" cy="303661"/>
            </a:xfrm>
            <a:custGeom>
              <a:avLst/>
              <a:gdLst>
                <a:gd name="connsiteX0" fmla="*/ 70601 w 70350"/>
                <a:gd name="connsiteY0" fmla="*/ 151893 h 303661"/>
                <a:gd name="connsiteX1" fmla="*/ 50588 w 70350"/>
                <a:gd name="connsiteY1" fmla="*/ 57151 h 303661"/>
                <a:gd name="connsiteX2" fmla="*/ 3283 w 70350"/>
                <a:gd name="connsiteY2" fmla="*/ 63 h 303661"/>
                <a:gd name="connsiteX3" fmla="*/ 251 w 70350"/>
                <a:gd name="connsiteY3" fmla="*/ 3099 h 303661"/>
                <a:gd name="connsiteX4" fmla="*/ 6012 w 70350"/>
                <a:gd name="connsiteY4" fmla="*/ 10084 h 303661"/>
                <a:gd name="connsiteX5" fmla="*/ 53014 w 70350"/>
                <a:gd name="connsiteY5" fmla="*/ 151893 h 303661"/>
                <a:gd name="connsiteX6" fmla="*/ 4193 w 70350"/>
                <a:gd name="connsiteY6" fmla="*/ 295525 h 303661"/>
                <a:gd name="connsiteX7" fmla="*/ 251 w 70350"/>
                <a:gd name="connsiteY7" fmla="*/ 300687 h 303661"/>
                <a:gd name="connsiteX8" fmla="*/ 3283 w 70350"/>
                <a:gd name="connsiteY8" fmla="*/ 303724 h 303661"/>
                <a:gd name="connsiteX9" fmla="*/ 51498 w 70350"/>
                <a:gd name="connsiteY9" fmla="*/ 244510 h 303661"/>
                <a:gd name="connsiteX10" fmla="*/ 70601 w 70350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50" h="303661">
                  <a:moveTo>
                    <a:pt x="70601" y="151893"/>
                  </a:moveTo>
                  <a:cubicBezTo>
                    <a:pt x="70601" y="128208"/>
                    <a:pt x="67266" y="91465"/>
                    <a:pt x="50588" y="57151"/>
                  </a:cubicBezTo>
                  <a:cubicBezTo>
                    <a:pt x="32394" y="19801"/>
                    <a:pt x="6316" y="63"/>
                    <a:pt x="3283" y="63"/>
                  </a:cubicBezTo>
                  <a:cubicBezTo>
                    <a:pt x="1464" y="63"/>
                    <a:pt x="251" y="1277"/>
                    <a:pt x="251" y="3099"/>
                  </a:cubicBezTo>
                  <a:cubicBezTo>
                    <a:pt x="251" y="4010"/>
                    <a:pt x="251" y="4618"/>
                    <a:pt x="6012" y="10084"/>
                  </a:cubicBezTo>
                  <a:cubicBezTo>
                    <a:pt x="35729" y="40146"/>
                    <a:pt x="53014" y="88428"/>
                    <a:pt x="53014" y="151893"/>
                  </a:cubicBezTo>
                  <a:cubicBezTo>
                    <a:pt x="53014" y="203819"/>
                    <a:pt x="41794" y="257264"/>
                    <a:pt x="4193" y="295525"/>
                  </a:cubicBezTo>
                  <a:cubicBezTo>
                    <a:pt x="251" y="299169"/>
                    <a:pt x="251" y="299776"/>
                    <a:pt x="251" y="300687"/>
                  </a:cubicBezTo>
                  <a:cubicBezTo>
                    <a:pt x="251" y="302509"/>
                    <a:pt x="1464" y="303724"/>
                    <a:pt x="3283" y="303724"/>
                  </a:cubicBezTo>
                  <a:cubicBezTo>
                    <a:pt x="6316" y="303724"/>
                    <a:pt x="33607" y="283075"/>
                    <a:pt x="51498" y="244510"/>
                  </a:cubicBezTo>
                  <a:cubicBezTo>
                    <a:pt x="66963" y="211107"/>
                    <a:pt x="70601" y="177401"/>
                    <a:pt x="70601" y="151893"/>
                  </a:cubicBezTo>
                  <a:close/>
                </a:path>
              </a:pathLst>
            </a:custGeom>
            <a:solidFill>
              <a:srgbClr val="000000"/>
            </a:solidFill>
            <a:ln w="30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F0B46299-4223-4B39-B792-5DD85345DBB0}"/>
              </a:ext>
            </a:extLst>
          </p:cNvPr>
          <p:cNvSpPr txBox="1"/>
          <p:nvPr/>
        </p:nvSpPr>
        <p:spPr>
          <a:xfrm>
            <a:off x="109055" y="3632433"/>
            <a:ext cx="575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Nello </a:t>
            </a:r>
            <a:r>
              <a:rPr lang="en-GB" sz="2400" dirty="0" err="1"/>
              <a:t>spazio</a:t>
            </a:r>
            <a:r>
              <a:rPr lang="en-GB" sz="2400" dirty="0"/>
              <a:t> di Fourier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550EEA-AC4B-E80C-673B-B75E5AFD5155}"/>
              </a:ext>
            </a:extLst>
          </p:cNvPr>
          <p:cNvSpPr txBox="1"/>
          <p:nvPr/>
        </p:nvSpPr>
        <p:spPr>
          <a:xfrm>
            <a:off x="5499774" y="4467164"/>
            <a:ext cx="575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Modi di Fourier con </a:t>
            </a:r>
            <a:r>
              <a:rPr lang="en-GB" sz="2400" dirty="0" err="1"/>
              <a:t>diverso</a:t>
            </a:r>
            <a:r>
              <a:rPr lang="en-GB" sz="2400" dirty="0"/>
              <a:t> </a:t>
            </a:r>
            <a:r>
              <a:rPr lang="en-GB" sz="2400" dirty="0" err="1"/>
              <a:t>vettore</a:t>
            </a:r>
            <a:r>
              <a:rPr lang="en-GB" sz="2400" dirty="0"/>
              <a:t> </a:t>
            </a:r>
            <a:r>
              <a:rPr lang="en-GB" sz="2400" dirty="0" err="1"/>
              <a:t>d’onda</a:t>
            </a:r>
            <a:r>
              <a:rPr lang="en-GB" sz="2400" dirty="0"/>
              <a:t> </a:t>
            </a:r>
            <a:r>
              <a:rPr lang="en-GB" sz="2400" dirty="0" err="1"/>
              <a:t>comovente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statisticamente</a:t>
            </a:r>
            <a:r>
              <a:rPr lang="en-GB" sz="2400" dirty="0"/>
              <a:t> </a:t>
            </a:r>
            <a:r>
              <a:rPr lang="en-GB" sz="2400" dirty="0" err="1"/>
              <a:t>scorrelati</a:t>
            </a:r>
            <a:endParaRPr lang="en-GB" sz="2400" dirty="0"/>
          </a:p>
        </p:txBody>
      </p:sp>
      <p:sp>
        <p:nvSpPr>
          <p:cNvPr id="180" name="Arrow: Down 179">
            <a:extLst>
              <a:ext uri="{FF2B5EF4-FFF2-40B4-BE49-F238E27FC236}">
                <a16:creationId xmlns:a16="http://schemas.microsoft.com/office/drawing/2014/main" id="{E60FA150-1B43-B4ED-C3C1-D4826B202AA1}"/>
              </a:ext>
            </a:extLst>
          </p:cNvPr>
          <p:cNvSpPr/>
          <p:nvPr/>
        </p:nvSpPr>
        <p:spPr>
          <a:xfrm rot="16200000">
            <a:off x="4770500" y="3625010"/>
            <a:ext cx="324374" cy="5100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7E27159-766A-CEF3-FFD8-FA0217F005AB}"/>
              </a:ext>
            </a:extLst>
          </p:cNvPr>
          <p:cNvSpPr/>
          <p:nvPr/>
        </p:nvSpPr>
        <p:spPr>
          <a:xfrm>
            <a:off x="8531605" y="3506323"/>
            <a:ext cx="1459684" cy="763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3281224-FB1D-4EAF-A30B-0568ECBA5559}"/>
              </a:ext>
            </a:extLst>
          </p:cNvPr>
          <p:cNvCxnSpPr>
            <a:stCxn id="181" idx="3"/>
          </p:cNvCxnSpPr>
          <p:nvPr/>
        </p:nvCxnSpPr>
        <p:spPr>
          <a:xfrm flipH="1">
            <a:off x="8397380" y="4158159"/>
            <a:ext cx="347991" cy="363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5A932DB-4D49-EBA3-4472-E930B5EE61CE}"/>
              </a:ext>
            </a:extLst>
          </p:cNvPr>
          <p:cNvSpPr txBox="1"/>
          <p:nvPr/>
        </p:nvSpPr>
        <p:spPr>
          <a:xfrm>
            <a:off x="453005" y="5761813"/>
            <a:ext cx="5561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err="1"/>
              <a:t>Spettro</a:t>
            </a:r>
            <a:r>
              <a:rPr lang="en-GB" sz="2600" b="1" dirty="0"/>
              <a:t> di </a:t>
            </a:r>
            <a:r>
              <a:rPr lang="en-GB" sz="2600" b="1" dirty="0" err="1"/>
              <a:t>potenza</a:t>
            </a:r>
            <a:r>
              <a:rPr lang="en-GB" sz="2600" b="1" dirty="0"/>
              <a:t> </a:t>
            </a:r>
            <a:r>
              <a:rPr lang="en-GB" sz="2600" b="1" dirty="0" err="1"/>
              <a:t>della</a:t>
            </a:r>
            <a:r>
              <a:rPr lang="en-GB" sz="2600" b="1" dirty="0"/>
              <a:t> </a:t>
            </a:r>
            <a:r>
              <a:rPr lang="en-GB" sz="2600" b="1" dirty="0" err="1"/>
              <a:t>materia</a:t>
            </a:r>
            <a:r>
              <a:rPr lang="en-GB" sz="2600" b="1" dirty="0"/>
              <a:t>:</a:t>
            </a:r>
          </a:p>
        </p:txBody>
      </p:sp>
      <p:grpSp>
        <p:nvGrpSpPr>
          <p:cNvPr id="185" name="Group 184" descr="\documentclass{article}&#10;\usepackage{amsmath}&#10;\pagestyle{empty}&#10;\begin{document}&#10;&#10;$ P_m(k)=\frac{4\pi}{k}\int_0^\infty\mathrm{d}r\,r\,\sin(kr)\,\xi(r)$&#10;&#10;&#10;\end{document}" title="IguanaTex Shape Display">
            <a:extLst>
              <a:ext uri="{FF2B5EF4-FFF2-40B4-BE49-F238E27FC236}">
                <a16:creationId xmlns:a16="http://schemas.microsoft.com/office/drawing/2014/main" id="{945124AD-C072-F49B-624B-3DB6921670A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146333" y="5768151"/>
            <a:ext cx="5280005" cy="469384"/>
            <a:chOff x="5488490" y="4602224"/>
            <a:chExt cx="5280005" cy="469384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A831E98-A15A-E0EE-915D-A3F46EEFDF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88490" y="4672081"/>
              <a:ext cx="271992" cy="259250"/>
            </a:xfrm>
            <a:custGeom>
              <a:avLst/>
              <a:gdLst>
                <a:gd name="connsiteX0" fmla="*/ 100264 w 271992"/>
                <a:gd name="connsiteY0" fmla="*/ 139367 h 259250"/>
                <a:gd name="connsiteX1" fmla="*/ 165025 w 271992"/>
                <a:gd name="connsiteY1" fmla="*/ 139367 h 259250"/>
                <a:gd name="connsiteX2" fmla="*/ 272069 w 271992"/>
                <a:gd name="connsiteY2" fmla="*/ 57379 h 259250"/>
                <a:gd name="connsiteX3" fmla="*/ 197024 w 271992"/>
                <a:gd name="connsiteY3" fmla="*/ 63 h 259250"/>
                <a:gd name="connsiteX4" fmla="*/ 73598 w 271992"/>
                <a:gd name="connsiteY4" fmla="*/ 63 h 259250"/>
                <a:gd name="connsiteX5" fmla="*/ 62170 w 271992"/>
                <a:gd name="connsiteY5" fmla="*/ 7275 h 259250"/>
                <a:gd name="connsiteX6" fmla="*/ 73218 w 271992"/>
                <a:gd name="connsiteY6" fmla="*/ 11830 h 259250"/>
                <a:gd name="connsiteX7" fmla="*/ 89598 w 271992"/>
                <a:gd name="connsiteY7" fmla="*/ 12589 h 259250"/>
                <a:gd name="connsiteX8" fmla="*/ 97979 w 271992"/>
                <a:gd name="connsiteY8" fmla="*/ 18662 h 259250"/>
                <a:gd name="connsiteX9" fmla="*/ 96455 w 271992"/>
                <a:gd name="connsiteY9" fmla="*/ 25874 h 259250"/>
                <a:gd name="connsiteX10" fmla="*/ 45409 w 271992"/>
                <a:gd name="connsiteY10" fmla="*/ 229707 h 259250"/>
                <a:gd name="connsiteX11" fmla="*/ 10743 w 271992"/>
                <a:gd name="connsiteY11" fmla="*/ 247547 h 259250"/>
                <a:gd name="connsiteX12" fmla="*/ 77 w 271992"/>
                <a:gd name="connsiteY12" fmla="*/ 254759 h 259250"/>
                <a:gd name="connsiteX13" fmla="*/ 5791 w 271992"/>
                <a:gd name="connsiteY13" fmla="*/ 259314 h 259250"/>
                <a:gd name="connsiteX14" fmla="*/ 54170 w 271992"/>
                <a:gd name="connsiteY14" fmla="*/ 258175 h 259250"/>
                <a:gd name="connsiteX15" fmla="*/ 78551 w 271992"/>
                <a:gd name="connsiteY15" fmla="*/ 258554 h 259250"/>
                <a:gd name="connsiteX16" fmla="*/ 103312 w 271992"/>
                <a:gd name="connsiteY16" fmla="*/ 259314 h 259250"/>
                <a:gd name="connsiteX17" fmla="*/ 110931 w 271992"/>
                <a:gd name="connsiteY17" fmla="*/ 251722 h 259250"/>
                <a:gd name="connsiteX18" fmla="*/ 100264 w 271992"/>
                <a:gd name="connsiteY18" fmla="*/ 247547 h 259250"/>
                <a:gd name="connsiteX19" fmla="*/ 75503 w 271992"/>
                <a:gd name="connsiteY19" fmla="*/ 240714 h 259250"/>
                <a:gd name="connsiteX20" fmla="*/ 76646 w 271992"/>
                <a:gd name="connsiteY20" fmla="*/ 234262 h 259250"/>
                <a:gd name="connsiteX21" fmla="*/ 100264 w 271992"/>
                <a:gd name="connsiteY21" fmla="*/ 139367 h 259250"/>
                <a:gd name="connsiteX22" fmla="*/ 127692 w 271992"/>
                <a:gd name="connsiteY22" fmla="*/ 26254 h 259250"/>
                <a:gd name="connsiteX23" fmla="*/ 148263 w 271992"/>
                <a:gd name="connsiteY23" fmla="*/ 11830 h 259250"/>
                <a:gd name="connsiteX24" fmla="*/ 184834 w 271992"/>
                <a:gd name="connsiteY24" fmla="*/ 11830 h 259250"/>
                <a:gd name="connsiteX25" fmla="*/ 236642 w 271992"/>
                <a:gd name="connsiteY25" fmla="*/ 48269 h 259250"/>
                <a:gd name="connsiteX26" fmla="*/ 214166 w 271992"/>
                <a:gd name="connsiteY26" fmla="*/ 109381 h 259250"/>
                <a:gd name="connsiteX27" fmla="*/ 155501 w 271992"/>
                <a:gd name="connsiteY27" fmla="*/ 129498 h 259250"/>
                <a:gd name="connsiteX28" fmla="*/ 101788 w 271992"/>
                <a:gd name="connsiteY28" fmla="*/ 129498 h 259250"/>
                <a:gd name="connsiteX29" fmla="*/ 127692 w 271992"/>
                <a:gd name="connsiteY29" fmla="*/ 26254 h 2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992" h="259250">
                  <a:moveTo>
                    <a:pt x="100264" y="139367"/>
                  </a:moveTo>
                  <a:lnTo>
                    <a:pt x="165025" y="139367"/>
                  </a:lnTo>
                  <a:cubicBezTo>
                    <a:pt x="219118" y="139367"/>
                    <a:pt x="272069" y="99891"/>
                    <a:pt x="272069" y="57379"/>
                  </a:cubicBezTo>
                  <a:cubicBezTo>
                    <a:pt x="272069" y="28151"/>
                    <a:pt x="246927" y="63"/>
                    <a:pt x="197024" y="63"/>
                  </a:cubicBezTo>
                  <a:lnTo>
                    <a:pt x="73598" y="63"/>
                  </a:lnTo>
                  <a:cubicBezTo>
                    <a:pt x="66361" y="63"/>
                    <a:pt x="62170" y="63"/>
                    <a:pt x="62170" y="7275"/>
                  </a:cubicBezTo>
                  <a:cubicBezTo>
                    <a:pt x="62170" y="11830"/>
                    <a:pt x="65599" y="11830"/>
                    <a:pt x="73218" y="11830"/>
                  </a:cubicBezTo>
                  <a:cubicBezTo>
                    <a:pt x="78170" y="11830"/>
                    <a:pt x="85027" y="12209"/>
                    <a:pt x="89598" y="12589"/>
                  </a:cubicBezTo>
                  <a:cubicBezTo>
                    <a:pt x="95693" y="13348"/>
                    <a:pt x="97979" y="14487"/>
                    <a:pt x="97979" y="18662"/>
                  </a:cubicBezTo>
                  <a:cubicBezTo>
                    <a:pt x="97979" y="20180"/>
                    <a:pt x="97598" y="21319"/>
                    <a:pt x="96455" y="25874"/>
                  </a:cubicBezTo>
                  <a:lnTo>
                    <a:pt x="45409" y="229707"/>
                  </a:lnTo>
                  <a:cubicBezTo>
                    <a:pt x="41599" y="244510"/>
                    <a:pt x="40837" y="247547"/>
                    <a:pt x="10743" y="247547"/>
                  </a:cubicBezTo>
                  <a:cubicBezTo>
                    <a:pt x="4267" y="247547"/>
                    <a:pt x="77" y="247547"/>
                    <a:pt x="77" y="254759"/>
                  </a:cubicBezTo>
                  <a:cubicBezTo>
                    <a:pt x="77" y="259314"/>
                    <a:pt x="4648" y="259314"/>
                    <a:pt x="5791" y="259314"/>
                  </a:cubicBezTo>
                  <a:cubicBezTo>
                    <a:pt x="16457" y="259314"/>
                    <a:pt x="43504" y="258175"/>
                    <a:pt x="54170" y="258175"/>
                  </a:cubicBezTo>
                  <a:cubicBezTo>
                    <a:pt x="62170" y="258175"/>
                    <a:pt x="70551" y="258554"/>
                    <a:pt x="78551" y="258554"/>
                  </a:cubicBezTo>
                  <a:cubicBezTo>
                    <a:pt x="86931" y="258554"/>
                    <a:pt x="95312" y="259314"/>
                    <a:pt x="103312" y="259314"/>
                  </a:cubicBezTo>
                  <a:cubicBezTo>
                    <a:pt x="105979" y="259314"/>
                    <a:pt x="110931" y="259314"/>
                    <a:pt x="110931" y="251722"/>
                  </a:cubicBezTo>
                  <a:cubicBezTo>
                    <a:pt x="110931" y="247547"/>
                    <a:pt x="107502" y="247547"/>
                    <a:pt x="100264" y="247547"/>
                  </a:cubicBezTo>
                  <a:cubicBezTo>
                    <a:pt x="86170" y="247547"/>
                    <a:pt x="75503" y="247547"/>
                    <a:pt x="75503" y="240714"/>
                  </a:cubicBezTo>
                  <a:cubicBezTo>
                    <a:pt x="75503" y="238437"/>
                    <a:pt x="76265" y="236539"/>
                    <a:pt x="76646" y="234262"/>
                  </a:cubicBezTo>
                  <a:lnTo>
                    <a:pt x="100264" y="139367"/>
                  </a:lnTo>
                  <a:close/>
                  <a:moveTo>
                    <a:pt x="127692" y="26254"/>
                  </a:moveTo>
                  <a:cubicBezTo>
                    <a:pt x="131121" y="12968"/>
                    <a:pt x="131883" y="11830"/>
                    <a:pt x="148263" y="11830"/>
                  </a:cubicBezTo>
                  <a:lnTo>
                    <a:pt x="184834" y="11830"/>
                  </a:lnTo>
                  <a:cubicBezTo>
                    <a:pt x="216452" y="11830"/>
                    <a:pt x="236642" y="22078"/>
                    <a:pt x="236642" y="48269"/>
                  </a:cubicBezTo>
                  <a:cubicBezTo>
                    <a:pt x="236642" y="63072"/>
                    <a:pt x="229023" y="95716"/>
                    <a:pt x="214166" y="109381"/>
                  </a:cubicBezTo>
                  <a:cubicBezTo>
                    <a:pt x="195119" y="126462"/>
                    <a:pt x="172262" y="129498"/>
                    <a:pt x="155501" y="129498"/>
                  </a:cubicBezTo>
                  <a:lnTo>
                    <a:pt x="101788" y="129498"/>
                  </a:lnTo>
                  <a:lnTo>
                    <a:pt x="127692" y="26254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7DBB8A2-24DF-70BC-7F1A-D7E5BD4DBF0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30356" y="4871093"/>
              <a:ext cx="244793" cy="119832"/>
            </a:xfrm>
            <a:custGeom>
              <a:avLst/>
              <a:gdLst>
                <a:gd name="connsiteX0" fmla="*/ 103280 w 244793"/>
                <a:gd name="connsiteY0" fmla="*/ 95718 h 119832"/>
                <a:gd name="connsiteX1" fmla="*/ 99547 w 244793"/>
                <a:gd name="connsiteY1" fmla="*/ 111394 h 119832"/>
                <a:gd name="connsiteX2" fmla="*/ 108613 w 244793"/>
                <a:gd name="connsiteY2" fmla="*/ 119897 h 119832"/>
                <a:gd name="connsiteX3" fmla="*/ 119013 w 244793"/>
                <a:gd name="connsiteY3" fmla="*/ 114051 h 119832"/>
                <a:gd name="connsiteX4" fmla="*/ 123813 w 244793"/>
                <a:gd name="connsiteY4" fmla="*/ 97577 h 119832"/>
                <a:gd name="connsiteX5" fmla="*/ 129680 w 244793"/>
                <a:gd name="connsiteY5" fmla="*/ 73664 h 119832"/>
                <a:gd name="connsiteX6" fmla="*/ 134213 w 244793"/>
                <a:gd name="connsiteY6" fmla="*/ 55862 h 119832"/>
                <a:gd name="connsiteX7" fmla="*/ 142479 w 244793"/>
                <a:gd name="connsiteY7" fmla="*/ 35669 h 119832"/>
                <a:gd name="connsiteX8" fmla="*/ 185145 w 244793"/>
                <a:gd name="connsiteY8" fmla="*/ 7504 h 119832"/>
                <a:gd name="connsiteX9" fmla="*/ 200878 w 244793"/>
                <a:gd name="connsiteY9" fmla="*/ 26103 h 119832"/>
                <a:gd name="connsiteX10" fmla="*/ 185145 w 244793"/>
                <a:gd name="connsiteY10" fmla="*/ 82698 h 119832"/>
                <a:gd name="connsiteX11" fmla="*/ 181145 w 244793"/>
                <a:gd name="connsiteY11" fmla="*/ 97046 h 119832"/>
                <a:gd name="connsiteX12" fmla="*/ 206477 w 244793"/>
                <a:gd name="connsiteY12" fmla="*/ 119897 h 119832"/>
                <a:gd name="connsiteX13" fmla="*/ 244876 w 244793"/>
                <a:gd name="connsiteY13" fmla="*/ 79244 h 119832"/>
                <a:gd name="connsiteX14" fmla="*/ 240610 w 244793"/>
                <a:gd name="connsiteY14" fmla="*/ 75790 h 119832"/>
                <a:gd name="connsiteX15" fmla="*/ 235543 w 244793"/>
                <a:gd name="connsiteY15" fmla="*/ 80307 h 119832"/>
                <a:gd name="connsiteX16" fmla="*/ 207277 w 244793"/>
                <a:gd name="connsiteY16" fmla="*/ 112457 h 119832"/>
                <a:gd name="connsiteX17" fmla="*/ 200611 w 244793"/>
                <a:gd name="connsiteY17" fmla="*/ 103157 h 119832"/>
                <a:gd name="connsiteX18" fmla="*/ 206744 w 244793"/>
                <a:gd name="connsiteY18" fmla="*/ 81635 h 119832"/>
                <a:gd name="connsiteX19" fmla="*/ 220877 w 244793"/>
                <a:gd name="connsiteY19" fmla="*/ 30354 h 119832"/>
                <a:gd name="connsiteX20" fmla="*/ 211011 w 244793"/>
                <a:gd name="connsiteY20" fmla="*/ 7238 h 119832"/>
                <a:gd name="connsiteX21" fmla="*/ 186211 w 244793"/>
                <a:gd name="connsiteY21" fmla="*/ 64 h 119832"/>
                <a:gd name="connsiteX22" fmla="*/ 139013 w 244793"/>
                <a:gd name="connsiteY22" fmla="*/ 26900 h 119832"/>
                <a:gd name="connsiteX23" fmla="*/ 104347 w 244793"/>
                <a:gd name="connsiteY23" fmla="*/ 64 h 119832"/>
                <a:gd name="connsiteX24" fmla="*/ 59281 w 244793"/>
                <a:gd name="connsiteY24" fmla="*/ 24243 h 119832"/>
                <a:gd name="connsiteX25" fmla="*/ 30749 w 244793"/>
                <a:gd name="connsiteY25" fmla="*/ 64 h 119832"/>
                <a:gd name="connsiteX26" fmla="*/ 9683 w 244793"/>
                <a:gd name="connsiteY26" fmla="*/ 14412 h 119832"/>
                <a:gd name="connsiteX27" fmla="*/ 83 w 244793"/>
                <a:gd name="connsiteY27" fmla="*/ 40717 h 119832"/>
                <a:gd name="connsiteX28" fmla="*/ 4616 w 244793"/>
                <a:gd name="connsiteY28" fmla="*/ 44171 h 119832"/>
                <a:gd name="connsiteX29" fmla="*/ 10483 w 244793"/>
                <a:gd name="connsiteY29" fmla="*/ 36200 h 119832"/>
                <a:gd name="connsiteX30" fmla="*/ 29949 w 244793"/>
                <a:gd name="connsiteY30" fmla="*/ 7504 h 119832"/>
                <a:gd name="connsiteX31" fmla="*/ 38749 w 244793"/>
                <a:gd name="connsiteY31" fmla="*/ 20523 h 119832"/>
                <a:gd name="connsiteX32" fmla="*/ 34482 w 244793"/>
                <a:gd name="connsiteY32" fmla="*/ 42577 h 119832"/>
                <a:gd name="connsiteX33" fmla="*/ 28616 w 244793"/>
                <a:gd name="connsiteY33" fmla="*/ 66490 h 119832"/>
                <a:gd name="connsiteX34" fmla="*/ 20083 w 244793"/>
                <a:gd name="connsiteY34" fmla="*/ 100500 h 119832"/>
                <a:gd name="connsiteX35" fmla="*/ 17416 w 244793"/>
                <a:gd name="connsiteY35" fmla="*/ 111394 h 119832"/>
                <a:gd name="connsiteX36" fmla="*/ 26482 w 244793"/>
                <a:gd name="connsiteY36" fmla="*/ 119897 h 119832"/>
                <a:gd name="connsiteX37" fmla="*/ 36882 w 244793"/>
                <a:gd name="connsiteY37" fmla="*/ 114051 h 119832"/>
                <a:gd name="connsiteX38" fmla="*/ 41682 w 244793"/>
                <a:gd name="connsiteY38" fmla="*/ 97577 h 119832"/>
                <a:gd name="connsiteX39" fmla="*/ 47548 w 244793"/>
                <a:gd name="connsiteY39" fmla="*/ 73664 h 119832"/>
                <a:gd name="connsiteX40" fmla="*/ 52082 w 244793"/>
                <a:gd name="connsiteY40" fmla="*/ 55862 h 119832"/>
                <a:gd name="connsiteX41" fmla="*/ 63281 w 244793"/>
                <a:gd name="connsiteY41" fmla="*/ 31949 h 119832"/>
                <a:gd name="connsiteX42" fmla="*/ 103280 w 244793"/>
                <a:gd name="connsiteY42" fmla="*/ 7504 h 119832"/>
                <a:gd name="connsiteX43" fmla="*/ 119013 w 244793"/>
                <a:gd name="connsiteY43" fmla="*/ 26103 h 119832"/>
                <a:gd name="connsiteX44" fmla="*/ 114480 w 244793"/>
                <a:gd name="connsiteY44" fmla="*/ 51079 h 119832"/>
                <a:gd name="connsiteX45" fmla="*/ 103280 w 244793"/>
                <a:gd name="connsiteY45" fmla="*/ 95718 h 11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4793" h="119832">
                  <a:moveTo>
                    <a:pt x="103280" y="95718"/>
                  </a:moveTo>
                  <a:cubicBezTo>
                    <a:pt x="101947" y="101032"/>
                    <a:pt x="99547" y="110066"/>
                    <a:pt x="99547" y="111394"/>
                  </a:cubicBezTo>
                  <a:cubicBezTo>
                    <a:pt x="99547" y="117240"/>
                    <a:pt x="104347" y="119897"/>
                    <a:pt x="108613" y="119897"/>
                  </a:cubicBezTo>
                  <a:cubicBezTo>
                    <a:pt x="113413" y="119897"/>
                    <a:pt x="117680" y="116442"/>
                    <a:pt x="119013" y="114051"/>
                  </a:cubicBezTo>
                  <a:cubicBezTo>
                    <a:pt x="120346" y="111660"/>
                    <a:pt x="122480" y="103157"/>
                    <a:pt x="123813" y="97577"/>
                  </a:cubicBezTo>
                  <a:cubicBezTo>
                    <a:pt x="125146" y="92529"/>
                    <a:pt x="128080" y="80307"/>
                    <a:pt x="129680" y="73664"/>
                  </a:cubicBezTo>
                  <a:cubicBezTo>
                    <a:pt x="131280" y="67819"/>
                    <a:pt x="132879" y="61973"/>
                    <a:pt x="134213" y="55862"/>
                  </a:cubicBezTo>
                  <a:cubicBezTo>
                    <a:pt x="137146" y="44437"/>
                    <a:pt x="137146" y="43905"/>
                    <a:pt x="142479" y="35669"/>
                  </a:cubicBezTo>
                  <a:cubicBezTo>
                    <a:pt x="151012" y="22649"/>
                    <a:pt x="164345" y="7504"/>
                    <a:pt x="185145" y="7504"/>
                  </a:cubicBezTo>
                  <a:cubicBezTo>
                    <a:pt x="200078" y="7504"/>
                    <a:pt x="200878" y="19726"/>
                    <a:pt x="200878" y="26103"/>
                  </a:cubicBezTo>
                  <a:cubicBezTo>
                    <a:pt x="200878" y="42045"/>
                    <a:pt x="189411" y="71539"/>
                    <a:pt x="185145" y="82698"/>
                  </a:cubicBezTo>
                  <a:cubicBezTo>
                    <a:pt x="182211" y="90138"/>
                    <a:pt x="181145" y="92529"/>
                    <a:pt x="181145" y="97046"/>
                  </a:cubicBezTo>
                  <a:cubicBezTo>
                    <a:pt x="181145" y="111128"/>
                    <a:pt x="192878" y="119897"/>
                    <a:pt x="206477" y="119897"/>
                  </a:cubicBezTo>
                  <a:cubicBezTo>
                    <a:pt x="233143" y="119897"/>
                    <a:pt x="244876" y="83229"/>
                    <a:pt x="244876" y="79244"/>
                  </a:cubicBezTo>
                  <a:cubicBezTo>
                    <a:pt x="244876" y="75790"/>
                    <a:pt x="241410" y="75790"/>
                    <a:pt x="240610" y="75790"/>
                  </a:cubicBezTo>
                  <a:cubicBezTo>
                    <a:pt x="236877" y="75790"/>
                    <a:pt x="236610" y="77384"/>
                    <a:pt x="235543" y="80307"/>
                  </a:cubicBezTo>
                  <a:cubicBezTo>
                    <a:pt x="229410" y="101563"/>
                    <a:pt x="217944" y="112457"/>
                    <a:pt x="207277" y="112457"/>
                  </a:cubicBezTo>
                  <a:cubicBezTo>
                    <a:pt x="201678" y="112457"/>
                    <a:pt x="200611" y="108737"/>
                    <a:pt x="200611" y="103157"/>
                  </a:cubicBezTo>
                  <a:cubicBezTo>
                    <a:pt x="200611" y="97046"/>
                    <a:pt x="201944" y="93592"/>
                    <a:pt x="206744" y="81635"/>
                  </a:cubicBezTo>
                  <a:cubicBezTo>
                    <a:pt x="209944" y="73398"/>
                    <a:pt x="220877" y="45234"/>
                    <a:pt x="220877" y="30354"/>
                  </a:cubicBezTo>
                  <a:cubicBezTo>
                    <a:pt x="220877" y="26103"/>
                    <a:pt x="220877" y="14944"/>
                    <a:pt x="211011" y="7238"/>
                  </a:cubicBezTo>
                  <a:cubicBezTo>
                    <a:pt x="206477" y="3784"/>
                    <a:pt x="198744" y="64"/>
                    <a:pt x="186211" y="64"/>
                  </a:cubicBezTo>
                  <a:cubicBezTo>
                    <a:pt x="162212" y="64"/>
                    <a:pt x="147546" y="15741"/>
                    <a:pt x="139013" y="26900"/>
                  </a:cubicBezTo>
                  <a:cubicBezTo>
                    <a:pt x="136879" y="4316"/>
                    <a:pt x="117947" y="64"/>
                    <a:pt x="104347" y="64"/>
                  </a:cubicBezTo>
                  <a:cubicBezTo>
                    <a:pt x="82214" y="64"/>
                    <a:pt x="67281" y="13615"/>
                    <a:pt x="59281" y="24243"/>
                  </a:cubicBezTo>
                  <a:cubicBezTo>
                    <a:pt x="57415" y="5910"/>
                    <a:pt x="41682" y="64"/>
                    <a:pt x="30749" y="64"/>
                  </a:cubicBezTo>
                  <a:cubicBezTo>
                    <a:pt x="19283" y="64"/>
                    <a:pt x="13149" y="8301"/>
                    <a:pt x="9683" y="14412"/>
                  </a:cubicBezTo>
                  <a:cubicBezTo>
                    <a:pt x="3816" y="24243"/>
                    <a:pt x="83" y="39388"/>
                    <a:pt x="83" y="40717"/>
                  </a:cubicBezTo>
                  <a:cubicBezTo>
                    <a:pt x="83" y="44171"/>
                    <a:pt x="3816" y="44171"/>
                    <a:pt x="4616" y="44171"/>
                  </a:cubicBezTo>
                  <a:cubicBezTo>
                    <a:pt x="8350" y="44171"/>
                    <a:pt x="8616" y="43374"/>
                    <a:pt x="10483" y="36200"/>
                  </a:cubicBezTo>
                  <a:cubicBezTo>
                    <a:pt x="14483" y="20523"/>
                    <a:pt x="19549" y="7504"/>
                    <a:pt x="29949" y="7504"/>
                  </a:cubicBezTo>
                  <a:cubicBezTo>
                    <a:pt x="36882" y="7504"/>
                    <a:pt x="38749" y="13349"/>
                    <a:pt x="38749" y="20523"/>
                  </a:cubicBezTo>
                  <a:cubicBezTo>
                    <a:pt x="38749" y="25572"/>
                    <a:pt x="36349" y="35403"/>
                    <a:pt x="34482" y="42577"/>
                  </a:cubicBezTo>
                  <a:cubicBezTo>
                    <a:pt x="32616" y="49751"/>
                    <a:pt x="29949" y="60645"/>
                    <a:pt x="28616" y="66490"/>
                  </a:cubicBezTo>
                  <a:lnTo>
                    <a:pt x="20083" y="100500"/>
                  </a:lnTo>
                  <a:cubicBezTo>
                    <a:pt x="19016" y="103954"/>
                    <a:pt x="17416" y="110597"/>
                    <a:pt x="17416" y="111394"/>
                  </a:cubicBezTo>
                  <a:cubicBezTo>
                    <a:pt x="17416" y="117240"/>
                    <a:pt x="22216" y="119897"/>
                    <a:pt x="26482" y="119897"/>
                  </a:cubicBezTo>
                  <a:cubicBezTo>
                    <a:pt x="31282" y="119897"/>
                    <a:pt x="35549" y="116442"/>
                    <a:pt x="36882" y="114051"/>
                  </a:cubicBezTo>
                  <a:cubicBezTo>
                    <a:pt x="38215" y="111660"/>
                    <a:pt x="40349" y="103157"/>
                    <a:pt x="41682" y="97577"/>
                  </a:cubicBezTo>
                  <a:cubicBezTo>
                    <a:pt x="43015" y="92529"/>
                    <a:pt x="45949" y="80307"/>
                    <a:pt x="47548" y="73664"/>
                  </a:cubicBezTo>
                  <a:cubicBezTo>
                    <a:pt x="49148" y="67819"/>
                    <a:pt x="50748" y="61973"/>
                    <a:pt x="52082" y="55862"/>
                  </a:cubicBezTo>
                  <a:cubicBezTo>
                    <a:pt x="55015" y="44968"/>
                    <a:pt x="55548" y="42843"/>
                    <a:pt x="63281" y="31949"/>
                  </a:cubicBezTo>
                  <a:cubicBezTo>
                    <a:pt x="70748" y="21321"/>
                    <a:pt x="83281" y="7504"/>
                    <a:pt x="103280" y="7504"/>
                  </a:cubicBezTo>
                  <a:cubicBezTo>
                    <a:pt x="118747" y="7504"/>
                    <a:pt x="119013" y="21055"/>
                    <a:pt x="119013" y="26103"/>
                  </a:cubicBezTo>
                  <a:cubicBezTo>
                    <a:pt x="119013" y="32746"/>
                    <a:pt x="118213" y="36200"/>
                    <a:pt x="114480" y="51079"/>
                  </a:cubicBezTo>
                  <a:lnTo>
                    <a:pt x="103280" y="95718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45BC46B-56E7-0BAE-40E9-8CECD6A0189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44904" y="4646650"/>
              <a:ext cx="88378" cy="379576"/>
            </a:xfrm>
            <a:custGeom>
              <a:avLst/>
              <a:gdLst>
                <a:gd name="connsiteX0" fmla="*/ 88469 w 88378"/>
                <a:gd name="connsiteY0" fmla="*/ 375844 h 379576"/>
                <a:gd name="connsiteX1" fmla="*/ 81993 w 88378"/>
                <a:gd name="connsiteY1" fmla="*/ 367493 h 379576"/>
                <a:gd name="connsiteX2" fmla="*/ 22185 w 88378"/>
                <a:gd name="connsiteY2" fmla="*/ 189851 h 379576"/>
                <a:gd name="connsiteX3" fmla="*/ 83517 w 88378"/>
                <a:gd name="connsiteY3" fmla="*/ 10311 h 379576"/>
                <a:gd name="connsiteX4" fmla="*/ 88469 w 88378"/>
                <a:gd name="connsiteY4" fmla="*/ 3859 h 379576"/>
                <a:gd name="connsiteX5" fmla="*/ 84660 w 88378"/>
                <a:gd name="connsiteY5" fmla="*/ 63 h 379576"/>
                <a:gd name="connsiteX6" fmla="*/ 24090 w 88378"/>
                <a:gd name="connsiteY6" fmla="*/ 74080 h 379576"/>
                <a:gd name="connsiteX7" fmla="*/ 91 w 88378"/>
                <a:gd name="connsiteY7" fmla="*/ 189851 h 379576"/>
                <a:gd name="connsiteX8" fmla="*/ 25233 w 88378"/>
                <a:gd name="connsiteY8" fmla="*/ 308279 h 379576"/>
                <a:gd name="connsiteX9" fmla="*/ 84660 w 88378"/>
                <a:gd name="connsiteY9" fmla="*/ 379639 h 379576"/>
                <a:gd name="connsiteX10" fmla="*/ 88469 w 88378"/>
                <a:gd name="connsiteY10" fmla="*/ 375844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469" y="375844"/>
                  </a:moveTo>
                  <a:cubicBezTo>
                    <a:pt x="88469" y="374705"/>
                    <a:pt x="88469" y="373946"/>
                    <a:pt x="81993" y="367493"/>
                  </a:cubicBezTo>
                  <a:cubicBezTo>
                    <a:pt x="34375" y="319666"/>
                    <a:pt x="22185" y="247926"/>
                    <a:pt x="22185" y="189851"/>
                  </a:cubicBezTo>
                  <a:cubicBezTo>
                    <a:pt x="22185" y="123805"/>
                    <a:pt x="36661" y="57758"/>
                    <a:pt x="83517" y="10311"/>
                  </a:cubicBezTo>
                  <a:cubicBezTo>
                    <a:pt x="88469" y="5756"/>
                    <a:pt x="88469" y="4997"/>
                    <a:pt x="88469" y="3859"/>
                  </a:cubicBezTo>
                  <a:cubicBezTo>
                    <a:pt x="88469" y="1202"/>
                    <a:pt x="86945" y="63"/>
                    <a:pt x="84660" y="63"/>
                  </a:cubicBezTo>
                  <a:cubicBezTo>
                    <a:pt x="80850" y="63"/>
                    <a:pt x="46566" y="25874"/>
                    <a:pt x="24090" y="74080"/>
                  </a:cubicBezTo>
                  <a:cubicBezTo>
                    <a:pt x="4662" y="115834"/>
                    <a:pt x="91" y="157967"/>
                    <a:pt x="91" y="189851"/>
                  </a:cubicBezTo>
                  <a:cubicBezTo>
                    <a:pt x="91" y="219458"/>
                    <a:pt x="4281" y="265387"/>
                    <a:pt x="25233" y="308279"/>
                  </a:cubicBezTo>
                  <a:cubicBezTo>
                    <a:pt x="48089" y="354967"/>
                    <a:pt x="80850" y="379639"/>
                    <a:pt x="84660" y="379639"/>
                  </a:cubicBezTo>
                  <a:cubicBezTo>
                    <a:pt x="86945" y="379639"/>
                    <a:pt x="88469" y="378501"/>
                    <a:pt x="88469" y="375844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53B6307-E76C-4779-9E33-B0B1E2FD95A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76287" y="4667906"/>
              <a:ext cx="172566" cy="267601"/>
            </a:xfrm>
            <a:custGeom>
              <a:avLst/>
              <a:gdLst>
                <a:gd name="connsiteX0" fmla="*/ 88473 w 172566"/>
                <a:gd name="connsiteY0" fmla="*/ 4238 h 267601"/>
                <a:gd name="connsiteX1" fmla="*/ 83521 w 172566"/>
                <a:gd name="connsiteY1" fmla="*/ 63 h 267601"/>
                <a:gd name="connsiteX2" fmla="*/ 37046 w 172566"/>
                <a:gd name="connsiteY2" fmla="*/ 3859 h 267601"/>
                <a:gd name="connsiteX3" fmla="*/ 29808 w 172566"/>
                <a:gd name="connsiteY3" fmla="*/ 11450 h 267601"/>
                <a:gd name="connsiteX4" fmla="*/ 38951 w 172566"/>
                <a:gd name="connsiteY4" fmla="*/ 16005 h 267601"/>
                <a:gd name="connsiteX5" fmla="*/ 57998 w 172566"/>
                <a:gd name="connsiteY5" fmla="*/ 22458 h 267601"/>
                <a:gd name="connsiteX6" fmla="*/ 56855 w 172566"/>
                <a:gd name="connsiteY6" fmla="*/ 30049 h 267601"/>
                <a:gd name="connsiteX7" fmla="*/ 1618 w 172566"/>
                <a:gd name="connsiteY7" fmla="*/ 248685 h 267601"/>
                <a:gd name="connsiteX8" fmla="*/ 95 w 172566"/>
                <a:gd name="connsiteY8" fmla="*/ 257036 h 267601"/>
                <a:gd name="connsiteX9" fmla="*/ 11142 w 172566"/>
                <a:gd name="connsiteY9" fmla="*/ 267664 h 267601"/>
                <a:gd name="connsiteX10" fmla="*/ 24094 w 172566"/>
                <a:gd name="connsiteY10" fmla="*/ 259693 h 267601"/>
                <a:gd name="connsiteX11" fmla="*/ 45427 w 172566"/>
                <a:gd name="connsiteY11" fmla="*/ 176566 h 267601"/>
                <a:gd name="connsiteX12" fmla="*/ 89616 w 172566"/>
                <a:gd name="connsiteY12" fmla="*/ 208830 h 267601"/>
                <a:gd name="connsiteX13" fmla="*/ 88473 w 172566"/>
                <a:gd name="connsiteY13" fmla="*/ 216801 h 267601"/>
                <a:gd name="connsiteX14" fmla="*/ 86949 w 172566"/>
                <a:gd name="connsiteY14" fmla="*/ 230086 h 267601"/>
                <a:gd name="connsiteX15" fmla="*/ 121996 w 172566"/>
                <a:gd name="connsiteY15" fmla="*/ 267664 h 267601"/>
                <a:gd name="connsiteX16" fmla="*/ 152090 w 172566"/>
                <a:gd name="connsiteY16" fmla="*/ 247547 h 267601"/>
                <a:gd name="connsiteX17" fmla="*/ 165804 w 172566"/>
                <a:gd name="connsiteY17" fmla="*/ 209209 h 267601"/>
                <a:gd name="connsiteX18" fmla="*/ 161233 w 172566"/>
                <a:gd name="connsiteY18" fmla="*/ 205414 h 267601"/>
                <a:gd name="connsiteX19" fmla="*/ 155900 w 172566"/>
                <a:gd name="connsiteY19" fmla="*/ 212246 h 267601"/>
                <a:gd name="connsiteX20" fmla="*/ 122758 w 172566"/>
                <a:gd name="connsiteY20" fmla="*/ 259314 h 267601"/>
                <a:gd name="connsiteX21" fmla="*/ 110568 w 172566"/>
                <a:gd name="connsiteY21" fmla="*/ 241473 h 267601"/>
                <a:gd name="connsiteX22" fmla="*/ 113615 w 172566"/>
                <a:gd name="connsiteY22" fmla="*/ 220217 h 267601"/>
                <a:gd name="connsiteX23" fmla="*/ 115139 w 172566"/>
                <a:gd name="connsiteY23" fmla="*/ 208450 h 267601"/>
                <a:gd name="connsiteX24" fmla="*/ 58760 w 172566"/>
                <a:gd name="connsiteY24" fmla="*/ 168595 h 267601"/>
                <a:gd name="connsiteX25" fmla="*/ 91521 w 172566"/>
                <a:gd name="connsiteY25" fmla="*/ 140506 h 267601"/>
                <a:gd name="connsiteX26" fmla="*/ 145995 w 172566"/>
                <a:gd name="connsiteY26" fmla="*/ 104067 h 267601"/>
                <a:gd name="connsiteX27" fmla="*/ 149424 w 172566"/>
                <a:gd name="connsiteY27" fmla="*/ 104446 h 267601"/>
                <a:gd name="connsiteX28" fmla="*/ 157424 w 172566"/>
                <a:gd name="connsiteY28" fmla="*/ 107483 h 267601"/>
                <a:gd name="connsiteX29" fmla="*/ 158947 w 172566"/>
                <a:gd name="connsiteY29" fmla="*/ 109001 h 267601"/>
                <a:gd name="connsiteX30" fmla="*/ 137234 w 172566"/>
                <a:gd name="connsiteY30" fmla="*/ 129498 h 267601"/>
                <a:gd name="connsiteX31" fmla="*/ 151709 w 172566"/>
                <a:gd name="connsiteY31" fmla="*/ 142784 h 267601"/>
                <a:gd name="connsiteX32" fmla="*/ 172661 w 172566"/>
                <a:gd name="connsiteY32" fmla="*/ 119629 h 267601"/>
                <a:gd name="connsiteX33" fmla="*/ 146757 w 172566"/>
                <a:gd name="connsiteY33" fmla="*/ 95716 h 267601"/>
                <a:gd name="connsiteX34" fmla="*/ 91140 w 172566"/>
                <a:gd name="connsiteY34" fmla="*/ 129119 h 267601"/>
                <a:gd name="connsiteX35" fmla="*/ 48855 w 172566"/>
                <a:gd name="connsiteY35" fmla="*/ 164419 h 267601"/>
                <a:gd name="connsiteX36" fmla="*/ 88473 w 172566"/>
                <a:gd name="connsiteY36" fmla="*/ 4238 h 26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2566" h="267601">
                  <a:moveTo>
                    <a:pt x="88473" y="4238"/>
                  </a:moveTo>
                  <a:cubicBezTo>
                    <a:pt x="88473" y="3859"/>
                    <a:pt x="88473" y="63"/>
                    <a:pt x="83521" y="63"/>
                  </a:cubicBezTo>
                  <a:cubicBezTo>
                    <a:pt x="74759" y="63"/>
                    <a:pt x="46950" y="3099"/>
                    <a:pt x="37046" y="3859"/>
                  </a:cubicBezTo>
                  <a:cubicBezTo>
                    <a:pt x="33998" y="4238"/>
                    <a:pt x="29808" y="4618"/>
                    <a:pt x="29808" y="11450"/>
                  </a:cubicBezTo>
                  <a:cubicBezTo>
                    <a:pt x="29808" y="16005"/>
                    <a:pt x="33237" y="16005"/>
                    <a:pt x="38951" y="16005"/>
                  </a:cubicBezTo>
                  <a:cubicBezTo>
                    <a:pt x="57236" y="16005"/>
                    <a:pt x="57998" y="18662"/>
                    <a:pt x="57998" y="22458"/>
                  </a:cubicBezTo>
                  <a:lnTo>
                    <a:pt x="56855" y="30049"/>
                  </a:lnTo>
                  <a:lnTo>
                    <a:pt x="1618" y="248685"/>
                  </a:lnTo>
                  <a:cubicBezTo>
                    <a:pt x="95" y="254000"/>
                    <a:pt x="95" y="254759"/>
                    <a:pt x="95" y="257036"/>
                  </a:cubicBezTo>
                  <a:cubicBezTo>
                    <a:pt x="95" y="265766"/>
                    <a:pt x="7713" y="267664"/>
                    <a:pt x="11142" y="267664"/>
                  </a:cubicBezTo>
                  <a:cubicBezTo>
                    <a:pt x="16094" y="267664"/>
                    <a:pt x="21808" y="264248"/>
                    <a:pt x="24094" y="259693"/>
                  </a:cubicBezTo>
                  <a:cubicBezTo>
                    <a:pt x="25999" y="256277"/>
                    <a:pt x="43141" y="186055"/>
                    <a:pt x="45427" y="176566"/>
                  </a:cubicBezTo>
                  <a:cubicBezTo>
                    <a:pt x="58379" y="177705"/>
                    <a:pt x="89616" y="183778"/>
                    <a:pt x="89616" y="208830"/>
                  </a:cubicBezTo>
                  <a:cubicBezTo>
                    <a:pt x="89616" y="211487"/>
                    <a:pt x="89616" y="213005"/>
                    <a:pt x="88473" y="216801"/>
                  </a:cubicBezTo>
                  <a:cubicBezTo>
                    <a:pt x="87711" y="221356"/>
                    <a:pt x="86949" y="225911"/>
                    <a:pt x="86949" y="230086"/>
                  </a:cubicBezTo>
                  <a:cubicBezTo>
                    <a:pt x="86949" y="252481"/>
                    <a:pt x="102187" y="267664"/>
                    <a:pt x="121996" y="267664"/>
                  </a:cubicBezTo>
                  <a:cubicBezTo>
                    <a:pt x="133424" y="267664"/>
                    <a:pt x="143710" y="261591"/>
                    <a:pt x="152090" y="247547"/>
                  </a:cubicBezTo>
                  <a:cubicBezTo>
                    <a:pt x="161614" y="230845"/>
                    <a:pt x="165804" y="209969"/>
                    <a:pt x="165804" y="209209"/>
                  </a:cubicBezTo>
                  <a:cubicBezTo>
                    <a:pt x="165804" y="205414"/>
                    <a:pt x="162376" y="205414"/>
                    <a:pt x="161233" y="205414"/>
                  </a:cubicBezTo>
                  <a:cubicBezTo>
                    <a:pt x="157424" y="205414"/>
                    <a:pt x="157043" y="206932"/>
                    <a:pt x="155900" y="212246"/>
                  </a:cubicBezTo>
                  <a:cubicBezTo>
                    <a:pt x="148281" y="239955"/>
                    <a:pt x="139519" y="259314"/>
                    <a:pt x="122758" y="259314"/>
                  </a:cubicBezTo>
                  <a:cubicBezTo>
                    <a:pt x="115520" y="259314"/>
                    <a:pt x="110568" y="255138"/>
                    <a:pt x="110568" y="241473"/>
                  </a:cubicBezTo>
                  <a:cubicBezTo>
                    <a:pt x="110568" y="235021"/>
                    <a:pt x="112091" y="226290"/>
                    <a:pt x="113615" y="220217"/>
                  </a:cubicBezTo>
                  <a:cubicBezTo>
                    <a:pt x="115139" y="213764"/>
                    <a:pt x="115139" y="212246"/>
                    <a:pt x="115139" y="208450"/>
                  </a:cubicBezTo>
                  <a:cubicBezTo>
                    <a:pt x="115139" y="183778"/>
                    <a:pt x="91140" y="172770"/>
                    <a:pt x="58760" y="168595"/>
                  </a:cubicBezTo>
                  <a:cubicBezTo>
                    <a:pt x="70569" y="161762"/>
                    <a:pt x="82759" y="149616"/>
                    <a:pt x="91521" y="140506"/>
                  </a:cubicBezTo>
                  <a:cubicBezTo>
                    <a:pt x="109806" y="120389"/>
                    <a:pt x="127329" y="104067"/>
                    <a:pt x="145995" y="104067"/>
                  </a:cubicBezTo>
                  <a:cubicBezTo>
                    <a:pt x="148281" y="104067"/>
                    <a:pt x="148662" y="104067"/>
                    <a:pt x="149424" y="104446"/>
                  </a:cubicBezTo>
                  <a:cubicBezTo>
                    <a:pt x="153995" y="105205"/>
                    <a:pt x="154376" y="105205"/>
                    <a:pt x="157424" y="107483"/>
                  </a:cubicBezTo>
                  <a:cubicBezTo>
                    <a:pt x="158185" y="107863"/>
                    <a:pt x="158185" y="108242"/>
                    <a:pt x="158947" y="109001"/>
                  </a:cubicBezTo>
                  <a:cubicBezTo>
                    <a:pt x="140662" y="110140"/>
                    <a:pt x="137234" y="124943"/>
                    <a:pt x="137234" y="129498"/>
                  </a:cubicBezTo>
                  <a:cubicBezTo>
                    <a:pt x="137234" y="135572"/>
                    <a:pt x="141424" y="142784"/>
                    <a:pt x="151709" y="142784"/>
                  </a:cubicBezTo>
                  <a:cubicBezTo>
                    <a:pt x="161614" y="142784"/>
                    <a:pt x="172661" y="134433"/>
                    <a:pt x="172661" y="119629"/>
                  </a:cubicBezTo>
                  <a:cubicBezTo>
                    <a:pt x="172661" y="108242"/>
                    <a:pt x="163900" y="95716"/>
                    <a:pt x="146757" y="95716"/>
                  </a:cubicBezTo>
                  <a:cubicBezTo>
                    <a:pt x="136091" y="95716"/>
                    <a:pt x="118568" y="98753"/>
                    <a:pt x="91140" y="129119"/>
                  </a:cubicBezTo>
                  <a:cubicBezTo>
                    <a:pt x="78188" y="143543"/>
                    <a:pt x="63331" y="158726"/>
                    <a:pt x="48855" y="164419"/>
                  </a:cubicBezTo>
                  <a:lnTo>
                    <a:pt x="88473" y="4238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D1A19CB-BA38-F8E8-88D5-07EC9B5506D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87361" y="4646650"/>
              <a:ext cx="88378" cy="379576"/>
            </a:xfrm>
            <a:custGeom>
              <a:avLst/>
              <a:gdLst>
                <a:gd name="connsiteX0" fmla="*/ 88479 w 88378"/>
                <a:gd name="connsiteY0" fmla="*/ 189851 h 379576"/>
                <a:gd name="connsiteX1" fmla="*/ 63336 w 88378"/>
                <a:gd name="connsiteY1" fmla="*/ 71423 h 379576"/>
                <a:gd name="connsiteX2" fmla="*/ 3909 w 88378"/>
                <a:gd name="connsiteY2" fmla="*/ 63 h 379576"/>
                <a:gd name="connsiteX3" fmla="*/ 100 w 88378"/>
                <a:gd name="connsiteY3" fmla="*/ 3859 h 379576"/>
                <a:gd name="connsiteX4" fmla="*/ 7338 w 88378"/>
                <a:gd name="connsiteY4" fmla="*/ 12589 h 379576"/>
                <a:gd name="connsiteX5" fmla="*/ 66384 w 88378"/>
                <a:gd name="connsiteY5" fmla="*/ 189851 h 379576"/>
                <a:gd name="connsiteX6" fmla="*/ 5052 w 88378"/>
                <a:gd name="connsiteY6" fmla="*/ 369391 h 379576"/>
                <a:gd name="connsiteX7" fmla="*/ 100 w 88378"/>
                <a:gd name="connsiteY7" fmla="*/ 375844 h 379576"/>
                <a:gd name="connsiteX8" fmla="*/ 3909 w 88378"/>
                <a:gd name="connsiteY8" fmla="*/ 379639 h 379576"/>
                <a:gd name="connsiteX9" fmla="*/ 64479 w 88378"/>
                <a:gd name="connsiteY9" fmla="*/ 305622 h 379576"/>
                <a:gd name="connsiteX10" fmla="*/ 88479 w 88378"/>
                <a:gd name="connsiteY10" fmla="*/ 189851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479" y="189851"/>
                  </a:moveTo>
                  <a:cubicBezTo>
                    <a:pt x="88479" y="160244"/>
                    <a:pt x="84288" y="114315"/>
                    <a:pt x="63336" y="71423"/>
                  </a:cubicBezTo>
                  <a:cubicBezTo>
                    <a:pt x="40480" y="24735"/>
                    <a:pt x="7719" y="63"/>
                    <a:pt x="3909" y="63"/>
                  </a:cubicBezTo>
                  <a:cubicBezTo>
                    <a:pt x="1624" y="63"/>
                    <a:pt x="100" y="1581"/>
                    <a:pt x="100" y="3859"/>
                  </a:cubicBezTo>
                  <a:cubicBezTo>
                    <a:pt x="100" y="4997"/>
                    <a:pt x="100" y="5756"/>
                    <a:pt x="7338" y="12589"/>
                  </a:cubicBezTo>
                  <a:cubicBezTo>
                    <a:pt x="44670" y="50167"/>
                    <a:pt x="66384" y="110520"/>
                    <a:pt x="66384" y="189851"/>
                  </a:cubicBezTo>
                  <a:cubicBezTo>
                    <a:pt x="66384" y="254759"/>
                    <a:pt x="52289" y="321564"/>
                    <a:pt x="5052" y="369391"/>
                  </a:cubicBezTo>
                  <a:cubicBezTo>
                    <a:pt x="100" y="373946"/>
                    <a:pt x="100" y="374705"/>
                    <a:pt x="100" y="375844"/>
                  </a:cubicBezTo>
                  <a:cubicBezTo>
                    <a:pt x="100" y="378121"/>
                    <a:pt x="1624" y="379639"/>
                    <a:pt x="3909" y="379639"/>
                  </a:cubicBezTo>
                  <a:cubicBezTo>
                    <a:pt x="7719" y="379639"/>
                    <a:pt x="42004" y="353828"/>
                    <a:pt x="64479" y="305622"/>
                  </a:cubicBezTo>
                  <a:cubicBezTo>
                    <a:pt x="83907" y="263869"/>
                    <a:pt x="88479" y="221736"/>
                    <a:pt x="88479" y="189851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F629F0E-58AA-63E4-32EE-983E96F7031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40939" y="4792027"/>
              <a:ext cx="253326" cy="88820"/>
            </a:xfrm>
            <a:custGeom>
              <a:avLst/>
              <a:gdLst>
                <a:gd name="connsiteX0" fmla="*/ 240481 w 253326"/>
                <a:gd name="connsiteY0" fmla="*/ 15246 h 88820"/>
                <a:gd name="connsiteX1" fmla="*/ 253433 w 253326"/>
                <a:gd name="connsiteY1" fmla="*/ 7654 h 88820"/>
                <a:gd name="connsiteX2" fmla="*/ 240862 w 253326"/>
                <a:gd name="connsiteY2" fmla="*/ 63 h 88820"/>
                <a:gd name="connsiteX3" fmla="*/ 12678 w 253326"/>
                <a:gd name="connsiteY3" fmla="*/ 63 h 88820"/>
                <a:gd name="connsiteX4" fmla="*/ 107 w 253326"/>
                <a:gd name="connsiteY4" fmla="*/ 7654 h 88820"/>
                <a:gd name="connsiteX5" fmla="*/ 13059 w 253326"/>
                <a:gd name="connsiteY5" fmla="*/ 15246 h 88820"/>
                <a:gd name="connsiteX6" fmla="*/ 240481 w 253326"/>
                <a:gd name="connsiteY6" fmla="*/ 15246 h 88820"/>
                <a:gd name="connsiteX7" fmla="*/ 240862 w 253326"/>
                <a:gd name="connsiteY7" fmla="*/ 88884 h 88820"/>
                <a:gd name="connsiteX8" fmla="*/ 253433 w 253326"/>
                <a:gd name="connsiteY8" fmla="*/ 81292 h 88820"/>
                <a:gd name="connsiteX9" fmla="*/ 240481 w 253326"/>
                <a:gd name="connsiteY9" fmla="*/ 73701 h 88820"/>
                <a:gd name="connsiteX10" fmla="*/ 13059 w 253326"/>
                <a:gd name="connsiteY10" fmla="*/ 73701 h 88820"/>
                <a:gd name="connsiteX11" fmla="*/ 107 w 253326"/>
                <a:gd name="connsiteY11" fmla="*/ 81292 h 88820"/>
                <a:gd name="connsiteX12" fmla="*/ 12678 w 253326"/>
                <a:gd name="connsiteY12" fmla="*/ 88884 h 88820"/>
                <a:gd name="connsiteX13" fmla="*/ 240862 w 253326"/>
                <a:gd name="connsiteY13" fmla="*/ 88884 h 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326" h="88820">
                  <a:moveTo>
                    <a:pt x="240481" y="15246"/>
                  </a:moveTo>
                  <a:cubicBezTo>
                    <a:pt x="246195" y="15246"/>
                    <a:pt x="253433" y="15246"/>
                    <a:pt x="253433" y="7654"/>
                  </a:cubicBezTo>
                  <a:cubicBezTo>
                    <a:pt x="253433" y="63"/>
                    <a:pt x="246195" y="63"/>
                    <a:pt x="240862" y="63"/>
                  </a:cubicBezTo>
                  <a:lnTo>
                    <a:pt x="12678" y="63"/>
                  </a:lnTo>
                  <a:cubicBezTo>
                    <a:pt x="7345" y="63"/>
                    <a:pt x="107" y="63"/>
                    <a:pt x="107" y="7654"/>
                  </a:cubicBezTo>
                  <a:cubicBezTo>
                    <a:pt x="107" y="15246"/>
                    <a:pt x="7345" y="15246"/>
                    <a:pt x="13059" y="15246"/>
                  </a:cubicBezTo>
                  <a:lnTo>
                    <a:pt x="240481" y="15246"/>
                  </a:lnTo>
                  <a:close/>
                  <a:moveTo>
                    <a:pt x="240862" y="88884"/>
                  </a:moveTo>
                  <a:cubicBezTo>
                    <a:pt x="246195" y="88884"/>
                    <a:pt x="253433" y="88884"/>
                    <a:pt x="253433" y="81292"/>
                  </a:cubicBezTo>
                  <a:cubicBezTo>
                    <a:pt x="253433" y="73701"/>
                    <a:pt x="246195" y="73701"/>
                    <a:pt x="240481" y="73701"/>
                  </a:cubicBezTo>
                  <a:lnTo>
                    <a:pt x="13059" y="73701"/>
                  </a:lnTo>
                  <a:cubicBezTo>
                    <a:pt x="7345" y="73701"/>
                    <a:pt x="107" y="73701"/>
                    <a:pt x="107" y="81292"/>
                  </a:cubicBezTo>
                  <a:cubicBezTo>
                    <a:pt x="107" y="88884"/>
                    <a:pt x="7345" y="88884"/>
                    <a:pt x="12678" y="88884"/>
                  </a:cubicBezTo>
                  <a:lnTo>
                    <a:pt x="240862" y="88884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B39EEB4-BD5A-FE08-CB8B-9669D983FF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77823" y="4602796"/>
              <a:ext cx="130663" cy="179084"/>
            </a:xfrm>
            <a:custGeom>
              <a:avLst/>
              <a:gdLst>
                <a:gd name="connsiteX0" fmla="*/ 130782 w 130663"/>
                <a:gd name="connsiteY0" fmla="*/ 135568 h 179084"/>
                <a:gd name="connsiteX1" fmla="*/ 130782 w 130663"/>
                <a:gd name="connsiteY1" fmla="*/ 126002 h 179084"/>
                <a:gd name="connsiteX2" fmla="*/ 101182 w 130663"/>
                <a:gd name="connsiteY2" fmla="*/ 126002 h 179084"/>
                <a:gd name="connsiteX3" fmla="*/ 101182 w 130663"/>
                <a:gd name="connsiteY3" fmla="*/ 7499 h 179084"/>
                <a:gd name="connsiteX4" fmla="*/ 95316 w 130663"/>
                <a:gd name="connsiteY4" fmla="*/ 59 h 179084"/>
                <a:gd name="connsiteX5" fmla="*/ 88383 w 130663"/>
                <a:gd name="connsiteY5" fmla="*/ 3779 h 179084"/>
                <a:gd name="connsiteX6" fmla="*/ 118 w 130663"/>
                <a:gd name="connsiteY6" fmla="*/ 126002 h 179084"/>
                <a:gd name="connsiteX7" fmla="*/ 118 w 130663"/>
                <a:gd name="connsiteY7" fmla="*/ 135568 h 179084"/>
                <a:gd name="connsiteX8" fmla="*/ 78516 w 130663"/>
                <a:gd name="connsiteY8" fmla="*/ 135568 h 179084"/>
                <a:gd name="connsiteX9" fmla="*/ 78516 w 130663"/>
                <a:gd name="connsiteY9" fmla="*/ 157355 h 179084"/>
                <a:gd name="connsiteX10" fmla="*/ 56917 w 130663"/>
                <a:gd name="connsiteY10" fmla="*/ 169578 h 179084"/>
                <a:gd name="connsiteX11" fmla="*/ 49717 w 130663"/>
                <a:gd name="connsiteY11" fmla="*/ 169578 h 179084"/>
                <a:gd name="connsiteX12" fmla="*/ 49717 w 130663"/>
                <a:gd name="connsiteY12" fmla="*/ 179143 h 179084"/>
                <a:gd name="connsiteX13" fmla="*/ 89716 w 130663"/>
                <a:gd name="connsiteY13" fmla="*/ 178080 h 179084"/>
                <a:gd name="connsiteX14" fmla="*/ 129982 w 130663"/>
                <a:gd name="connsiteY14" fmla="*/ 179143 h 179084"/>
                <a:gd name="connsiteX15" fmla="*/ 129982 w 130663"/>
                <a:gd name="connsiteY15" fmla="*/ 169578 h 179084"/>
                <a:gd name="connsiteX16" fmla="*/ 122782 w 130663"/>
                <a:gd name="connsiteY16" fmla="*/ 169578 h 179084"/>
                <a:gd name="connsiteX17" fmla="*/ 101182 w 130663"/>
                <a:gd name="connsiteY17" fmla="*/ 157355 h 179084"/>
                <a:gd name="connsiteX18" fmla="*/ 101182 w 130663"/>
                <a:gd name="connsiteY18" fmla="*/ 135568 h 179084"/>
                <a:gd name="connsiteX19" fmla="*/ 130782 w 130663"/>
                <a:gd name="connsiteY19" fmla="*/ 135568 h 179084"/>
                <a:gd name="connsiteX20" fmla="*/ 80383 w 130663"/>
                <a:gd name="connsiteY20" fmla="*/ 28755 h 179084"/>
                <a:gd name="connsiteX21" fmla="*/ 80383 w 130663"/>
                <a:gd name="connsiteY21" fmla="*/ 126002 h 179084"/>
                <a:gd name="connsiteX22" fmla="*/ 9985 w 130663"/>
                <a:gd name="connsiteY22" fmla="*/ 126002 h 179084"/>
                <a:gd name="connsiteX23" fmla="*/ 80383 w 130663"/>
                <a:gd name="connsiteY23" fmla="*/ 28755 h 17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663" h="179084">
                  <a:moveTo>
                    <a:pt x="130782" y="135568"/>
                  </a:moveTo>
                  <a:lnTo>
                    <a:pt x="130782" y="126002"/>
                  </a:lnTo>
                  <a:lnTo>
                    <a:pt x="101182" y="126002"/>
                  </a:lnTo>
                  <a:lnTo>
                    <a:pt x="101182" y="7499"/>
                  </a:lnTo>
                  <a:cubicBezTo>
                    <a:pt x="101182" y="1919"/>
                    <a:pt x="101182" y="59"/>
                    <a:pt x="95316" y="59"/>
                  </a:cubicBezTo>
                  <a:cubicBezTo>
                    <a:pt x="92116" y="59"/>
                    <a:pt x="91049" y="59"/>
                    <a:pt x="88383" y="3779"/>
                  </a:cubicBezTo>
                  <a:lnTo>
                    <a:pt x="118" y="126002"/>
                  </a:lnTo>
                  <a:lnTo>
                    <a:pt x="118" y="135568"/>
                  </a:lnTo>
                  <a:lnTo>
                    <a:pt x="78516" y="135568"/>
                  </a:lnTo>
                  <a:lnTo>
                    <a:pt x="78516" y="157355"/>
                  </a:lnTo>
                  <a:cubicBezTo>
                    <a:pt x="78516" y="166389"/>
                    <a:pt x="78516" y="169578"/>
                    <a:pt x="56917" y="169578"/>
                  </a:cubicBezTo>
                  <a:lnTo>
                    <a:pt x="49717" y="169578"/>
                  </a:lnTo>
                  <a:lnTo>
                    <a:pt x="49717" y="179143"/>
                  </a:lnTo>
                  <a:cubicBezTo>
                    <a:pt x="63050" y="178612"/>
                    <a:pt x="80116" y="178080"/>
                    <a:pt x="89716" y="178080"/>
                  </a:cubicBezTo>
                  <a:cubicBezTo>
                    <a:pt x="99582" y="178080"/>
                    <a:pt x="116649" y="178612"/>
                    <a:pt x="129982" y="179143"/>
                  </a:cubicBezTo>
                  <a:lnTo>
                    <a:pt x="129982" y="169578"/>
                  </a:lnTo>
                  <a:lnTo>
                    <a:pt x="122782" y="169578"/>
                  </a:lnTo>
                  <a:cubicBezTo>
                    <a:pt x="101182" y="169578"/>
                    <a:pt x="101182" y="166389"/>
                    <a:pt x="101182" y="157355"/>
                  </a:cubicBezTo>
                  <a:lnTo>
                    <a:pt x="101182" y="135568"/>
                  </a:lnTo>
                  <a:lnTo>
                    <a:pt x="130782" y="135568"/>
                  </a:lnTo>
                  <a:close/>
                  <a:moveTo>
                    <a:pt x="80383" y="28755"/>
                  </a:moveTo>
                  <a:lnTo>
                    <a:pt x="80383" y="126002"/>
                  </a:lnTo>
                  <a:lnTo>
                    <a:pt x="9985" y="126002"/>
                  </a:lnTo>
                  <a:lnTo>
                    <a:pt x="80383" y="28755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6B0B0A4-6E63-72E3-9422-9DCE254FD22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31272" y="4667362"/>
              <a:ext cx="159728" cy="117175"/>
            </a:xfrm>
            <a:custGeom>
              <a:avLst/>
              <a:gdLst>
                <a:gd name="connsiteX0" fmla="*/ 71054 w 159728"/>
                <a:gd name="connsiteY0" fmla="*/ 18127 h 117175"/>
                <a:gd name="connsiteX1" fmla="*/ 102786 w 159728"/>
                <a:gd name="connsiteY1" fmla="*/ 18127 h 117175"/>
                <a:gd name="connsiteX2" fmla="*/ 92920 w 159728"/>
                <a:gd name="connsiteY2" fmla="*/ 79239 h 117175"/>
                <a:gd name="connsiteX3" fmla="*/ 95853 w 159728"/>
                <a:gd name="connsiteY3" fmla="*/ 102886 h 117175"/>
                <a:gd name="connsiteX4" fmla="*/ 107853 w 159728"/>
                <a:gd name="connsiteY4" fmla="*/ 117234 h 117175"/>
                <a:gd name="connsiteX5" fmla="*/ 120386 w 159728"/>
                <a:gd name="connsiteY5" fmla="*/ 105277 h 117175"/>
                <a:gd name="connsiteX6" fmla="*/ 118252 w 159728"/>
                <a:gd name="connsiteY6" fmla="*/ 99432 h 117175"/>
                <a:gd name="connsiteX7" fmla="*/ 108386 w 159728"/>
                <a:gd name="connsiteY7" fmla="*/ 52668 h 117175"/>
                <a:gd name="connsiteX8" fmla="*/ 112119 w 159728"/>
                <a:gd name="connsiteY8" fmla="*/ 18127 h 117175"/>
                <a:gd name="connsiteX9" fmla="*/ 145452 w 159728"/>
                <a:gd name="connsiteY9" fmla="*/ 18127 h 117175"/>
                <a:gd name="connsiteX10" fmla="*/ 155318 w 159728"/>
                <a:gd name="connsiteY10" fmla="*/ 16001 h 117175"/>
                <a:gd name="connsiteX11" fmla="*/ 159851 w 159728"/>
                <a:gd name="connsiteY11" fmla="*/ 7764 h 117175"/>
                <a:gd name="connsiteX12" fmla="*/ 148385 w 159728"/>
                <a:gd name="connsiteY12" fmla="*/ 59 h 117175"/>
                <a:gd name="connsiteX13" fmla="*/ 47854 w 159728"/>
                <a:gd name="connsiteY13" fmla="*/ 59 h 117175"/>
                <a:gd name="connsiteX14" fmla="*/ 17455 w 159728"/>
                <a:gd name="connsiteY14" fmla="*/ 13610 h 117175"/>
                <a:gd name="connsiteX15" fmla="*/ 122 w 159728"/>
                <a:gd name="connsiteY15" fmla="*/ 36460 h 117175"/>
                <a:gd name="connsiteX16" fmla="*/ 4656 w 159728"/>
                <a:gd name="connsiteY16" fmla="*/ 39649 h 117175"/>
                <a:gd name="connsiteX17" fmla="*/ 9455 w 159728"/>
                <a:gd name="connsiteY17" fmla="*/ 36726 h 117175"/>
                <a:gd name="connsiteX18" fmla="*/ 45454 w 159728"/>
                <a:gd name="connsiteY18" fmla="*/ 18127 h 117175"/>
                <a:gd name="connsiteX19" fmla="*/ 61721 w 159728"/>
                <a:gd name="connsiteY19" fmla="*/ 18127 h 117175"/>
                <a:gd name="connsiteX20" fmla="*/ 31055 w 159728"/>
                <a:gd name="connsiteY20" fmla="*/ 94649 h 117175"/>
                <a:gd name="connsiteX21" fmla="*/ 25988 w 159728"/>
                <a:gd name="connsiteY21" fmla="*/ 104746 h 117175"/>
                <a:gd name="connsiteX22" fmla="*/ 25188 w 159728"/>
                <a:gd name="connsiteY22" fmla="*/ 108732 h 117175"/>
                <a:gd name="connsiteX23" fmla="*/ 34521 w 159728"/>
                <a:gd name="connsiteY23" fmla="*/ 117234 h 117175"/>
                <a:gd name="connsiteX24" fmla="*/ 54521 w 159728"/>
                <a:gd name="connsiteY24" fmla="*/ 81364 h 117175"/>
                <a:gd name="connsiteX25" fmla="*/ 71054 w 159728"/>
                <a:gd name="connsiteY25" fmla="*/ 18127 h 11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9728" h="117175">
                  <a:moveTo>
                    <a:pt x="71054" y="18127"/>
                  </a:moveTo>
                  <a:lnTo>
                    <a:pt x="102786" y="18127"/>
                  </a:lnTo>
                  <a:cubicBezTo>
                    <a:pt x="98786" y="34069"/>
                    <a:pt x="92920" y="58248"/>
                    <a:pt x="92920" y="79239"/>
                  </a:cubicBezTo>
                  <a:cubicBezTo>
                    <a:pt x="92920" y="89867"/>
                    <a:pt x="94253" y="97041"/>
                    <a:pt x="95853" y="102886"/>
                  </a:cubicBezTo>
                  <a:cubicBezTo>
                    <a:pt x="100120" y="116171"/>
                    <a:pt x="103586" y="117234"/>
                    <a:pt x="107853" y="117234"/>
                  </a:cubicBezTo>
                  <a:cubicBezTo>
                    <a:pt x="113986" y="117234"/>
                    <a:pt x="120386" y="111654"/>
                    <a:pt x="120386" y="105277"/>
                  </a:cubicBezTo>
                  <a:cubicBezTo>
                    <a:pt x="120386" y="103152"/>
                    <a:pt x="119852" y="102089"/>
                    <a:pt x="118252" y="99432"/>
                  </a:cubicBezTo>
                  <a:cubicBezTo>
                    <a:pt x="113186" y="89601"/>
                    <a:pt x="108386" y="74456"/>
                    <a:pt x="108386" y="52668"/>
                  </a:cubicBezTo>
                  <a:cubicBezTo>
                    <a:pt x="108386" y="47620"/>
                    <a:pt x="108386" y="36992"/>
                    <a:pt x="112119" y="18127"/>
                  </a:cubicBezTo>
                  <a:lnTo>
                    <a:pt x="145452" y="18127"/>
                  </a:lnTo>
                  <a:cubicBezTo>
                    <a:pt x="150252" y="18127"/>
                    <a:pt x="152385" y="18127"/>
                    <a:pt x="155318" y="16001"/>
                  </a:cubicBezTo>
                  <a:cubicBezTo>
                    <a:pt x="159051" y="13344"/>
                    <a:pt x="159851" y="9093"/>
                    <a:pt x="159851" y="7764"/>
                  </a:cubicBezTo>
                  <a:cubicBezTo>
                    <a:pt x="159851" y="59"/>
                    <a:pt x="152918" y="59"/>
                    <a:pt x="148385" y="59"/>
                  </a:cubicBezTo>
                  <a:lnTo>
                    <a:pt x="47854" y="59"/>
                  </a:lnTo>
                  <a:cubicBezTo>
                    <a:pt x="36921" y="59"/>
                    <a:pt x="29455" y="2450"/>
                    <a:pt x="17455" y="13610"/>
                  </a:cubicBezTo>
                  <a:cubicBezTo>
                    <a:pt x="10522" y="19721"/>
                    <a:pt x="122" y="34069"/>
                    <a:pt x="122" y="36460"/>
                  </a:cubicBezTo>
                  <a:cubicBezTo>
                    <a:pt x="122" y="39649"/>
                    <a:pt x="3589" y="39649"/>
                    <a:pt x="4656" y="39649"/>
                  </a:cubicBezTo>
                  <a:cubicBezTo>
                    <a:pt x="7589" y="39649"/>
                    <a:pt x="7856" y="39117"/>
                    <a:pt x="9455" y="36726"/>
                  </a:cubicBezTo>
                  <a:cubicBezTo>
                    <a:pt x="23055" y="18127"/>
                    <a:pt x="39588" y="18127"/>
                    <a:pt x="45454" y="18127"/>
                  </a:cubicBezTo>
                  <a:lnTo>
                    <a:pt x="61721" y="18127"/>
                  </a:lnTo>
                  <a:cubicBezTo>
                    <a:pt x="53454" y="47354"/>
                    <a:pt x="39055" y="78707"/>
                    <a:pt x="31055" y="94649"/>
                  </a:cubicBezTo>
                  <a:cubicBezTo>
                    <a:pt x="29455" y="98103"/>
                    <a:pt x="26788" y="103683"/>
                    <a:pt x="25988" y="104746"/>
                  </a:cubicBezTo>
                  <a:cubicBezTo>
                    <a:pt x="25722" y="105809"/>
                    <a:pt x="25188" y="106872"/>
                    <a:pt x="25188" y="108732"/>
                  </a:cubicBezTo>
                  <a:cubicBezTo>
                    <a:pt x="25188" y="112983"/>
                    <a:pt x="28388" y="117234"/>
                    <a:pt x="34521" y="117234"/>
                  </a:cubicBezTo>
                  <a:cubicBezTo>
                    <a:pt x="45188" y="117234"/>
                    <a:pt x="48121" y="105277"/>
                    <a:pt x="54521" y="81364"/>
                  </a:cubicBezTo>
                  <a:lnTo>
                    <a:pt x="71054" y="18127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91F35B8-E9E8-EEB5-2757-F00B2380920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67423" y="4828846"/>
              <a:ext cx="339556" cy="15182"/>
            </a:xfrm>
            <a:custGeom>
              <a:avLst/>
              <a:gdLst>
                <a:gd name="connsiteX0" fmla="*/ 0 w 339556"/>
                <a:gd name="connsiteY0" fmla="*/ 0 h 15182"/>
                <a:gd name="connsiteX1" fmla="*/ 339557 w 339556"/>
                <a:gd name="connsiteY1" fmla="*/ 0 h 15182"/>
                <a:gd name="connsiteX2" fmla="*/ 339557 w 339556"/>
                <a:gd name="connsiteY2" fmla="*/ 15182 h 15182"/>
                <a:gd name="connsiteX3" fmla="*/ 0 w 339556"/>
                <a:gd name="connsiteY3" fmla="*/ 15182 h 1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56" h="15182">
                  <a:moveTo>
                    <a:pt x="0" y="0"/>
                  </a:moveTo>
                  <a:lnTo>
                    <a:pt x="339557" y="0"/>
                  </a:lnTo>
                  <a:lnTo>
                    <a:pt x="339557" y="15182"/>
                  </a:lnTo>
                  <a:lnTo>
                    <a:pt x="0" y="15182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6D8C175-58E0-CEED-867B-9657CB3B94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73010" y="4877827"/>
              <a:ext cx="131196" cy="187055"/>
            </a:xfrm>
            <a:custGeom>
              <a:avLst/>
              <a:gdLst>
                <a:gd name="connsiteX0" fmla="*/ 63586 w 131196"/>
                <a:gd name="connsiteY0" fmla="*/ 8037 h 187055"/>
                <a:gd name="connsiteX1" fmla="*/ 64652 w 131196"/>
                <a:gd name="connsiteY1" fmla="*/ 3786 h 187055"/>
                <a:gd name="connsiteX2" fmla="*/ 60386 w 131196"/>
                <a:gd name="connsiteY2" fmla="*/ 66 h 187055"/>
                <a:gd name="connsiteX3" fmla="*/ 26253 w 131196"/>
                <a:gd name="connsiteY3" fmla="*/ 2723 h 187055"/>
                <a:gd name="connsiteX4" fmla="*/ 20387 w 131196"/>
                <a:gd name="connsiteY4" fmla="*/ 8834 h 187055"/>
                <a:gd name="connsiteX5" fmla="*/ 27320 w 131196"/>
                <a:gd name="connsiteY5" fmla="*/ 12554 h 187055"/>
                <a:gd name="connsiteX6" fmla="*/ 40120 w 131196"/>
                <a:gd name="connsiteY6" fmla="*/ 16540 h 187055"/>
                <a:gd name="connsiteX7" fmla="*/ 39053 w 131196"/>
                <a:gd name="connsiteY7" fmla="*/ 22385 h 187055"/>
                <a:gd name="connsiteX8" fmla="*/ 1454 w 131196"/>
                <a:gd name="connsiteY8" fmla="*/ 172774 h 187055"/>
                <a:gd name="connsiteX9" fmla="*/ 121 w 131196"/>
                <a:gd name="connsiteY9" fmla="*/ 178619 h 187055"/>
                <a:gd name="connsiteX10" fmla="*/ 9187 w 131196"/>
                <a:gd name="connsiteY10" fmla="*/ 187122 h 187055"/>
                <a:gd name="connsiteX11" fmla="*/ 21453 w 131196"/>
                <a:gd name="connsiteY11" fmla="*/ 175962 h 187055"/>
                <a:gd name="connsiteX12" fmla="*/ 34520 w 131196"/>
                <a:gd name="connsiteY12" fmla="*/ 124415 h 187055"/>
                <a:gd name="connsiteX13" fmla="*/ 68652 w 131196"/>
                <a:gd name="connsiteY13" fmla="*/ 146203 h 187055"/>
                <a:gd name="connsiteX14" fmla="*/ 68119 w 131196"/>
                <a:gd name="connsiteY14" fmla="*/ 151517 h 187055"/>
                <a:gd name="connsiteX15" fmla="*/ 67052 w 131196"/>
                <a:gd name="connsiteY15" fmla="*/ 159754 h 187055"/>
                <a:gd name="connsiteX16" fmla="*/ 95318 w 131196"/>
                <a:gd name="connsiteY16" fmla="*/ 187122 h 187055"/>
                <a:gd name="connsiteX17" fmla="*/ 129184 w 131196"/>
                <a:gd name="connsiteY17" fmla="*/ 146469 h 187055"/>
                <a:gd name="connsiteX18" fmla="*/ 124917 w 131196"/>
                <a:gd name="connsiteY18" fmla="*/ 143015 h 187055"/>
                <a:gd name="connsiteX19" fmla="*/ 119584 w 131196"/>
                <a:gd name="connsiteY19" fmla="*/ 149392 h 187055"/>
                <a:gd name="connsiteX20" fmla="*/ 96118 w 131196"/>
                <a:gd name="connsiteY20" fmla="*/ 179682 h 187055"/>
                <a:gd name="connsiteX21" fmla="*/ 86785 w 131196"/>
                <a:gd name="connsiteY21" fmla="*/ 165865 h 187055"/>
                <a:gd name="connsiteX22" fmla="*/ 88385 w 131196"/>
                <a:gd name="connsiteY22" fmla="*/ 153909 h 187055"/>
                <a:gd name="connsiteX23" fmla="*/ 89718 w 131196"/>
                <a:gd name="connsiteY23" fmla="*/ 145672 h 187055"/>
                <a:gd name="connsiteX24" fmla="*/ 46519 w 131196"/>
                <a:gd name="connsiteY24" fmla="*/ 117507 h 187055"/>
                <a:gd name="connsiteX25" fmla="*/ 68652 w 131196"/>
                <a:gd name="connsiteY25" fmla="*/ 99971 h 187055"/>
                <a:gd name="connsiteX26" fmla="*/ 110518 w 131196"/>
                <a:gd name="connsiteY26" fmla="*/ 74729 h 187055"/>
                <a:gd name="connsiteX27" fmla="*/ 119317 w 131196"/>
                <a:gd name="connsiteY27" fmla="*/ 78183 h 187055"/>
                <a:gd name="connsiteX28" fmla="*/ 105451 w 131196"/>
                <a:gd name="connsiteY28" fmla="*/ 93062 h 187055"/>
                <a:gd name="connsiteX29" fmla="*/ 116117 w 131196"/>
                <a:gd name="connsiteY29" fmla="*/ 102894 h 187055"/>
                <a:gd name="connsiteX30" fmla="*/ 131317 w 131196"/>
                <a:gd name="connsiteY30" fmla="*/ 85888 h 187055"/>
                <a:gd name="connsiteX31" fmla="*/ 110784 w 131196"/>
                <a:gd name="connsiteY31" fmla="*/ 67289 h 187055"/>
                <a:gd name="connsiteX32" fmla="*/ 68119 w 131196"/>
                <a:gd name="connsiteY32" fmla="*/ 90671 h 187055"/>
                <a:gd name="connsiteX33" fmla="*/ 37186 w 131196"/>
                <a:gd name="connsiteY33" fmla="*/ 114053 h 187055"/>
                <a:gd name="connsiteX34" fmla="*/ 63586 w 131196"/>
                <a:gd name="connsiteY34" fmla="*/ 8037 h 18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1196" h="187055">
                  <a:moveTo>
                    <a:pt x="63586" y="8037"/>
                  </a:moveTo>
                  <a:cubicBezTo>
                    <a:pt x="63852" y="7506"/>
                    <a:pt x="64652" y="4052"/>
                    <a:pt x="64652" y="3786"/>
                  </a:cubicBezTo>
                  <a:cubicBezTo>
                    <a:pt x="64652" y="2458"/>
                    <a:pt x="63586" y="66"/>
                    <a:pt x="60386" y="66"/>
                  </a:cubicBezTo>
                  <a:cubicBezTo>
                    <a:pt x="55052" y="66"/>
                    <a:pt x="32920" y="2192"/>
                    <a:pt x="26253" y="2723"/>
                  </a:cubicBezTo>
                  <a:cubicBezTo>
                    <a:pt x="24120" y="2989"/>
                    <a:pt x="20387" y="3255"/>
                    <a:pt x="20387" y="8834"/>
                  </a:cubicBezTo>
                  <a:cubicBezTo>
                    <a:pt x="20387" y="12554"/>
                    <a:pt x="24120" y="12554"/>
                    <a:pt x="27320" y="12554"/>
                  </a:cubicBezTo>
                  <a:cubicBezTo>
                    <a:pt x="40120" y="12554"/>
                    <a:pt x="40120" y="14414"/>
                    <a:pt x="40120" y="16540"/>
                  </a:cubicBezTo>
                  <a:cubicBezTo>
                    <a:pt x="40120" y="18400"/>
                    <a:pt x="39586" y="19994"/>
                    <a:pt x="39053" y="22385"/>
                  </a:cubicBezTo>
                  <a:lnTo>
                    <a:pt x="1454" y="172774"/>
                  </a:lnTo>
                  <a:cubicBezTo>
                    <a:pt x="121" y="177556"/>
                    <a:pt x="121" y="178088"/>
                    <a:pt x="121" y="178619"/>
                  </a:cubicBezTo>
                  <a:cubicBezTo>
                    <a:pt x="121" y="182605"/>
                    <a:pt x="3321" y="187122"/>
                    <a:pt x="9187" y="187122"/>
                  </a:cubicBezTo>
                  <a:cubicBezTo>
                    <a:pt x="16387" y="187122"/>
                    <a:pt x="19853" y="181808"/>
                    <a:pt x="21453" y="175962"/>
                  </a:cubicBezTo>
                  <a:cubicBezTo>
                    <a:pt x="21987" y="174899"/>
                    <a:pt x="33453" y="128135"/>
                    <a:pt x="34520" y="124415"/>
                  </a:cubicBezTo>
                  <a:cubicBezTo>
                    <a:pt x="53452" y="126275"/>
                    <a:pt x="68652" y="132387"/>
                    <a:pt x="68652" y="146203"/>
                  </a:cubicBezTo>
                  <a:cubicBezTo>
                    <a:pt x="68652" y="147532"/>
                    <a:pt x="68652" y="148860"/>
                    <a:pt x="68119" y="151517"/>
                  </a:cubicBezTo>
                  <a:cubicBezTo>
                    <a:pt x="67052" y="155503"/>
                    <a:pt x="67052" y="156831"/>
                    <a:pt x="67052" y="159754"/>
                  </a:cubicBezTo>
                  <a:cubicBezTo>
                    <a:pt x="67052" y="178619"/>
                    <a:pt x="82518" y="187122"/>
                    <a:pt x="95318" y="187122"/>
                  </a:cubicBezTo>
                  <a:cubicBezTo>
                    <a:pt x="121184" y="187122"/>
                    <a:pt x="129184" y="146735"/>
                    <a:pt x="129184" y="146469"/>
                  </a:cubicBezTo>
                  <a:cubicBezTo>
                    <a:pt x="129184" y="143015"/>
                    <a:pt x="125717" y="143015"/>
                    <a:pt x="124917" y="143015"/>
                  </a:cubicBezTo>
                  <a:cubicBezTo>
                    <a:pt x="121184" y="143015"/>
                    <a:pt x="120917" y="144343"/>
                    <a:pt x="119584" y="149392"/>
                  </a:cubicBezTo>
                  <a:cubicBezTo>
                    <a:pt x="116384" y="160817"/>
                    <a:pt x="109184" y="179682"/>
                    <a:pt x="96118" y="179682"/>
                  </a:cubicBezTo>
                  <a:cubicBezTo>
                    <a:pt x="88918" y="179682"/>
                    <a:pt x="86785" y="173039"/>
                    <a:pt x="86785" y="165865"/>
                  </a:cubicBezTo>
                  <a:cubicBezTo>
                    <a:pt x="86785" y="161348"/>
                    <a:pt x="86785" y="160817"/>
                    <a:pt x="88385" y="153909"/>
                  </a:cubicBezTo>
                  <a:cubicBezTo>
                    <a:pt x="88652" y="153112"/>
                    <a:pt x="89718" y="148595"/>
                    <a:pt x="89718" y="145672"/>
                  </a:cubicBezTo>
                  <a:cubicBezTo>
                    <a:pt x="89718" y="122024"/>
                    <a:pt x="57719" y="118304"/>
                    <a:pt x="46519" y="117507"/>
                  </a:cubicBezTo>
                  <a:cubicBezTo>
                    <a:pt x="54252" y="112725"/>
                    <a:pt x="64119" y="103956"/>
                    <a:pt x="68652" y="99971"/>
                  </a:cubicBezTo>
                  <a:cubicBezTo>
                    <a:pt x="82252" y="87217"/>
                    <a:pt x="95585" y="74729"/>
                    <a:pt x="110518" y="74729"/>
                  </a:cubicBezTo>
                  <a:cubicBezTo>
                    <a:pt x="113718" y="74729"/>
                    <a:pt x="117184" y="75526"/>
                    <a:pt x="119317" y="78183"/>
                  </a:cubicBezTo>
                  <a:cubicBezTo>
                    <a:pt x="107851" y="80043"/>
                    <a:pt x="105451" y="89077"/>
                    <a:pt x="105451" y="93062"/>
                  </a:cubicBezTo>
                  <a:cubicBezTo>
                    <a:pt x="105451" y="98908"/>
                    <a:pt x="109984" y="102894"/>
                    <a:pt x="116117" y="102894"/>
                  </a:cubicBezTo>
                  <a:cubicBezTo>
                    <a:pt x="123317" y="102894"/>
                    <a:pt x="131317" y="97048"/>
                    <a:pt x="131317" y="85888"/>
                  </a:cubicBezTo>
                  <a:cubicBezTo>
                    <a:pt x="131317" y="77120"/>
                    <a:pt x="124917" y="67289"/>
                    <a:pt x="110784" y="67289"/>
                  </a:cubicBezTo>
                  <a:cubicBezTo>
                    <a:pt x="95585" y="67289"/>
                    <a:pt x="81718" y="78183"/>
                    <a:pt x="68119" y="90671"/>
                  </a:cubicBezTo>
                  <a:cubicBezTo>
                    <a:pt x="56919" y="101299"/>
                    <a:pt x="48119" y="109536"/>
                    <a:pt x="37186" y="114053"/>
                  </a:cubicBezTo>
                  <a:lnTo>
                    <a:pt x="63586" y="8037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C3CA4FA-56FC-A7E5-B2F5-08EA2779105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37514" y="4625560"/>
              <a:ext cx="210660" cy="421709"/>
            </a:xfrm>
            <a:custGeom>
              <a:avLst/>
              <a:gdLst>
                <a:gd name="connsiteX0" fmla="*/ 82414 w 210660"/>
                <a:gd name="connsiteY0" fmla="*/ 334082 h 421709"/>
                <a:gd name="connsiteX1" fmla="*/ 42034 w 210660"/>
                <a:gd name="connsiteY1" fmla="*/ 413414 h 421709"/>
                <a:gd name="connsiteX2" fmla="*/ 17653 w 210660"/>
                <a:gd name="connsiteY2" fmla="*/ 405443 h 421709"/>
                <a:gd name="connsiteX3" fmla="*/ 31748 w 210660"/>
                <a:gd name="connsiteY3" fmla="*/ 389880 h 421709"/>
                <a:gd name="connsiteX4" fmla="*/ 16130 w 210660"/>
                <a:gd name="connsiteY4" fmla="*/ 373938 h 421709"/>
                <a:gd name="connsiteX5" fmla="*/ 130 w 210660"/>
                <a:gd name="connsiteY5" fmla="*/ 390259 h 421709"/>
                <a:gd name="connsiteX6" fmla="*/ 42034 w 210660"/>
                <a:gd name="connsiteY6" fmla="*/ 421764 h 421709"/>
                <a:gd name="connsiteX7" fmla="*/ 104889 w 210660"/>
                <a:gd name="connsiteY7" fmla="*/ 354579 h 421709"/>
                <a:gd name="connsiteX8" fmla="*/ 126603 w 210660"/>
                <a:gd name="connsiteY8" fmla="*/ 182251 h 421709"/>
                <a:gd name="connsiteX9" fmla="*/ 133841 w 210660"/>
                <a:gd name="connsiteY9" fmla="*/ 87737 h 421709"/>
                <a:gd name="connsiteX10" fmla="*/ 169268 w 210660"/>
                <a:gd name="connsiteY10" fmla="*/ 8405 h 421709"/>
                <a:gd name="connsiteX11" fmla="*/ 193268 w 210660"/>
                <a:gd name="connsiteY11" fmla="*/ 16377 h 421709"/>
                <a:gd name="connsiteX12" fmla="*/ 179173 w 210660"/>
                <a:gd name="connsiteY12" fmla="*/ 31939 h 421709"/>
                <a:gd name="connsiteX13" fmla="*/ 194791 w 210660"/>
                <a:gd name="connsiteY13" fmla="*/ 47881 h 421709"/>
                <a:gd name="connsiteX14" fmla="*/ 210791 w 210660"/>
                <a:gd name="connsiteY14" fmla="*/ 31560 h 421709"/>
                <a:gd name="connsiteX15" fmla="*/ 168887 w 210660"/>
                <a:gd name="connsiteY15" fmla="*/ 55 h 421709"/>
                <a:gd name="connsiteX16" fmla="*/ 111365 w 210660"/>
                <a:gd name="connsiteY16" fmla="*/ 65722 h 421709"/>
                <a:gd name="connsiteX17" fmla="*/ 89651 w 210660"/>
                <a:gd name="connsiteY17" fmla="*/ 239568 h 421709"/>
                <a:gd name="connsiteX18" fmla="*/ 82414 w 210660"/>
                <a:gd name="connsiteY18" fmla="*/ 334082 h 42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660" h="421709">
                  <a:moveTo>
                    <a:pt x="82414" y="334082"/>
                  </a:moveTo>
                  <a:cubicBezTo>
                    <a:pt x="77461" y="396333"/>
                    <a:pt x="63747" y="413414"/>
                    <a:pt x="42034" y="413414"/>
                  </a:cubicBezTo>
                  <a:cubicBezTo>
                    <a:pt x="37082" y="413414"/>
                    <a:pt x="25653" y="412275"/>
                    <a:pt x="17653" y="405443"/>
                  </a:cubicBezTo>
                  <a:cubicBezTo>
                    <a:pt x="28701" y="403924"/>
                    <a:pt x="31748" y="395194"/>
                    <a:pt x="31748" y="389880"/>
                  </a:cubicBezTo>
                  <a:cubicBezTo>
                    <a:pt x="31748" y="378872"/>
                    <a:pt x="23368" y="373938"/>
                    <a:pt x="16130" y="373938"/>
                  </a:cubicBezTo>
                  <a:cubicBezTo>
                    <a:pt x="8511" y="373938"/>
                    <a:pt x="130" y="378872"/>
                    <a:pt x="130" y="390259"/>
                  </a:cubicBezTo>
                  <a:cubicBezTo>
                    <a:pt x="130" y="408479"/>
                    <a:pt x="19177" y="421764"/>
                    <a:pt x="42034" y="421764"/>
                  </a:cubicBezTo>
                  <a:cubicBezTo>
                    <a:pt x="78223" y="421764"/>
                    <a:pt x="96508" y="388741"/>
                    <a:pt x="104889" y="354579"/>
                  </a:cubicBezTo>
                  <a:cubicBezTo>
                    <a:pt x="109841" y="334841"/>
                    <a:pt x="123555" y="224384"/>
                    <a:pt x="126603" y="182251"/>
                  </a:cubicBezTo>
                  <a:lnTo>
                    <a:pt x="133841" y="87737"/>
                  </a:lnTo>
                  <a:cubicBezTo>
                    <a:pt x="139174" y="17895"/>
                    <a:pt x="152126" y="8405"/>
                    <a:pt x="169268" y="8405"/>
                  </a:cubicBezTo>
                  <a:cubicBezTo>
                    <a:pt x="173078" y="8405"/>
                    <a:pt x="184887" y="9165"/>
                    <a:pt x="193268" y="16377"/>
                  </a:cubicBezTo>
                  <a:cubicBezTo>
                    <a:pt x="182220" y="17895"/>
                    <a:pt x="179173" y="26625"/>
                    <a:pt x="179173" y="31939"/>
                  </a:cubicBezTo>
                  <a:cubicBezTo>
                    <a:pt x="179173" y="42947"/>
                    <a:pt x="187554" y="47881"/>
                    <a:pt x="194791" y="47881"/>
                  </a:cubicBezTo>
                  <a:cubicBezTo>
                    <a:pt x="202410" y="47881"/>
                    <a:pt x="210791" y="42947"/>
                    <a:pt x="210791" y="31560"/>
                  </a:cubicBezTo>
                  <a:cubicBezTo>
                    <a:pt x="210791" y="13340"/>
                    <a:pt x="191744" y="55"/>
                    <a:pt x="168887" y="55"/>
                  </a:cubicBezTo>
                  <a:cubicBezTo>
                    <a:pt x="132698" y="55"/>
                    <a:pt x="117841" y="36874"/>
                    <a:pt x="111365" y="65722"/>
                  </a:cubicBezTo>
                  <a:cubicBezTo>
                    <a:pt x="106794" y="86598"/>
                    <a:pt x="93080" y="193639"/>
                    <a:pt x="89651" y="239568"/>
                  </a:cubicBezTo>
                  <a:lnTo>
                    <a:pt x="82414" y="334082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1A4F64-DFC7-74BD-8871-424C1623E97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90676" y="4602224"/>
              <a:ext cx="262392" cy="119832"/>
            </a:xfrm>
            <a:custGeom>
              <a:avLst/>
              <a:gdLst>
                <a:gd name="connsiteX0" fmla="*/ 133733 w 262392"/>
                <a:gd name="connsiteY0" fmla="*/ 44430 h 119832"/>
                <a:gd name="connsiteX1" fmla="*/ 105201 w 262392"/>
                <a:gd name="connsiteY1" fmla="*/ 16265 h 119832"/>
                <a:gd name="connsiteX2" fmla="*/ 57202 w 262392"/>
                <a:gd name="connsiteY2" fmla="*/ 57 h 119832"/>
                <a:gd name="connsiteX3" fmla="*/ 137 w 262392"/>
                <a:gd name="connsiteY3" fmla="*/ 60106 h 119832"/>
                <a:gd name="connsiteX4" fmla="*/ 56402 w 262392"/>
                <a:gd name="connsiteY4" fmla="*/ 119890 h 119832"/>
                <a:gd name="connsiteX5" fmla="*/ 128933 w 262392"/>
                <a:gd name="connsiteY5" fmla="*/ 75517 h 119832"/>
                <a:gd name="connsiteX6" fmla="*/ 157466 w 262392"/>
                <a:gd name="connsiteY6" fmla="*/ 103682 h 119832"/>
                <a:gd name="connsiteX7" fmla="*/ 205465 w 262392"/>
                <a:gd name="connsiteY7" fmla="*/ 119890 h 119832"/>
                <a:gd name="connsiteX8" fmla="*/ 262530 w 262392"/>
                <a:gd name="connsiteY8" fmla="*/ 59841 h 119832"/>
                <a:gd name="connsiteX9" fmla="*/ 206265 w 262392"/>
                <a:gd name="connsiteY9" fmla="*/ 57 h 119832"/>
                <a:gd name="connsiteX10" fmla="*/ 133733 w 262392"/>
                <a:gd name="connsiteY10" fmla="*/ 44430 h 119832"/>
                <a:gd name="connsiteX11" fmla="*/ 142266 w 262392"/>
                <a:gd name="connsiteY11" fmla="*/ 54261 h 119832"/>
                <a:gd name="connsiteX12" fmla="*/ 208664 w 262392"/>
                <a:gd name="connsiteY12" fmla="*/ 10154 h 119832"/>
                <a:gd name="connsiteX13" fmla="*/ 255063 w 262392"/>
                <a:gd name="connsiteY13" fmla="*/ 59841 h 119832"/>
                <a:gd name="connsiteX14" fmla="*/ 209731 w 262392"/>
                <a:gd name="connsiteY14" fmla="*/ 105276 h 119832"/>
                <a:gd name="connsiteX15" fmla="*/ 142266 w 262392"/>
                <a:gd name="connsiteY15" fmla="*/ 54261 h 119832"/>
                <a:gd name="connsiteX16" fmla="*/ 120400 w 262392"/>
                <a:gd name="connsiteY16" fmla="*/ 65686 h 119832"/>
                <a:gd name="connsiteX17" fmla="*/ 54002 w 262392"/>
                <a:gd name="connsiteY17" fmla="*/ 109793 h 119832"/>
                <a:gd name="connsiteX18" fmla="*/ 7603 w 262392"/>
                <a:gd name="connsiteY18" fmla="*/ 60106 h 119832"/>
                <a:gd name="connsiteX19" fmla="*/ 52935 w 262392"/>
                <a:gd name="connsiteY19" fmla="*/ 14671 h 119832"/>
                <a:gd name="connsiteX20" fmla="*/ 120400 w 262392"/>
                <a:gd name="connsiteY20" fmla="*/ 65686 h 11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2392" h="119832">
                  <a:moveTo>
                    <a:pt x="133733" y="44430"/>
                  </a:moveTo>
                  <a:cubicBezTo>
                    <a:pt x="119600" y="27956"/>
                    <a:pt x="115334" y="23439"/>
                    <a:pt x="105201" y="16265"/>
                  </a:cubicBezTo>
                  <a:cubicBezTo>
                    <a:pt x="88934" y="4574"/>
                    <a:pt x="71868" y="57"/>
                    <a:pt x="57202" y="57"/>
                  </a:cubicBezTo>
                  <a:cubicBezTo>
                    <a:pt x="24136" y="57"/>
                    <a:pt x="137" y="28222"/>
                    <a:pt x="137" y="60106"/>
                  </a:cubicBezTo>
                  <a:cubicBezTo>
                    <a:pt x="137" y="91194"/>
                    <a:pt x="23069" y="119890"/>
                    <a:pt x="56402" y="119890"/>
                  </a:cubicBezTo>
                  <a:cubicBezTo>
                    <a:pt x="93468" y="119890"/>
                    <a:pt x="119334" y="89599"/>
                    <a:pt x="128933" y="75517"/>
                  </a:cubicBezTo>
                  <a:cubicBezTo>
                    <a:pt x="143066" y="91991"/>
                    <a:pt x="147333" y="96508"/>
                    <a:pt x="157466" y="103682"/>
                  </a:cubicBezTo>
                  <a:cubicBezTo>
                    <a:pt x="173732" y="115373"/>
                    <a:pt x="190798" y="119890"/>
                    <a:pt x="205465" y="119890"/>
                  </a:cubicBezTo>
                  <a:cubicBezTo>
                    <a:pt x="238530" y="119890"/>
                    <a:pt x="262530" y="91725"/>
                    <a:pt x="262530" y="59841"/>
                  </a:cubicBezTo>
                  <a:cubicBezTo>
                    <a:pt x="262530" y="28753"/>
                    <a:pt x="239597" y="57"/>
                    <a:pt x="206265" y="57"/>
                  </a:cubicBezTo>
                  <a:cubicBezTo>
                    <a:pt x="169199" y="57"/>
                    <a:pt x="143333" y="30347"/>
                    <a:pt x="133733" y="44430"/>
                  </a:cubicBezTo>
                  <a:close/>
                  <a:moveTo>
                    <a:pt x="142266" y="54261"/>
                  </a:moveTo>
                  <a:cubicBezTo>
                    <a:pt x="152933" y="36990"/>
                    <a:pt x="176132" y="10154"/>
                    <a:pt x="208664" y="10154"/>
                  </a:cubicBezTo>
                  <a:cubicBezTo>
                    <a:pt x="236130" y="10154"/>
                    <a:pt x="255063" y="34333"/>
                    <a:pt x="255063" y="59841"/>
                  </a:cubicBezTo>
                  <a:cubicBezTo>
                    <a:pt x="255063" y="85348"/>
                    <a:pt x="234264" y="105276"/>
                    <a:pt x="209731" y="105276"/>
                  </a:cubicBezTo>
                  <a:cubicBezTo>
                    <a:pt x="184932" y="105276"/>
                    <a:pt x="167866" y="85082"/>
                    <a:pt x="142266" y="54261"/>
                  </a:cubicBezTo>
                  <a:close/>
                  <a:moveTo>
                    <a:pt x="120400" y="65686"/>
                  </a:moveTo>
                  <a:cubicBezTo>
                    <a:pt x="109734" y="82957"/>
                    <a:pt x="86534" y="109793"/>
                    <a:pt x="54002" y="109793"/>
                  </a:cubicBezTo>
                  <a:cubicBezTo>
                    <a:pt x="26536" y="109793"/>
                    <a:pt x="7603" y="85614"/>
                    <a:pt x="7603" y="60106"/>
                  </a:cubicBezTo>
                  <a:cubicBezTo>
                    <a:pt x="7603" y="34599"/>
                    <a:pt x="28403" y="14671"/>
                    <a:pt x="52935" y="14671"/>
                  </a:cubicBezTo>
                  <a:cubicBezTo>
                    <a:pt x="77735" y="14671"/>
                    <a:pt x="94801" y="34864"/>
                    <a:pt x="120400" y="65686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0501FCD-7904-973F-E139-28B8971DE1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09937" y="4889867"/>
              <a:ext cx="123729" cy="181741"/>
            </a:xfrm>
            <a:custGeom>
              <a:avLst/>
              <a:gdLst>
                <a:gd name="connsiteX0" fmla="*/ 123865 w 123729"/>
                <a:gd name="connsiteY0" fmla="*/ 91734 h 181741"/>
                <a:gd name="connsiteX1" fmla="*/ 108132 w 123729"/>
                <a:gd name="connsiteY1" fmla="*/ 22917 h 181741"/>
                <a:gd name="connsiteX2" fmla="*/ 62000 w 123729"/>
                <a:gd name="connsiteY2" fmla="*/ 66 h 181741"/>
                <a:gd name="connsiteX3" fmla="*/ 135 w 123729"/>
                <a:gd name="connsiteY3" fmla="*/ 91734 h 181741"/>
                <a:gd name="connsiteX4" fmla="*/ 62000 w 123729"/>
                <a:gd name="connsiteY4" fmla="*/ 181808 h 181741"/>
                <a:gd name="connsiteX5" fmla="*/ 123865 w 123729"/>
                <a:gd name="connsiteY5" fmla="*/ 91734 h 181741"/>
                <a:gd name="connsiteX6" fmla="*/ 62000 w 123729"/>
                <a:gd name="connsiteY6" fmla="*/ 174368 h 181741"/>
                <a:gd name="connsiteX7" fmla="*/ 28134 w 123729"/>
                <a:gd name="connsiteY7" fmla="*/ 145406 h 181741"/>
                <a:gd name="connsiteX8" fmla="*/ 24401 w 123729"/>
                <a:gd name="connsiteY8" fmla="*/ 88280 h 181741"/>
                <a:gd name="connsiteX9" fmla="*/ 28401 w 123729"/>
                <a:gd name="connsiteY9" fmla="*/ 34076 h 181741"/>
                <a:gd name="connsiteX10" fmla="*/ 62000 w 123729"/>
                <a:gd name="connsiteY10" fmla="*/ 7506 h 181741"/>
                <a:gd name="connsiteX11" fmla="*/ 95066 w 123729"/>
                <a:gd name="connsiteY11" fmla="*/ 31685 h 181741"/>
                <a:gd name="connsiteX12" fmla="*/ 99599 w 123729"/>
                <a:gd name="connsiteY12" fmla="*/ 88280 h 181741"/>
                <a:gd name="connsiteX13" fmla="*/ 96132 w 123729"/>
                <a:gd name="connsiteY13" fmla="*/ 144343 h 181741"/>
                <a:gd name="connsiteX14" fmla="*/ 62000 w 123729"/>
                <a:gd name="connsiteY14" fmla="*/ 174368 h 1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729" h="181741">
                  <a:moveTo>
                    <a:pt x="123865" y="91734"/>
                  </a:moveTo>
                  <a:cubicBezTo>
                    <a:pt x="123865" y="62507"/>
                    <a:pt x="120398" y="41516"/>
                    <a:pt x="108132" y="22917"/>
                  </a:cubicBezTo>
                  <a:cubicBezTo>
                    <a:pt x="99865" y="10694"/>
                    <a:pt x="83333" y="66"/>
                    <a:pt x="62000" y="66"/>
                  </a:cubicBezTo>
                  <a:cubicBezTo>
                    <a:pt x="135" y="66"/>
                    <a:pt x="135" y="72603"/>
                    <a:pt x="135" y="91734"/>
                  </a:cubicBezTo>
                  <a:cubicBezTo>
                    <a:pt x="135" y="110865"/>
                    <a:pt x="135" y="181808"/>
                    <a:pt x="62000" y="181808"/>
                  </a:cubicBezTo>
                  <a:cubicBezTo>
                    <a:pt x="123865" y="181808"/>
                    <a:pt x="123865" y="110865"/>
                    <a:pt x="123865" y="91734"/>
                  </a:cubicBezTo>
                  <a:close/>
                  <a:moveTo>
                    <a:pt x="62000" y="174368"/>
                  </a:moveTo>
                  <a:cubicBezTo>
                    <a:pt x="49734" y="174368"/>
                    <a:pt x="33467" y="167194"/>
                    <a:pt x="28134" y="145406"/>
                  </a:cubicBezTo>
                  <a:cubicBezTo>
                    <a:pt x="24401" y="129730"/>
                    <a:pt x="24401" y="107942"/>
                    <a:pt x="24401" y="88280"/>
                  </a:cubicBezTo>
                  <a:cubicBezTo>
                    <a:pt x="24401" y="68884"/>
                    <a:pt x="24401" y="48690"/>
                    <a:pt x="28401" y="34076"/>
                  </a:cubicBezTo>
                  <a:cubicBezTo>
                    <a:pt x="34001" y="13086"/>
                    <a:pt x="51067" y="7506"/>
                    <a:pt x="62000" y="7506"/>
                  </a:cubicBezTo>
                  <a:cubicBezTo>
                    <a:pt x="76399" y="7506"/>
                    <a:pt x="90266" y="16274"/>
                    <a:pt x="95066" y="31685"/>
                  </a:cubicBezTo>
                  <a:cubicBezTo>
                    <a:pt x="99332" y="46033"/>
                    <a:pt x="99599" y="65164"/>
                    <a:pt x="99599" y="88280"/>
                  </a:cubicBezTo>
                  <a:cubicBezTo>
                    <a:pt x="99599" y="107942"/>
                    <a:pt x="99599" y="127604"/>
                    <a:pt x="96132" y="144343"/>
                  </a:cubicBezTo>
                  <a:cubicBezTo>
                    <a:pt x="90799" y="168522"/>
                    <a:pt x="72666" y="174368"/>
                    <a:pt x="62000" y="174368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BFCB005-A631-F608-4A37-CAD2B4103E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69327" y="4667906"/>
              <a:ext cx="187804" cy="267601"/>
            </a:xfrm>
            <a:custGeom>
              <a:avLst/>
              <a:gdLst>
                <a:gd name="connsiteX0" fmla="*/ 131953 w 187804"/>
                <a:gd name="connsiteY0" fmla="*/ 242612 h 267601"/>
                <a:gd name="connsiteX1" fmla="*/ 131953 w 187804"/>
                <a:gd name="connsiteY1" fmla="*/ 267664 h 267601"/>
                <a:gd name="connsiteX2" fmla="*/ 187951 w 187804"/>
                <a:gd name="connsiteY2" fmla="*/ 263489 h 267601"/>
                <a:gd name="connsiteX3" fmla="*/ 187951 w 187804"/>
                <a:gd name="connsiteY3" fmla="*/ 251722 h 267601"/>
                <a:gd name="connsiteX4" fmla="*/ 158238 w 187804"/>
                <a:gd name="connsiteY4" fmla="*/ 230466 h 267601"/>
                <a:gd name="connsiteX5" fmla="*/ 158238 w 187804"/>
                <a:gd name="connsiteY5" fmla="*/ 63 h 267601"/>
                <a:gd name="connsiteX6" fmla="*/ 103382 w 187804"/>
                <a:gd name="connsiteY6" fmla="*/ 4238 h 267601"/>
                <a:gd name="connsiteX7" fmla="*/ 103382 w 187804"/>
                <a:gd name="connsiteY7" fmla="*/ 16005 h 267601"/>
                <a:gd name="connsiteX8" fmla="*/ 133096 w 187804"/>
                <a:gd name="connsiteY8" fmla="*/ 37261 h 267601"/>
                <a:gd name="connsiteX9" fmla="*/ 133096 w 187804"/>
                <a:gd name="connsiteY9" fmla="*/ 119250 h 267601"/>
                <a:gd name="connsiteX10" fmla="*/ 85097 w 187804"/>
                <a:gd name="connsiteY10" fmla="*/ 95716 h 267601"/>
                <a:gd name="connsiteX11" fmla="*/ 147 w 187804"/>
                <a:gd name="connsiteY11" fmla="*/ 181880 h 267601"/>
                <a:gd name="connsiteX12" fmla="*/ 80907 w 187804"/>
                <a:gd name="connsiteY12" fmla="*/ 267664 h 267601"/>
                <a:gd name="connsiteX13" fmla="*/ 131953 w 187804"/>
                <a:gd name="connsiteY13" fmla="*/ 242612 h 267601"/>
                <a:gd name="connsiteX14" fmla="*/ 131953 w 187804"/>
                <a:gd name="connsiteY14" fmla="*/ 140886 h 267601"/>
                <a:gd name="connsiteX15" fmla="*/ 131953 w 187804"/>
                <a:gd name="connsiteY15" fmla="*/ 218699 h 267601"/>
                <a:gd name="connsiteX16" fmla="*/ 127762 w 187804"/>
                <a:gd name="connsiteY16" fmla="*/ 232743 h 267601"/>
                <a:gd name="connsiteX17" fmla="*/ 82811 w 187804"/>
                <a:gd name="connsiteY17" fmla="*/ 259314 h 267601"/>
                <a:gd name="connsiteX18" fmla="*/ 42812 w 187804"/>
                <a:gd name="connsiteY18" fmla="*/ 235021 h 267601"/>
                <a:gd name="connsiteX19" fmla="*/ 31765 w 187804"/>
                <a:gd name="connsiteY19" fmla="*/ 182260 h 267601"/>
                <a:gd name="connsiteX20" fmla="*/ 43574 w 187804"/>
                <a:gd name="connsiteY20" fmla="*/ 128360 h 267601"/>
                <a:gd name="connsiteX21" fmla="*/ 86621 w 187804"/>
                <a:gd name="connsiteY21" fmla="*/ 104067 h 267601"/>
                <a:gd name="connsiteX22" fmla="*/ 127762 w 187804"/>
                <a:gd name="connsiteY22" fmla="*/ 126841 h 267601"/>
                <a:gd name="connsiteX23" fmla="*/ 131953 w 187804"/>
                <a:gd name="connsiteY23" fmla="*/ 140886 h 26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7804" h="267601">
                  <a:moveTo>
                    <a:pt x="131953" y="242612"/>
                  </a:moveTo>
                  <a:lnTo>
                    <a:pt x="131953" y="267664"/>
                  </a:lnTo>
                  <a:lnTo>
                    <a:pt x="187951" y="263489"/>
                  </a:lnTo>
                  <a:lnTo>
                    <a:pt x="187951" y="251722"/>
                  </a:lnTo>
                  <a:cubicBezTo>
                    <a:pt x="161285" y="251722"/>
                    <a:pt x="158238" y="249065"/>
                    <a:pt x="158238" y="230466"/>
                  </a:cubicBezTo>
                  <a:lnTo>
                    <a:pt x="158238" y="63"/>
                  </a:lnTo>
                  <a:lnTo>
                    <a:pt x="103382" y="4238"/>
                  </a:lnTo>
                  <a:lnTo>
                    <a:pt x="103382" y="16005"/>
                  </a:lnTo>
                  <a:cubicBezTo>
                    <a:pt x="130048" y="16005"/>
                    <a:pt x="133096" y="18662"/>
                    <a:pt x="133096" y="37261"/>
                  </a:cubicBezTo>
                  <a:lnTo>
                    <a:pt x="133096" y="119250"/>
                  </a:lnTo>
                  <a:cubicBezTo>
                    <a:pt x="122048" y="105585"/>
                    <a:pt x="105668" y="95716"/>
                    <a:pt x="85097" y="95716"/>
                  </a:cubicBezTo>
                  <a:cubicBezTo>
                    <a:pt x="40146" y="95716"/>
                    <a:pt x="147" y="132915"/>
                    <a:pt x="147" y="181880"/>
                  </a:cubicBezTo>
                  <a:cubicBezTo>
                    <a:pt x="147" y="230086"/>
                    <a:pt x="37479" y="267664"/>
                    <a:pt x="80907" y="267664"/>
                  </a:cubicBezTo>
                  <a:cubicBezTo>
                    <a:pt x="105287" y="267664"/>
                    <a:pt x="122429" y="254759"/>
                    <a:pt x="131953" y="242612"/>
                  </a:cubicBezTo>
                  <a:close/>
                  <a:moveTo>
                    <a:pt x="131953" y="140886"/>
                  </a:moveTo>
                  <a:lnTo>
                    <a:pt x="131953" y="218699"/>
                  </a:lnTo>
                  <a:cubicBezTo>
                    <a:pt x="131953" y="225531"/>
                    <a:pt x="131953" y="226290"/>
                    <a:pt x="127762" y="232743"/>
                  </a:cubicBezTo>
                  <a:cubicBezTo>
                    <a:pt x="116334" y="250963"/>
                    <a:pt x="99192" y="259314"/>
                    <a:pt x="82811" y="259314"/>
                  </a:cubicBezTo>
                  <a:cubicBezTo>
                    <a:pt x="65669" y="259314"/>
                    <a:pt x="51955" y="249445"/>
                    <a:pt x="42812" y="235021"/>
                  </a:cubicBezTo>
                  <a:cubicBezTo>
                    <a:pt x="32908" y="219458"/>
                    <a:pt x="31765" y="197822"/>
                    <a:pt x="31765" y="182260"/>
                  </a:cubicBezTo>
                  <a:cubicBezTo>
                    <a:pt x="31765" y="168215"/>
                    <a:pt x="32527" y="145441"/>
                    <a:pt x="43574" y="128360"/>
                  </a:cubicBezTo>
                  <a:cubicBezTo>
                    <a:pt x="51574" y="116593"/>
                    <a:pt x="66050" y="104067"/>
                    <a:pt x="86621" y="104067"/>
                  </a:cubicBezTo>
                  <a:cubicBezTo>
                    <a:pt x="99954" y="104067"/>
                    <a:pt x="115953" y="109760"/>
                    <a:pt x="127762" y="126841"/>
                  </a:cubicBezTo>
                  <a:cubicBezTo>
                    <a:pt x="131953" y="133294"/>
                    <a:pt x="131953" y="134053"/>
                    <a:pt x="131953" y="140886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9B9A6F-38FA-1BA1-F844-3A78C9D7B28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79058" y="4763559"/>
              <a:ext cx="155043" cy="171948"/>
            </a:xfrm>
            <a:custGeom>
              <a:avLst/>
              <a:gdLst>
                <a:gd name="connsiteX0" fmla="*/ 22628 w 155043"/>
                <a:gd name="connsiteY0" fmla="*/ 145441 h 171948"/>
                <a:gd name="connsiteX1" fmla="*/ 19200 w 155043"/>
                <a:gd name="connsiteY1" fmla="*/ 161762 h 171948"/>
                <a:gd name="connsiteX2" fmla="*/ 30247 w 155043"/>
                <a:gd name="connsiteY2" fmla="*/ 172011 h 171948"/>
                <a:gd name="connsiteX3" fmla="*/ 44342 w 155043"/>
                <a:gd name="connsiteY3" fmla="*/ 161383 h 171948"/>
                <a:gd name="connsiteX4" fmla="*/ 59579 w 155043"/>
                <a:gd name="connsiteY4" fmla="*/ 101410 h 171948"/>
                <a:gd name="connsiteX5" fmla="*/ 71769 w 155043"/>
                <a:gd name="connsiteY5" fmla="*/ 52065 h 171948"/>
                <a:gd name="connsiteX6" fmla="*/ 93102 w 155043"/>
                <a:gd name="connsiteY6" fmla="*/ 20939 h 171948"/>
                <a:gd name="connsiteX7" fmla="*/ 123578 w 155043"/>
                <a:gd name="connsiteY7" fmla="*/ 8413 h 171948"/>
                <a:gd name="connsiteX8" fmla="*/ 139577 w 155043"/>
                <a:gd name="connsiteY8" fmla="*/ 12968 h 171948"/>
                <a:gd name="connsiteX9" fmla="*/ 119768 w 155043"/>
                <a:gd name="connsiteY9" fmla="*/ 33845 h 171948"/>
                <a:gd name="connsiteX10" fmla="*/ 134244 w 155043"/>
                <a:gd name="connsiteY10" fmla="*/ 47130 h 171948"/>
                <a:gd name="connsiteX11" fmla="*/ 155196 w 155043"/>
                <a:gd name="connsiteY11" fmla="*/ 24735 h 171948"/>
                <a:gd name="connsiteX12" fmla="*/ 123578 w 155043"/>
                <a:gd name="connsiteY12" fmla="*/ 63 h 171948"/>
                <a:gd name="connsiteX13" fmla="*/ 74817 w 155043"/>
                <a:gd name="connsiteY13" fmla="*/ 29290 h 171948"/>
                <a:gd name="connsiteX14" fmla="*/ 40151 w 155043"/>
                <a:gd name="connsiteY14" fmla="*/ 63 h 171948"/>
                <a:gd name="connsiteX15" fmla="*/ 11962 w 155043"/>
                <a:gd name="connsiteY15" fmla="*/ 21699 h 171948"/>
                <a:gd name="connsiteX16" fmla="*/ 152 w 155043"/>
                <a:gd name="connsiteY16" fmla="*/ 58518 h 171948"/>
                <a:gd name="connsiteX17" fmla="*/ 4724 w 155043"/>
                <a:gd name="connsiteY17" fmla="*/ 62313 h 171948"/>
                <a:gd name="connsiteX18" fmla="*/ 11200 w 155043"/>
                <a:gd name="connsiteY18" fmla="*/ 53583 h 171948"/>
                <a:gd name="connsiteX19" fmla="*/ 39008 w 155043"/>
                <a:gd name="connsiteY19" fmla="*/ 8413 h 171948"/>
                <a:gd name="connsiteX20" fmla="*/ 50818 w 155043"/>
                <a:gd name="connsiteY20" fmla="*/ 25874 h 171948"/>
                <a:gd name="connsiteX21" fmla="*/ 44723 w 155043"/>
                <a:gd name="connsiteY21" fmla="*/ 57758 h 171948"/>
                <a:gd name="connsiteX22" fmla="*/ 22628 w 155043"/>
                <a:gd name="connsiteY22" fmla="*/ 145441 h 1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043" h="171948">
                  <a:moveTo>
                    <a:pt x="22628" y="145441"/>
                  </a:moveTo>
                  <a:cubicBezTo>
                    <a:pt x="21485" y="151134"/>
                    <a:pt x="19200" y="159865"/>
                    <a:pt x="19200" y="161762"/>
                  </a:cubicBezTo>
                  <a:cubicBezTo>
                    <a:pt x="19200" y="168595"/>
                    <a:pt x="24533" y="172011"/>
                    <a:pt x="30247" y="172011"/>
                  </a:cubicBezTo>
                  <a:cubicBezTo>
                    <a:pt x="34818" y="172011"/>
                    <a:pt x="41675" y="168974"/>
                    <a:pt x="44342" y="161383"/>
                  </a:cubicBezTo>
                  <a:cubicBezTo>
                    <a:pt x="45104" y="159865"/>
                    <a:pt x="58056" y="108242"/>
                    <a:pt x="59579" y="101410"/>
                  </a:cubicBezTo>
                  <a:cubicBezTo>
                    <a:pt x="62627" y="88884"/>
                    <a:pt x="69484" y="62313"/>
                    <a:pt x="71769" y="52065"/>
                  </a:cubicBezTo>
                  <a:cubicBezTo>
                    <a:pt x="73293" y="47130"/>
                    <a:pt x="83960" y="29290"/>
                    <a:pt x="93102" y="20939"/>
                  </a:cubicBezTo>
                  <a:cubicBezTo>
                    <a:pt x="96150" y="18282"/>
                    <a:pt x="107197" y="8413"/>
                    <a:pt x="123578" y="8413"/>
                  </a:cubicBezTo>
                  <a:cubicBezTo>
                    <a:pt x="133482" y="8413"/>
                    <a:pt x="139196" y="12968"/>
                    <a:pt x="139577" y="12968"/>
                  </a:cubicBezTo>
                  <a:cubicBezTo>
                    <a:pt x="128149" y="14866"/>
                    <a:pt x="119768" y="23976"/>
                    <a:pt x="119768" y="33845"/>
                  </a:cubicBezTo>
                  <a:cubicBezTo>
                    <a:pt x="119768" y="39918"/>
                    <a:pt x="123959" y="47130"/>
                    <a:pt x="134244" y="47130"/>
                  </a:cubicBezTo>
                  <a:cubicBezTo>
                    <a:pt x="144529" y="47130"/>
                    <a:pt x="155196" y="38400"/>
                    <a:pt x="155196" y="24735"/>
                  </a:cubicBezTo>
                  <a:cubicBezTo>
                    <a:pt x="155196" y="11450"/>
                    <a:pt x="143006" y="63"/>
                    <a:pt x="123578" y="63"/>
                  </a:cubicBezTo>
                  <a:cubicBezTo>
                    <a:pt x="98816" y="63"/>
                    <a:pt x="82055" y="18662"/>
                    <a:pt x="74817" y="29290"/>
                  </a:cubicBezTo>
                  <a:cubicBezTo>
                    <a:pt x="71769" y="12209"/>
                    <a:pt x="58056" y="63"/>
                    <a:pt x="40151" y="63"/>
                  </a:cubicBezTo>
                  <a:cubicBezTo>
                    <a:pt x="22628" y="63"/>
                    <a:pt x="15390" y="14866"/>
                    <a:pt x="11962" y="21699"/>
                  </a:cubicBezTo>
                  <a:cubicBezTo>
                    <a:pt x="5105" y="34604"/>
                    <a:pt x="152" y="57379"/>
                    <a:pt x="152" y="58518"/>
                  </a:cubicBezTo>
                  <a:cubicBezTo>
                    <a:pt x="152" y="62313"/>
                    <a:pt x="3962" y="62313"/>
                    <a:pt x="4724" y="62313"/>
                  </a:cubicBezTo>
                  <a:cubicBezTo>
                    <a:pt x="8533" y="62313"/>
                    <a:pt x="8914" y="61934"/>
                    <a:pt x="11200" y="53583"/>
                  </a:cubicBezTo>
                  <a:cubicBezTo>
                    <a:pt x="17676" y="26633"/>
                    <a:pt x="25295" y="8413"/>
                    <a:pt x="39008" y="8413"/>
                  </a:cubicBezTo>
                  <a:cubicBezTo>
                    <a:pt x="45485" y="8413"/>
                    <a:pt x="50818" y="11450"/>
                    <a:pt x="50818" y="25874"/>
                  </a:cubicBezTo>
                  <a:cubicBezTo>
                    <a:pt x="50818" y="33845"/>
                    <a:pt x="49675" y="38020"/>
                    <a:pt x="44723" y="57758"/>
                  </a:cubicBezTo>
                  <a:lnTo>
                    <a:pt x="22628" y="145441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F684C06-E00A-94FE-D575-7189D424CC7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24994" y="4763559"/>
              <a:ext cx="155043" cy="171948"/>
            </a:xfrm>
            <a:custGeom>
              <a:avLst/>
              <a:gdLst>
                <a:gd name="connsiteX0" fmla="*/ 22634 w 155043"/>
                <a:gd name="connsiteY0" fmla="*/ 145441 h 171948"/>
                <a:gd name="connsiteX1" fmla="*/ 19206 w 155043"/>
                <a:gd name="connsiteY1" fmla="*/ 161762 h 171948"/>
                <a:gd name="connsiteX2" fmla="*/ 30253 w 155043"/>
                <a:gd name="connsiteY2" fmla="*/ 172011 h 171948"/>
                <a:gd name="connsiteX3" fmla="*/ 44348 w 155043"/>
                <a:gd name="connsiteY3" fmla="*/ 161383 h 171948"/>
                <a:gd name="connsiteX4" fmla="*/ 59586 w 155043"/>
                <a:gd name="connsiteY4" fmla="*/ 101410 h 171948"/>
                <a:gd name="connsiteX5" fmla="*/ 71776 w 155043"/>
                <a:gd name="connsiteY5" fmla="*/ 52065 h 171948"/>
                <a:gd name="connsiteX6" fmla="*/ 93109 w 155043"/>
                <a:gd name="connsiteY6" fmla="*/ 20939 h 171948"/>
                <a:gd name="connsiteX7" fmla="*/ 123584 w 155043"/>
                <a:gd name="connsiteY7" fmla="*/ 8413 h 171948"/>
                <a:gd name="connsiteX8" fmla="*/ 139584 w 155043"/>
                <a:gd name="connsiteY8" fmla="*/ 12968 h 171948"/>
                <a:gd name="connsiteX9" fmla="*/ 119775 w 155043"/>
                <a:gd name="connsiteY9" fmla="*/ 33845 h 171948"/>
                <a:gd name="connsiteX10" fmla="*/ 134250 w 155043"/>
                <a:gd name="connsiteY10" fmla="*/ 47130 h 171948"/>
                <a:gd name="connsiteX11" fmla="*/ 155202 w 155043"/>
                <a:gd name="connsiteY11" fmla="*/ 24735 h 171948"/>
                <a:gd name="connsiteX12" fmla="*/ 123584 w 155043"/>
                <a:gd name="connsiteY12" fmla="*/ 63 h 171948"/>
                <a:gd name="connsiteX13" fmla="*/ 74823 w 155043"/>
                <a:gd name="connsiteY13" fmla="*/ 29290 h 171948"/>
                <a:gd name="connsiteX14" fmla="*/ 40158 w 155043"/>
                <a:gd name="connsiteY14" fmla="*/ 63 h 171948"/>
                <a:gd name="connsiteX15" fmla="*/ 11968 w 155043"/>
                <a:gd name="connsiteY15" fmla="*/ 21699 h 171948"/>
                <a:gd name="connsiteX16" fmla="*/ 159 w 155043"/>
                <a:gd name="connsiteY16" fmla="*/ 58518 h 171948"/>
                <a:gd name="connsiteX17" fmla="*/ 4730 w 155043"/>
                <a:gd name="connsiteY17" fmla="*/ 62313 h 171948"/>
                <a:gd name="connsiteX18" fmla="*/ 11206 w 155043"/>
                <a:gd name="connsiteY18" fmla="*/ 53583 h 171948"/>
                <a:gd name="connsiteX19" fmla="*/ 39015 w 155043"/>
                <a:gd name="connsiteY19" fmla="*/ 8413 h 171948"/>
                <a:gd name="connsiteX20" fmla="*/ 50824 w 155043"/>
                <a:gd name="connsiteY20" fmla="*/ 25874 h 171948"/>
                <a:gd name="connsiteX21" fmla="*/ 44729 w 155043"/>
                <a:gd name="connsiteY21" fmla="*/ 57758 h 171948"/>
                <a:gd name="connsiteX22" fmla="*/ 22634 w 155043"/>
                <a:gd name="connsiteY22" fmla="*/ 145441 h 1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043" h="171948">
                  <a:moveTo>
                    <a:pt x="22634" y="145441"/>
                  </a:moveTo>
                  <a:cubicBezTo>
                    <a:pt x="21492" y="151134"/>
                    <a:pt x="19206" y="159865"/>
                    <a:pt x="19206" y="161762"/>
                  </a:cubicBezTo>
                  <a:cubicBezTo>
                    <a:pt x="19206" y="168595"/>
                    <a:pt x="24539" y="172011"/>
                    <a:pt x="30253" y="172011"/>
                  </a:cubicBezTo>
                  <a:cubicBezTo>
                    <a:pt x="34825" y="172011"/>
                    <a:pt x="41681" y="168974"/>
                    <a:pt x="44348" y="161383"/>
                  </a:cubicBezTo>
                  <a:cubicBezTo>
                    <a:pt x="45110" y="159865"/>
                    <a:pt x="58062" y="108242"/>
                    <a:pt x="59586" y="101410"/>
                  </a:cubicBezTo>
                  <a:cubicBezTo>
                    <a:pt x="62633" y="88884"/>
                    <a:pt x="69490" y="62313"/>
                    <a:pt x="71776" y="52065"/>
                  </a:cubicBezTo>
                  <a:cubicBezTo>
                    <a:pt x="73300" y="47130"/>
                    <a:pt x="83966" y="29290"/>
                    <a:pt x="93109" y="20939"/>
                  </a:cubicBezTo>
                  <a:cubicBezTo>
                    <a:pt x="96156" y="18282"/>
                    <a:pt x="107204" y="8413"/>
                    <a:pt x="123584" y="8413"/>
                  </a:cubicBezTo>
                  <a:cubicBezTo>
                    <a:pt x="133489" y="8413"/>
                    <a:pt x="139203" y="12968"/>
                    <a:pt x="139584" y="12968"/>
                  </a:cubicBezTo>
                  <a:cubicBezTo>
                    <a:pt x="128155" y="14866"/>
                    <a:pt x="119775" y="23976"/>
                    <a:pt x="119775" y="33845"/>
                  </a:cubicBezTo>
                  <a:cubicBezTo>
                    <a:pt x="119775" y="39918"/>
                    <a:pt x="123965" y="47130"/>
                    <a:pt x="134250" y="47130"/>
                  </a:cubicBezTo>
                  <a:cubicBezTo>
                    <a:pt x="144536" y="47130"/>
                    <a:pt x="155202" y="38400"/>
                    <a:pt x="155202" y="24735"/>
                  </a:cubicBezTo>
                  <a:cubicBezTo>
                    <a:pt x="155202" y="11450"/>
                    <a:pt x="143012" y="63"/>
                    <a:pt x="123584" y="63"/>
                  </a:cubicBezTo>
                  <a:cubicBezTo>
                    <a:pt x="98823" y="63"/>
                    <a:pt x="82061" y="18662"/>
                    <a:pt x="74823" y="29290"/>
                  </a:cubicBezTo>
                  <a:cubicBezTo>
                    <a:pt x="71776" y="12209"/>
                    <a:pt x="58062" y="63"/>
                    <a:pt x="40158" y="63"/>
                  </a:cubicBezTo>
                  <a:cubicBezTo>
                    <a:pt x="22634" y="63"/>
                    <a:pt x="15397" y="14866"/>
                    <a:pt x="11968" y="21699"/>
                  </a:cubicBezTo>
                  <a:cubicBezTo>
                    <a:pt x="5111" y="34604"/>
                    <a:pt x="159" y="57379"/>
                    <a:pt x="159" y="58518"/>
                  </a:cubicBezTo>
                  <a:cubicBezTo>
                    <a:pt x="159" y="62313"/>
                    <a:pt x="3968" y="62313"/>
                    <a:pt x="4730" y="62313"/>
                  </a:cubicBezTo>
                  <a:cubicBezTo>
                    <a:pt x="8540" y="62313"/>
                    <a:pt x="8920" y="61934"/>
                    <a:pt x="11206" y="53583"/>
                  </a:cubicBezTo>
                  <a:cubicBezTo>
                    <a:pt x="17682" y="26633"/>
                    <a:pt x="25301" y="8413"/>
                    <a:pt x="39015" y="8413"/>
                  </a:cubicBezTo>
                  <a:cubicBezTo>
                    <a:pt x="45491" y="8413"/>
                    <a:pt x="50824" y="11450"/>
                    <a:pt x="50824" y="25874"/>
                  </a:cubicBezTo>
                  <a:cubicBezTo>
                    <a:pt x="50824" y="33845"/>
                    <a:pt x="49681" y="38020"/>
                    <a:pt x="44729" y="57758"/>
                  </a:cubicBezTo>
                  <a:lnTo>
                    <a:pt x="22634" y="145441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8E6EDCF-E567-459D-5842-89C46C65E3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35943" y="4761282"/>
              <a:ext cx="124568" cy="174225"/>
            </a:xfrm>
            <a:custGeom>
              <a:avLst/>
              <a:gdLst>
                <a:gd name="connsiteX0" fmla="*/ 66832 w 124568"/>
                <a:gd name="connsiteY0" fmla="*/ 96475 h 174225"/>
                <a:gd name="connsiteX1" fmla="*/ 106450 w 124568"/>
                <a:gd name="connsiteY1" fmla="*/ 131396 h 174225"/>
                <a:gd name="connsiteX2" fmla="*/ 63403 w 124568"/>
                <a:gd name="connsiteY2" fmla="*/ 165938 h 174225"/>
                <a:gd name="connsiteX3" fmla="*/ 10452 w 124568"/>
                <a:gd name="connsiteY3" fmla="*/ 112038 h 174225"/>
                <a:gd name="connsiteX4" fmla="*/ 5119 w 124568"/>
                <a:gd name="connsiteY4" fmla="*/ 105585 h 174225"/>
                <a:gd name="connsiteX5" fmla="*/ 167 w 124568"/>
                <a:gd name="connsiteY5" fmla="*/ 115074 h 174225"/>
                <a:gd name="connsiteX6" fmla="*/ 167 w 124568"/>
                <a:gd name="connsiteY6" fmla="*/ 165179 h 174225"/>
                <a:gd name="connsiteX7" fmla="*/ 4357 w 124568"/>
                <a:gd name="connsiteY7" fmla="*/ 174288 h 174225"/>
                <a:gd name="connsiteX8" fmla="*/ 13881 w 124568"/>
                <a:gd name="connsiteY8" fmla="*/ 166697 h 174225"/>
                <a:gd name="connsiteX9" fmla="*/ 21500 w 124568"/>
                <a:gd name="connsiteY9" fmla="*/ 157967 h 174225"/>
                <a:gd name="connsiteX10" fmla="*/ 63403 w 124568"/>
                <a:gd name="connsiteY10" fmla="*/ 174288 h 174225"/>
                <a:gd name="connsiteX11" fmla="*/ 124735 w 124568"/>
                <a:gd name="connsiteY11" fmla="*/ 121527 h 174225"/>
                <a:gd name="connsiteX12" fmla="*/ 108735 w 124568"/>
                <a:gd name="connsiteY12" fmla="*/ 85468 h 174225"/>
                <a:gd name="connsiteX13" fmla="*/ 65308 w 124568"/>
                <a:gd name="connsiteY13" fmla="*/ 67248 h 174225"/>
                <a:gd name="connsiteX14" fmla="*/ 18452 w 124568"/>
                <a:gd name="connsiteY14" fmla="*/ 36123 h 174225"/>
                <a:gd name="connsiteX15" fmla="*/ 61118 w 124568"/>
                <a:gd name="connsiteY15" fmla="*/ 7275 h 174225"/>
                <a:gd name="connsiteX16" fmla="*/ 105688 w 124568"/>
                <a:gd name="connsiteY16" fmla="*/ 53204 h 174225"/>
                <a:gd name="connsiteX17" fmla="*/ 110259 w 124568"/>
                <a:gd name="connsiteY17" fmla="*/ 56620 h 174225"/>
                <a:gd name="connsiteX18" fmla="*/ 115211 w 124568"/>
                <a:gd name="connsiteY18" fmla="*/ 47510 h 174225"/>
                <a:gd name="connsiteX19" fmla="*/ 115211 w 124568"/>
                <a:gd name="connsiteY19" fmla="*/ 9173 h 174225"/>
                <a:gd name="connsiteX20" fmla="*/ 111021 w 124568"/>
                <a:gd name="connsiteY20" fmla="*/ 63 h 174225"/>
                <a:gd name="connsiteX21" fmla="*/ 103402 w 124568"/>
                <a:gd name="connsiteY21" fmla="*/ 4618 h 174225"/>
                <a:gd name="connsiteX22" fmla="*/ 96926 w 124568"/>
                <a:gd name="connsiteY22" fmla="*/ 10691 h 174225"/>
                <a:gd name="connsiteX23" fmla="*/ 61118 w 124568"/>
                <a:gd name="connsiteY23" fmla="*/ 63 h 174225"/>
                <a:gd name="connsiteX24" fmla="*/ 167 w 124568"/>
                <a:gd name="connsiteY24" fmla="*/ 46751 h 174225"/>
                <a:gd name="connsiteX25" fmla="*/ 16547 w 124568"/>
                <a:gd name="connsiteY25" fmla="*/ 79015 h 174225"/>
                <a:gd name="connsiteX26" fmla="*/ 66832 w 124568"/>
                <a:gd name="connsiteY26" fmla="*/ 96475 h 17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568" h="174225">
                  <a:moveTo>
                    <a:pt x="66832" y="96475"/>
                  </a:moveTo>
                  <a:cubicBezTo>
                    <a:pt x="75213" y="97994"/>
                    <a:pt x="106450" y="104067"/>
                    <a:pt x="106450" y="131396"/>
                  </a:cubicBezTo>
                  <a:cubicBezTo>
                    <a:pt x="106450" y="150755"/>
                    <a:pt x="93117" y="165938"/>
                    <a:pt x="63403" y="165938"/>
                  </a:cubicBezTo>
                  <a:cubicBezTo>
                    <a:pt x="31404" y="165938"/>
                    <a:pt x="17690" y="144302"/>
                    <a:pt x="10452" y="112038"/>
                  </a:cubicBezTo>
                  <a:cubicBezTo>
                    <a:pt x="9310" y="107103"/>
                    <a:pt x="8929" y="105585"/>
                    <a:pt x="5119" y="105585"/>
                  </a:cubicBezTo>
                  <a:cubicBezTo>
                    <a:pt x="167" y="105585"/>
                    <a:pt x="167" y="108242"/>
                    <a:pt x="167" y="115074"/>
                  </a:cubicBezTo>
                  <a:lnTo>
                    <a:pt x="167" y="165179"/>
                  </a:lnTo>
                  <a:cubicBezTo>
                    <a:pt x="167" y="171631"/>
                    <a:pt x="167" y="174288"/>
                    <a:pt x="4357" y="174288"/>
                  </a:cubicBezTo>
                  <a:cubicBezTo>
                    <a:pt x="6262" y="174288"/>
                    <a:pt x="6643" y="173909"/>
                    <a:pt x="13881" y="166697"/>
                  </a:cubicBezTo>
                  <a:cubicBezTo>
                    <a:pt x="14643" y="165938"/>
                    <a:pt x="14643" y="165179"/>
                    <a:pt x="21500" y="157967"/>
                  </a:cubicBezTo>
                  <a:cubicBezTo>
                    <a:pt x="38261" y="173909"/>
                    <a:pt x="55404" y="174288"/>
                    <a:pt x="63403" y="174288"/>
                  </a:cubicBezTo>
                  <a:cubicBezTo>
                    <a:pt x="107212" y="174288"/>
                    <a:pt x="124735" y="148857"/>
                    <a:pt x="124735" y="121527"/>
                  </a:cubicBezTo>
                  <a:cubicBezTo>
                    <a:pt x="124735" y="101410"/>
                    <a:pt x="113307" y="90022"/>
                    <a:pt x="108735" y="85468"/>
                  </a:cubicBezTo>
                  <a:cubicBezTo>
                    <a:pt x="96164" y="73321"/>
                    <a:pt x="81308" y="70284"/>
                    <a:pt x="65308" y="67248"/>
                  </a:cubicBezTo>
                  <a:cubicBezTo>
                    <a:pt x="43975" y="63072"/>
                    <a:pt x="18452" y="58138"/>
                    <a:pt x="18452" y="36123"/>
                  </a:cubicBezTo>
                  <a:cubicBezTo>
                    <a:pt x="18452" y="22837"/>
                    <a:pt x="28357" y="7275"/>
                    <a:pt x="61118" y="7275"/>
                  </a:cubicBezTo>
                  <a:cubicBezTo>
                    <a:pt x="103021" y="7275"/>
                    <a:pt x="104926" y="41437"/>
                    <a:pt x="105688" y="53204"/>
                  </a:cubicBezTo>
                  <a:cubicBezTo>
                    <a:pt x="106069" y="56620"/>
                    <a:pt x="109497" y="56620"/>
                    <a:pt x="110259" y="56620"/>
                  </a:cubicBezTo>
                  <a:cubicBezTo>
                    <a:pt x="115211" y="56620"/>
                    <a:pt x="115211" y="54722"/>
                    <a:pt x="115211" y="47510"/>
                  </a:cubicBezTo>
                  <a:lnTo>
                    <a:pt x="115211" y="9173"/>
                  </a:lnTo>
                  <a:cubicBezTo>
                    <a:pt x="115211" y="2720"/>
                    <a:pt x="115211" y="63"/>
                    <a:pt x="111021" y="63"/>
                  </a:cubicBezTo>
                  <a:cubicBezTo>
                    <a:pt x="109116" y="63"/>
                    <a:pt x="108354" y="63"/>
                    <a:pt x="103402" y="4618"/>
                  </a:cubicBezTo>
                  <a:cubicBezTo>
                    <a:pt x="102259" y="6136"/>
                    <a:pt x="98450" y="9552"/>
                    <a:pt x="96926" y="10691"/>
                  </a:cubicBezTo>
                  <a:cubicBezTo>
                    <a:pt x="82450" y="63"/>
                    <a:pt x="66832" y="63"/>
                    <a:pt x="61118" y="63"/>
                  </a:cubicBezTo>
                  <a:cubicBezTo>
                    <a:pt x="14643" y="63"/>
                    <a:pt x="167" y="25494"/>
                    <a:pt x="167" y="46751"/>
                  </a:cubicBezTo>
                  <a:cubicBezTo>
                    <a:pt x="167" y="60036"/>
                    <a:pt x="6262" y="70664"/>
                    <a:pt x="16547" y="79015"/>
                  </a:cubicBezTo>
                  <a:cubicBezTo>
                    <a:pt x="28738" y="88884"/>
                    <a:pt x="39404" y="91161"/>
                    <a:pt x="66832" y="96475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C55D6DD-B306-6F66-C8B7-6C50BF0390D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86204" y="4677395"/>
              <a:ext cx="81521" cy="253936"/>
            </a:xfrm>
            <a:custGeom>
              <a:avLst/>
              <a:gdLst>
                <a:gd name="connsiteX0" fmla="*/ 55027 w 81521"/>
                <a:gd name="connsiteY0" fmla="*/ 86227 h 253936"/>
                <a:gd name="connsiteX1" fmla="*/ 1695 w 81521"/>
                <a:gd name="connsiteY1" fmla="*/ 90402 h 253936"/>
                <a:gd name="connsiteX2" fmla="*/ 1695 w 81521"/>
                <a:gd name="connsiteY2" fmla="*/ 102169 h 253936"/>
                <a:gd name="connsiteX3" fmla="*/ 29884 w 81521"/>
                <a:gd name="connsiteY3" fmla="*/ 123046 h 253936"/>
                <a:gd name="connsiteX4" fmla="*/ 29884 w 81521"/>
                <a:gd name="connsiteY4" fmla="*/ 225152 h 253936"/>
                <a:gd name="connsiteX5" fmla="*/ 171 w 81521"/>
                <a:gd name="connsiteY5" fmla="*/ 242233 h 253936"/>
                <a:gd name="connsiteX6" fmla="*/ 171 w 81521"/>
                <a:gd name="connsiteY6" fmla="*/ 254000 h 253936"/>
                <a:gd name="connsiteX7" fmla="*/ 42075 w 81521"/>
                <a:gd name="connsiteY7" fmla="*/ 252861 h 253936"/>
                <a:gd name="connsiteX8" fmla="*/ 81692 w 81521"/>
                <a:gd name="connsiteY8" fmla="*/ 254000 h 253936"/>
                <a:gd name="connsiteX9" fmla="*/ 81692 w 81521"/>
                <a:gd name="connsiteY9" fmla="*/ 242233 h 253936"/>
                <a:gd name="connsiteX10" fmla="*/ 55027 w 81521"/>
                <a:gd name="connsiteY10" fmla="*/ 225531 h 253936"/>
                <a:gd name="connsiteX11" fmla="*/ 55027 w 81521"/>
                <a:gd name="connsiteY11" fmla="*/ 86227 h 253936"/>
                <a:gd name="connsiteX12" fmla="*/ 56550 w 81521"/>
                <a:gd name="connsiteY12" fmla="*/ 20180 h 253936"/>
                <a:gd name="connsiteX13" fmla="*/ 36360 w 81521"/>
                <a:gd name="connsiteY13" fmla="*/ 63 h 253936"/>
                <a:gd name="connsiteX14" fmla="*/ 16170 w 81521"/>
                <a:gd name="connsiteY14" fmla="*/ 20180 h 253936"/>
                <a:gd name="connsiteX15" fmla="*/ 36360 w 81521"/>
                <a:gd name="connsiteY15" fmla="*/ 40298 h 253936"/>
                <a:gd name="connsiteX16" fmla="*/ 56550 w 81521"/>
                <a:gd name="connsiteY16" fmla="*/ 20180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21" h="253936">
                  <a:moveTo>
                    <a:pt x="55027" y="86227"/>
                  </a:moveTo>
                  <a:lnTo>
                    <a:pt x="1695" y="90402"/>
                  </a:lnTo>
                  <a:lnTo>
                    <a:pt x="1695" y="102169"/>
                  </a:lnTo>
                  <a:cubicBezTo>
                    <a:pt x="26456" y="102169"/>
                    <a:pt x="29884" y="104446"/>
                    <a:pt x="29884" y="123046"/>
                  </a:cubicBezTo>
                  <a:lnTo>
                    <a:pt x="29884" y="225152"/>
                  </a:lnTo>
                  <a:cubicBezTo>
                    <a:pt x="29884" y="242233"/>
                    <a:pt x="25694" y="242233"/>
                    <a:pt x="171" y="242233"/>
                  </a:cubicBezTo>
                  <a:lnTo>
                    <a:pt x="171" y="254000"/>
                  </a:lnTo>
                  <a:cubicBezTo>
                    <a:pt x="12361" y="253620"/>
                    <a:pt x="32932" y="252861"/>
                    <a:pt x="42075" y="252861"/>
                  </a:cubicBezTo>
                  <a:cubicBezTo>
                    <a:pt x="55407" y="252861"/>
                    <a:pt x="68740" y="253620"/>
                    <a:pt x="81692" y="254000"/>
                  </a:cubicBezTo>
                  <a:lnTo>
                    <a:pt x="81692" y="242233"/>
                  </a:lnTo>
                  <a:cubicBezTo>
                    <a:pt x="56550" y="242233"/>
                    <a:pt x="55027" y="240335"/>
                    <a:pt x="55027" y="225531"/>
                  </a:cubicBezTo>
                  <a:lnTo>
                    <a:pt x="55027" y="86227"/>
                  </a:lnTo>
                  <a:close/>
                  <a:moveTo>
                    <a:pt x="56550" y="20180"/>
                  </a:moveTo>
                  <a:cubicBezTo>
                    <a:pt x="56550" y="8034"/>
                    <a:pt x="47027" y="63"/>
                    <a:pt x="36360" y="63"/>
                  </a:cubicBezTo>
                  <a:cubicBezTo>
                    <a:pt x="24551" y="63"/>
                    <a:pt x="16170" y="10311"/>
                    <a:pt x="16170" y="20180"/>
                  </a:cubicBezTo>
                  <a:cubicBezTo>
                    <a:pt x="16170" y="30429"/>
                    <a:pt x="24551" y="40298"/>
                    <a:pt x="36360" y="40298"/>
                  </a:cubicBezTo>
                  <a:cubicBezTo>
                    <a:pt x="47027" y="40298"/>
                    <a:pt x="56550" y="32327"/>
                    <a:pt x="56550" y="20180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ABBF82-8D7E-89A1-3E17-40441E46427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191640" y="4763559"/>
              <a:ext cx="191613" cy="167772"/>
            </a:xfrm>
            <a:custGeom>
              <a:avLst/>
              <a:gdLst>
                <a:gd name="connsiteX0" fmla="*/ 29887 w 191613"/>
                <a:gd name="connsiteY0" fmla="*/ 37261 h 167772"/>
                <a:gd name="connsiteX1" fmla="*/ 29887 w 191613"/>
                <a:gd name="connsiteY1" fmla="*/ 138988 h 167772"/>
                <a:gd name="connsiteX2" fmla="*/ 174 w 191613"/>
                <a:gd name="connsiteY2" fmla="*/ 156069 h 167772"/>
                <a:gd name="connsiteX3" fmla="*/ 174 w 191613"/>
                <a:gd name="connsiteY3" fmla="*/ 167836 h 167772"/>
                <a:gd name="connsiteX4" fmla="*/ 43220 w 191613"/>
                <a:gd name="connsiteY4" fmla="*/ 166697 h 167772"/>
                <a:gd name="connsiteX5" fmla="*/ 85886 w 191613"/>
                <a:gd name="connsiteY5" fmla="*/ 167836 h 167772"/>
                <a:gd name="connsiteX6" fmla="*/ 85886 w 191613"/>
                <a:gd name="connsiteY6" fmla="*/ 156069 h 167772"/>
                <a:gd name="connsiteX7" fmla="*/ 56172 w 191613"/>
                <a:gd name="connsiteY7" fmla="*/ 138988 h 167772"/>
                <a:gd name="connsiteX8" fmla="*/ 56172 w 191613"/>
                <a:gd name="connsiteY8" fmla="*/ 69146 h 167772"/>
                <a:gd name="connsiteX9" fmla="*/ 107599 w 191613"/>
                <a:gd name="connsiteY9" fmla="*/ 8413 h 167772"/>
                <a:gd name="connsiteX10" fmla="*/ 135789 w 191613"/>
                <a:gd name="connsiteY10" fmla="*/ 50546 h 167772"/>
                <a:gd name="connsiteX11" fmla="*/ 135789 w 191613"/>
                <a:gd name="connsiteY11" fmla="*/ 138988 h 167772"/>
                <a:gd name="connsiteX12" fmla="*/ 106076 w 191613"/>
                <a:gd name="connsiteY12" fmla="*/ 156069 h 167772"/>
                <a:gd name="connsiteX13" fmla="*/ 106076 w 191613"/>
                <a:gd name="connsiteY13" fmla="*/ 167836 h 167772"/>
                <a:gd name="connsiteX14" fmla="*/ 149122 w 191613"/>
                <a:gd name="connsiteY14" fmla="*/ 166697 h 167772"/>
                <a:gd name="connsiteX15" fmla="*/ 191787 w 191613"/>
                <a:gd name="connsiteY15" fmla="*/ 167836 h 167772"/>
                <a:gd name="connsiteX16" fmla="*/ 191787 w 191613"/>
                <a:gd name="connsiteY16" fmla="*/ 156069 h 167772"/>
                <a:gd name="connsiteX17" fmla="*/ 162074 w 191613"/>
                <a:gd name="connsiteY17" fmla="*/ 144681 h 167772"/>
                <a:gd name="connsiteX18" fmla="*/ 162074 w 191613"/>
                <a:gd name="connsiteY18" fmla="*/ 72182 h 167772"/>
                <a:gd name="connsiteX19" fmla="*/ 150265 w 191613"/>
                <a:gd name="connsiteY19" fmla="*/ 14107 h 167772"/>
                <a:gd name="connsiteX20" fmla="*/ 110266 w 191613"/>
                <a:gd name="connsiteY20" fmla="*/ 63 h 167772"/>
                <a:gd name="connsiteX21" fmla="*/ 53886 w 191613"/>
                <a:gd name="connsiteY21" fmla="*/ 39918 h 167772"/>
                <a:gd name="connsiteX22" fmla="*/ 53886 w 191613"/>
                <a:gd name="connsiteY22" fmla="*/ 63 h 167772"/>
                <a:gd name="connsiteX23" fmla="*/ 174 w 191613"/>
                <a:gd name="connsiteY23" fmla="*/ 4238 h 167772"/>
                <a:gd name="connsiteX24" fmla="*/ 174 w 191613"/>
                <a:gd name="connsiteY24" fmla="*/ 16005 h 167772"/>
                <a:gd name="connsiteX25" fmla="*/ 29887 w 191613"/>
                <a:gd name="connsiteY25" fmla="*/ 37261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613" h="167772">
                  <a:moveTo>
                    <a:pt x="29887" y="37261"/>
                  </a:moveTo>
                  <a:lnTo>
                    <a:pt x="29887" y="138988"/>
                  </a:lnTo>
                  <a:cubicBezTo>
                    <a:pt x="29887" y="156069"/>
                    <a:pt x="25697" y="156069"/>
                    <a:pt x="174" y="156069"/>
                  </a:cubicBezTo>
                  <a:lnTo>
                    <a:pt x="174" y="167836"/>
                  </a:lnTo>
                  <a:cubicBezTo>
                    <a:pt x="13507" y="167456"/>
                    <a:pt x="32935" y="166697"/>
                    <a:pt x="43220" y="166697"/>
                  </a:cubicBezTo>
                  <a:cubicBezTo>
                    <a:pt x="53125" y="166697"/>
                    <a:pt x="72934" y="167456"/>
                    <a:pt x="85886" y="167836"/>
                  </a:cubicBezTo>
                  <a:lnTo>
                    <a:pt x="85886" y="156069"/>
                  </a:lnTo>
                  <a:cubicBezTo>
                    <a:pt x="60363" y="156069"/>
                    <a:pt x="56172" y="156069"/>
                    <a:pt x="56172" y="138988"/>
                  </a:cubicBezTo>
                  <a:lnTo>
                    <a:pt x="56172" y="69146"/>
                  </a:lnTo>
                  <a:cubicBezTo>
                    <a:pt x="56172" y="29670"/>
                    <a:pt x="83219" y="8413"/>
                    <a:pt x="107599" y="8413"/>
                  </a:cubicBezTo>
                  <a:cubicBezTo>
                    <a:pt x="131599" y="8413"/>
                    <a:pt x="135789" y="28911"/>
                    <a:pt x="135789" y="50546"/>
                  </a:cubicBezTo>
                  <a:lnTo>
                    <a:pt x="135789" y="138988"/>
                  </a:lnTo>
                  <a:cubicBezTo>
                    <a:pt x="135789" y="156069"/>
                    <a:pt x="131599" y="156069"/>
                    <a:pt x="106076" y="156069"/>
                  </a:cubicBezTo>
                  <a:lnTo>
                    <a:pt x="106076" y="167836"/>
                  </a:lnTo>
                  <a:cubicBezTo>
                    <a:pt x="119409" y="167456"/>
                    <a:pt x="138837" y="166697"/>
                    <a:pt x="149122" y="166697"/>
                  </a:cubicBezTo>
                  <a:cubicBezTo>
                    <a:pt x="159026" y="166697"/>
                    <a:pt x="178835" y="167456"/>
                    <a:pt x="191787" y="167836"/>
                  </a:cubicBezTo>
                  <a:lnTo>
                    <a:pt x="191787" y="156069"/>
                  </a:lnTo>
                  <a:cubicBezTo>
                    <a:pt x="171978" y="156069"/>
                    <a:pt x="162455" y="156069"/>
                    <a:pt x="162074" y="144681"/>
                  </a:cubicBezTo>
                  <a:lnTo>
                    <a:pt x="162074" y="72182"/>
                  </a:lnTo>
                  <a:cubicBezTo>
                    <a:pt x="162074" y="39539"/>
                    <a:pt x="162074" y="27772"/>
                    <a:pt x="150265" y="14107"/>
                  </a:cubicBezTo>
                  <a:cubicBezTo>
                    <a:pt x="144932" y="7654"/>
                    <a:pt x="132361" y="63"/>
                    <a:pt x="110266" y="63"/>
                  </a:cubicBezTo>
                  <a:cubicBezTo>
                    <a:pt x="82457" y="63"/>
                    <a:pt x="64553" y="16385"/>
                    <a:pt x="53886" y="39918"/>
                  </a:cubicBezTo>
                  <a:lnTo>
                    <a:pt x="53886" y="63"/>
                  </a:lnTo>
                  <a:lnTo>
                    <a:pt x="174" y="4238"/>
                  </a:lnTo>
                  <a:lnTo>
                    <a:pt x="174" y="16005"/>
                  </a:lnTo>
                  <a:cubicBezTo>
                    <a:pt x="26840" y="16005"/>
                    <a:pt x="29887" y="18662"/>
                    <a:pt x="29887" y="37261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7B75BFE-6403-8491-0694-1EF3302C573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28798" y="4646650"/>
              <a:ext cx="88378" cy="379576"/>
            </a:xfrm>
            <a:custGeom>
              <a:avLst/>
              <a:gdLst>
                <a:gd name="connsiteX0" fmla="*/ 88558 w 88378"/>
                <a:gd name="connsiteY0" fmla="*/ 375844 h 379576"/>
                <a:gd name="connsiteX1" fmla="*/ 82082 w 88378"/>
                <a:gd name="connsiteY1" fmla="*/ 367493 h 379576"/>
                <a:gd name="connsiteX2" fmla="*/ 22274 w 88378"/>
                <a:gd name="connsiteY2" fmla="*/ 189851 h 379576"/>
                <a:gd name="connsiteX3" fmla="*/ 83605 w 88378"/>
                <a:gd name="connsiteY3" fmla="*/ 10311 h 379576"/>
                <a:gd name="connsiteX4" fmla="*/ 88558 w 88378"/>
                <a:gd name="connsiteY4" fmla="*/ 3859 h 379576"/>
                <a:gd name="connsiteX5" fmla="*/ 84748 w 88378"/>
                <a:gd name="connsiteY5" fmla="*/ 63 h 379576"/>
                <a:gd name="connsiteX6" fmla="*/ 24179 w 88378"/>
                <a:gd name="connsiteY6" fmla="*/ 74080 h 379576"/>
                <a:gd name="connsiteX7" fmla="*/ 179 w 88378"/>
                <a:gd name="connsiteY7" fmla="*/ 189851 h 379576"/>
                <a:gd name="connsiteX8" fmla="*/ 25321 w 88378"/>
                <a:gd name="connsiteY8" fmla="*/ 308279 h 379576"/>
                <a:gd name="connsiteX9" fmla="*/ 84748 w 88378"/>
                <a:gd name="connsiteY9" fmla="*/ 379639 h 379576"/>
                <a:gd name="connsiteX10" fmla="*/ 88558 w 88378"/>
                <a:gd name="connsiteY10" fmla="*/ 375844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558" y="375844"/>
                  </a:moveTo>
                  <a:cubicBezTo>
                    <a:pt x="88558" y="374705"/>
                    <a:pt x="88558" y="373946"/>
                    <a:pt x="82082" y="367493"/>
                  </a:cubicBezTo>
                  <a:cubicBezTo>
                    <a:pt x="34464" y="319666"/>
                    <a:pt x="22274" y="247926"/>
                    <a:pt x="22274" y="189851"/>
                  </a:cubicBezTo>
                  <a:cubicBezTo>
                    <a:pt x="22274" y="123805"/>
                    <a:pt x="36750" y="57758"/>
                    <a:pt x="83605" y="10311"/>
                  </a:cubicBezTo>
                  <a:cubicBezTo>
                    <a:pt x="88558" y="5756"/>
                    <a:pt x="88558" y="4997"/>
                    <a:pt x="88558" y="3859"/>
                  </a:cubicBezTo>
                  <a:cubicBezTo>
                    <a:pt x="88558" y="1202"/>
                    <a:pt x="87034" y="63"/>
                    <a:pt x="84748" y="63"/>
                  </a:cubicBezTo>
                  <a:cubicBezTo>
                    <a:pt x="80939" y="63"/>
                    <a:pt x="46654" y="25874"/>
                    <a:pt x="24179" y="74080"/>
                  </a:cubicBezTo>
                  <a:cubicBezTo>
                    <a:pt x="4750" y="115834"/>
                    <a:pt x="179" y="157967"/>
                    <a:pt x="179" y="189851"/>
                  </a:cubicBezTo>
                  <a:cubicBezTo>
                    <a:pt x="179" y="219458"/>
                    <a:pt x="4370" y="265387"/>
                    <a:pt x="25321" y="308279"/>
                  </a:cubicBezTo>
                  <a:cubicBezTo>
                    <a:pt x="48178" y="354967"/>
                    <a:pt x="80939" y="379639"/>
                    <a:pt x="84748" y="379639"/>
                  </a:cubicBezTo>
                  <a:cubicBezTo>
                    <a:pt x="87034" y="379639"/>
                    <a:pt x="88558" y="378501"/>
                    <a:pt x="88558" y="375844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51DD852-4772-DE5B-CFFA-B426336B851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60181" y="4667906"/>
              <a:ext cx="172566" cy="267601"/>
            </a:xfrm>
            <a:custGeom>
              <a:avLst/>
              <a:gdLst>
                <a:gd name="connsiteX0" fmla="*/ 88562 w 172566"/>
                <a:gd name="connsiteY0" fmla="*/ 4238 h 267601"/>
                <a:gd name="connsiteX1" fmla="*/ 83609 w 172566"/>
                <a:gd name="connsiteY1" fmla="*/ 63 h 267601"/>
                <a:gd name="connsiteX2" fmla="*/ 37134 w 172566"/>
                <a:gd name="connsiteY2" fmla="*/ 3859 h 267601"/>
                <a:gd name="connsiteX3" fmla="*/ 29897 w 172566"/>
                <a:gd name="connsiteY3" fmla="*/ 11450 h 267601"/>
                <a:gd name="connsiteX4" fmla="*/ 39039 w 172566"/>
                <a:gd name="connsiteY4" fmla="*/ 16005 h 267601"/>
                <a:gd name="connsiteX5" fmla="*/ 58086 w 172566"/>
                <a:gd name="connsiteY5" fmla="*/ 22458 h 267601"/>
                <a:gd name="connsiteX6" fmla="*/ 56943 w 172566"/>
                <a:gd name="connsiteY6" fmla="*/ 30049 h 267601"/>
                <a:gd name="connsiteX7" fmla="*/ 1707 w 172566"/>
                <a:gd name="connsiteY7" fmla="*/ 248685 h 267601"/>
                <a:gd name="connsiteX8" fmla="*/ 183 w 172566"/>
                <a:gd name="connsiteY8" fmla="*/ 257036 h 267601"/>
                <a:gd name="connsiteX9" fmla="*/ 11230 w 172566"/>
                <a:gd name="connsiteY9" fmla="*/ 267664 h 267601"/>
                <a:gd name="connsiteX10" fmla="*/ 24182 w 172566"/>
                <a:gd name="connsiteY10" fmla="*/ 259693 h 267601"/>
                <a:gd name="connsiteX11" fmla="*/ 45515 w 172566"/>
                <a:gd name="connsiteY11" fmla="*/ 176566 h 267601"/>
                <a:gd name="connsiteX12" fmla="*/ 89704 w 172566"/>
                <a:gd name="connsiteY12" fmla="*/ 208830 h 267601"/>
                <a:gd name="connsiteX13" fmla="*/ 88562 w 172566"/>
                <a:gd name="connsiteY13" fmla="*/ 216801 h 267601"/>
                <a:gd name="connsiteX14" fmla="*/ 87038 w 172566"/>
                <a:gd name="connsiteY14" fmla="*/ 230086 h 267601"/>
                <a:gd name="connsiteX15" fmla="*/ 122084 w 172566"/>
                <a:gd name="connsiteY15" fmla="*/ 267664 h 267601"/>
                <a:gd name="connsiteX16" fmla="*/ 152179 w 172566"/>
                <a:gd name="connsiteY16" fmla="*/ 247547 h 267601"/>
                <a:gd name="connsiteX17" fmla="*/ 165893 w 172566"/>
                <a:gd name="connsiteY17" fmla="*/ 209209 h 267601"/>
                <a:gd name="connsiteX18" fmla="*/ 161322 w 172566"/>
                <a:gd name="connsiteY18" fmla="*/ 205414 h 267601"/>
                <a:gd name="connsiteX19" fmla="*/ 155988 w 172566"/>
                <a:gd name="connsiteY19" fmla="*/ 212246 h 267601"/>
                <a:gd name="connsiteX20" fmla="*/ 122846 w 172566"/>
                <a:gd name="connsiteY20" fmla="*/ 259314 h 267601"/>
                <a:gd name="connsiteX21" fmla="*/ 110656 w 172566"/>
                <a:gd name="connsiteY21" fmla="*/ 241473 h 267601"/>
                <a:gd name="connsiteX22" fmla="*/ 113704 w 172566"/>
                <a:gd name="connsiteY22" fmla="*/ 220217 h 267601"/>
                <a:gd name="connsiteX23" fmla="*/ 115228 w 172566"/>
                <a:gd name="connsiteY23" fmla="*/ 208450 h 267601"/>
                <a:gd name="connsiteX24" fmla="*/ 58848 w 172566"/>
                <a:gd name="connsiteY24" fmla="*/ 168595 h 267601"/>
                <a:gd name="connsiteX25" fmla="*/ 91609 w 172566"/>
                <a:gd name="connsiteY25" fmla="*/ 140506 h 267601"/>
                <a:gd name="connsiteX26" fmla="*/ 146084 w 172566"/>
                <a:gd name="connsiteY26" fmla="*/ 104067 h 267601"/>
                <a:gd name="connsiteX27" fmla="*/ 149512 w 172566"/>
                <a:gd name="connsiteY27" fmla="*/ 104446 h 267601"/>
                <a:gd name="connsiteX28" fmla="*/ 157512 w 172566"/>
                <a:gd name="connsiteY28" fmla="*/ 107483 h 267601"/>
                <a:gd name="connsiteX29" fmla="*/ 159036 w 172566"/>
                <a:gd name="connsiteY29" fmla="*/ 109001 h 267601"/>
                <a:gd name="connsiteX30" fmla="*/ 137322 w 172566"/>
                <a:gd name="connsiteY30" fmla="*/ 129498 h 267601"/>
                <a:gd name="connsiteX31" fmla="*/ 151798 w 172566"/>
                <a:gd name="connsiteY31" fmla="*/ 142784 h 267601"/>
                <a:gd name="connsiteX32" fmla="*/ 172750 w 172566"/>
                <a:gd name="connsiteY32" fmla="*/ 119629 h 267601"/>
                <a:gd name="connsiteX33" fmla="*/ 146846 w 172566"/>
                <a:gd name="connsiteY33" fmla="*/ 95716 h 267601"/>
                <a:gd name="connsiteX34" fmla="*/ 91228 w 172566"/>
                <a:gd name="connsiteY34" fmla="*/ 129119 h 267601"/>
                <a:gd name="connsiteX35" fmla="*/ 48944 w 172566"/>
                <a:gd name="connsiteY35" fmla="*/ 164419 h 267601"/>
                <a:gd name="connsiteX36" fmla="*/ 88562 w 172566"/>
                <a:gd name="connsiteY36" fmla="*/ 4238 h 26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2566" h="267601">
                  <a:moveTo>
                    <a:pt x="88562" y="4238"/>
                  </a:moveTo>
                  <a:cubicBezTo>
                    <a:pt x="88562" y="3859"/>
                    <a:pt x="88562" y="63"/>
                    <a:pt x="83609" y="63"/>
                  </a:cubicBezTo>
                  <a:cubicBezTo>
                    <a:pt x="74848" y="63"/>
                    <a:pt x="47039" y="3099"/>
                    <a:pt x="37134" y="3859"/>
                  </a:cubicBezTo>
                  <a:cubicBezTo>
                    <a:pt x="34087" y="4238"/>
                    <a:pt x="29897" y="4618"/>
                    <a:pt x="29897" y="11450"/>
                  </a:cubicBezTo>
                  <a:cubicBezTo>
                    <a:pt x="29897" y="16005"/>
                    <a:pt x="33325" y="16005"/>
                    <a:pt x="39039" y="16005"/>
                  </a:cubicBezTo>
                  <a:cubicBezTo>
                    <a:pt x="57324" y="16005"/>
                    <a:pt x="58086" y="18662"/>
                    <a:pt x="58086" y="22458"/>
                  </a:cubicBezTo>
                  <a:lnTo>
                    <a:pt x="56943" y="30049"/>
                  </a:lnTo>
                  <a:lnTo>
                    <a:pt x="1707" y="248685"/>
                  </a:lnTo>
                  <a:cubicBezTo>
                    <a:pt x="183" y="254000"/>
                    <a:pt x="183" y="254759"/>
                    <a:pt x="183" y="257036"/>
                  </a:cubicBezTo>
                  <a:cubicBezTo>
                    <a:pt x="183" y="265766"/>
                    <a:pt x="7802" y="267664"/>
                    <a:pt x="11230" y="267664"/>
                  </a:cubicBezTo>
                  <a:cubicBezTo>
                    <a:pt x="16183" y="267664"/>
                    <a:pt x="21897" y="264248"/>
                    <a:pt x="24182" y="259693"/>
                  </a:cubicBezTo>
                  <a:cubicBezTo>
                    <a:pt x="26087" y="256277"/>
                    <a:pt x="43230" y="186055"/>
                    <a:pt x="45515" y="176566"/>
                  </a:cubicBezTo>
                  <a:cubicBezTo>
                    <a:pt x="58467" y="177705"/>
                    <a:pt x="89704" y="183778"/>
                    <a:pt x="89704" y="208830"/>
                  </a:cubicBezTo>
                  <a:cubicBezTo>
                    <a:pt x="89704" y="211487"/>
                    <a:pt x="89704" y="213005"/>
                    <a:pt x="88562" y="216801"/>
                  </a:cubicBezTo>
                  <a:cubicBezTo>
                    <a:pt x="87800" y="221356"/>
                    <a:pt x="87038" y="225911"/>
                    <a:pt x="87038" y="230086"/>
                  </a:cubicBezTo>
                  <a:cubicBezTo>
                    <a:pt x="87038" y="252481"/>
                    <a:pt x="102276" y="267664"/>
                    <a:pt x="122084" y="267664"/>
                  </a:cubicBezTo>
                  <a:cubicBezTo>
                    <a:pt x="133513" y="267664"/>
                    <a:pt x="143798" y="261591"/>
                    <a:pt x="152179" y="247547"/>
                  </a:cubicBezTo>
                  <a:cubicBezTo>
                    <a:pt x="161702" y="230845"/>
                    <a:pt x="165893" y="209969"/>
                    <a:pt x="165893" y="209209"/>
                  </a:cubicBezTo>
                  <a:cubicBezTo>
                    <a:pt x="165893" y="205414"/>
                    <a:pt x="162464" y="205414"/>
                    <a:pt x="161322" y="205414"/>
                  </a:cubicBezTo>
                  <a:cubicBezTo>
                    <a:pt x="157512" y="205414"/>
                    <a:pt x="157131" y="206932"/>
                    <a:pt x="155988" y="212246"/>
                  </a:cubicBezTo>
                  <a:cubicBezTo>
                    <a:pt x="148369" y="239955"/>
                    <a:pt x="139608" y="259314"/>
                    <a:pt x="122846" y="259314"/>
                  </a:cubicBezTo>
                  <a:cubicBezTo>
                    <a:pt x="115608" y="259314"/>
                    <a:pt x="110656" y="255138"/>
                    <a:pt x="110656" y="241473"/>
                  </a:cubicBezTo>
                  <a:cubicBezTo>
                    <a:pt x="110656" y="235021"/>
                    <a:pt x="112180" y="226290"/>
                    <a:pt x="113704" y="220217"/>
                  </a:cubicBezTo>
                  <a:cubicBezTo>
                    <a:pt x="115228" y="213764"/>
                    <a:pt x="115228" y="212246"/>
                    <a:pt x="115228" y="208450"/>
                  </a:cubicBezTo>
                  <a:cubicBezTo>
                    <a:pt x="115228" y="183778"/>
                    <a:pt x="91228" y="172770"/>
                    <a:pt x="58848" y="168595"/>
                  </a:cubicBezTo>
                  <a:cubicBezTo>
                    <a:pt x="70657" y="161762"/>
                    <a:pt x="82847" y="149616"/>
                    <a:pt x="91609" y="140506"/>
                  </a:cubicBezTo>
                  <a:cubicBezTo>
                    <a:pt x="109894" y="120389"/>
                    <a:pt x="127418" y="104067"/>
                    <a:pt x="146084" y="104067"/>
                  </a:cubicBezTo>
                  <a:cubicBezTo>
                    <a:pt x="148369" y="104067"/>
                    <a:pt x="148750" y="104067"/>
                    <a:pt x="149512" y="104446"/>
                  </a:cubicBezTo>
                  <a:cubicBezTo>
                    <a:pt x="154084" y="105205"/>
                    <a:pt x="154465" y="105205"/>
                    <a:pt x="157512" y="107483"/>
                  </a:cubicBezTo>
                  <a:cubicBezTo>
                    <a:pt x="158274" y="107863"/>
                    <a:pt x="158274" y="108242"/>
                    <a:pt x="159036" y="109001"/>
                  </a:cubicBezTo>
                  <a:cubicBezTo>
                    <a:pt x="140751" y="110140"/>
                    <a:pt x="137322" y="124943"/>
                    <a:pt x="137322" y="129498"/>
                  </a:cubicBezTo>
                  <a:cubicBezTo>
                    <a:pt x="137322" y="135572"/>
                    <a:pt x="141513" y="142784"/>
                    <a:pt x="151798" y="142784"/>
                  </a:cubicBezTo>
                  <a:cubicBezTo>
                    <a:pt x="161702" y="142784"/>
                    <a:pt x="172750" y="134433"/>
                    <a:pt x="172750" y="119629"/>
                  </a:cubicBezTo>
                  <a:cubicBezTo>
                    <a:pt x="172750" y="108242"/>
                    <a:pt x="163988" y="95716"/>
                    <a:pt x="146846" y="95716"/>
                  </a:cubicBezTo>
                  <a:cubicBezTo>
                    <a:pt x="136179" y="95716"/>
                    <a:pt x="118656" y="98753"/>
                    <a:pt x="91228" y="129119"/>
                  </a:cubicBezTo>
                  <a:cubicBezTo>
                    <a:pt x="78276" y="143543"/>
                    <a:pt x="63419" y="158726"/>
                    <a:pt x="48944" y="164419"/>
                  </a:cubicBezTo>
                  <a:lnTo>
                    <a:pt x="88562" y="4238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2EEA9CA-85F5-44CD-047E-51D3CAC4054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60589" y="4763559"/>
              <a:ext cx="155043" cy="171948"/>
            </a:xfrm>
            <a:custGeom>
              <a:avLst/>
              <a:gdLst>
                <a:gd name="connsiteX0" fmla="*/ 22664 w 155043"/>
                <a:gd name="connsiteY0" fmla="*/ 145441 h 171948"/>
                <a:gd name="connsiteX1" fmla="*/ 19236 w 155043"/>
                <a:gd name="connsiteY1" fmla="*/ 161762 h 171948"/>
                <a:gd name="connsiteX2" fmla="*/ 30283 w 155043"/>
                <a:gd name="connsiteY2" fmla="*/ 172011 h 171948"/>
                <a:gd name="connsiteX3" fmla="*/ 44378 w 155043"/>
                <a:gd name="connsiteY3" fmla="*/ 161383 h 171948"/>
                <a:gd name="connsiteX4" fmla="*/ 59615 w 155043"/>
                <a:gd name="connsiteY4" fmla="*/ 101410 h 171948"/>
                <a:gd name="connsiteX5" fmla="*/ 71806 w 155043"/>
                <a:gd name="connsiteY5" fmla="*/ 52065 h 171948"/>
                <a:gd name="connsiteX6" fmla="*/ 93138 w 155043"/>
                <a:gd name="connsiteY6" fmla="*/ 20939 h 171948"/>
                <a:gd name="connsiteX7" fmla="*/ 123614 w 155043"/>
                <a:gd name="connsiteY7" fmla="*/ 8413 h 171948"/>
                <a:gd name="connsiteX8" fmla="*/ 139613 w 155043"/>
                <a:gd name="connsiteY8" fmla="*/ 12968 h 171948"/>
                <a:gd name="connsiteX9" fmla="*/ 119804 w 155043"/>
                <a:gd name="connsiteY9" fmla="*/ 33845 h 171948"/>
                <a:gd name="connsiteX10" fmla="*/ 134280 w 155043"/>
                <a:gd name="connsiteY10" fmla="*/ 47130 h 171948"/>
                <a:gd name="connsiteX11" fmla="*/ 155232 w 155043"/>
                <a:gd name="connsiteY11" fmla="*/ 24735 h 171948"/>
                <a:gd name="connsiteX12" fmla="*/ 123614 w 155043"/>
                <a:gd name="connsiteY12" fmla="*/ 63 h 171948"/>
                <a:gd name="connsiteX13" fmla="*/ 74853 w 155043"/>
                <a:gd name="connsiteY13" fmla="*/ 29290 h 171948"/>
                <a:gd name="connsiteX14" fmla="*/ 40187 w 155043"/>
                <a:gd name="connsiteY14" fmla="*/ 63 h 171948"/>
                <a:gd name="connsiteX15" fmla="*/ 11998 w 155043"/>
                <a:gd name="connsiteY15" fmla="*/ 21699 h 171948"/>
                <a:gd name="connsiteX16" fmla="*/ 189 w 155043"/>
                <a:gd name="connsiteY16" fmla="*/ 58518 h 171948"/>
                <a:gd name="connsiteX17" fmla="*/ 4760 w 155043"/>
                <a:gd name="connsiteY17" fmla="*/ 62313 h 171948"/>
                <a:gd name="connsiteX18" fmla="*/ 11236 w 155043"/>
                <a:gd name="connsiteY18" fmla="*/ 53583 h 171948"/>
                <a:gd name="connsiteX19" fmla="*/ 39045 w 155043"/>
                <a:gd name="connsiteY19" fmla="*/ 8413 h 171948"/>
                <a:gd name="connsiteX20" fmla="*/ 50854 w 155043"/>
                <a:gd name="connsiteY20" fmla="*/ 25874 h 171948"/>
                <a:gd name="connsiteX21" fmla="*/ 44759 w 155043"/>
                <a:gd name="connsiteY21" fmla="*/ 57758 h 171948"/>
                <a:gd name="connsiteX22" fmla="*/ 22664 w 155043"/>
                <a:gd name="connsiteY22" fmla="*/ 145441 h 1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043" h="171948">
                  <a:moveTo>
                    <a:pt x="22664" y="145441"/>
                  </a:moveTo>
                  <a:cubicBezTo>
                    <a:pt x="21521" y="151134"/>
                    <a:pt x="19236" y="159865"/>
                    <a:pt x="19236" y="161762"/>
                  </a:cubicBezTo>
                  <a:cubicBezTo>
                    <a:pt x="19236" y="168595"/>
                    <a:pt x="24569" y="172011"/>
                    <a:pt x="30283" y="172011"/>
                  </a:cubicBezTo>
                  <a:cubicBezTo>
                    <a:pt x="34854" y="172011"/>
                    <a:pt x="41711" y="168974"/>
                    <a:pt x="44378" y="161383"/>
                  </a:cubicBezTo>
                  <a:cubicBezTo>
                    <a:pt x="45140" y="159865"/>
                    <a:pt x="58092" y="108242"/>
                    <a:pt x="59615" y="101410"/>
                  </a:cubicBezTo>
                  <a:cubicBezTo>
                    <a:pt x="62663" y="88884"/>
                    <a:pt x="69520" y="62313"/>
                    <a:pt x="71806" y="52065"/>
                  </a:cubicBezTo>
                  <a:cubicBezTo>
                    <a:pt x="73329" y="47130"/>
                    <a:pt x="83996" y="29290"/>
                    <a:pt x="93138" y="20939"/>
                  </a:cubicBezTo>
                  <a:cubicBezTo>
                    <a:pt x="96186" y="18282"/>
                    <a:pt x="107233" y="8413"/>
                    <a:pt x="123614" y="8413"/>
                  </a:cubicBezTo>
                  <a:cubicBezTo>
                    <a:pt x="133518" y="8413"/>
                    <a:pt x="139232" y="12968"/>
                    <a:pt x="139613" y="12968"/>
                  </a:cubicBezTo>
                  <a:cubicBezTo>
                    <a:pt x="128185" y="14866"/>
                    <a:pt x="119804" y="23976"/>
                    <a:pt x="119804" y="33845"/>
                  </a:cubicBezTo>
                  <a:cubicBezTo>
                    <a:pt x="119804" y="39918"/>
                    <a:pt x="123995" y="47130"/>
                    <a:pt x="134280" y="47130"/>
                  </a:cubicBezTo>
                  <a:cubicBezTo>
                    <a:pt x="144566" y="47130"/>
                    <a:pt x="155232" y="38400"/>
                    <a:pt x="155232" y="24735"/>
                  </a:cubicBezTo>
                  <a:cubicBezTo>
                    <a:pt x="155232" y="11450"/>
                    <a:pt x="143042" y="63"/>
                    <a:pt x="123614" y="63"/>
                  </a:cubicBezTo>
                  <a:cubicBezTo>
                    <a:pt x="98852" y="63"/>
                    <a:pt x="82091" y="18662"/>
                    <a:pt x="74853" y="29290"/>
                  </a:cubicBezTo>
                  <a:cubicBezTo>
                    <a:pt x="71806" y="12209"/>
                    <a:pt x="58092" y="63"/>
                    <a:pt x="40187" y="63"/>
                  </a:cubicBezTo>
                  <a:cubicBezTo>
                    <a:pt x="22664" y="63"/>
                    <a:pt x="15426" y="14866"/>
                    <a:pt x="11998" y="21699"/>
                  </a:cubicBezTo>
                  <a:cubicBezTo>
                    <a:pt x="5141" y="34604"/>
                    <a:pt x="189" y="57379"/>
                    <a:pt x="189" y="58518"/>
                  </a:cubicBezTo>
                  <a:cubicBezTo>
                    <a:pt x="189" y="62313"/>
                    <a:pt x="3998" y="62313"/>
                    <a:pt x="4760" y="62313"/>
                  </a:cubicBezTo>
                  <a:cubicBezTo>
                    <a:pt x="8569" y="62313"/>
                    <a:pt x="8950" y="61934"/>
                    <a:pt x="11236" y="53583"/>
                  </a:cubicBezTo>
                  <a:cubicBezTo>
                    <a:pt x="17712" y="26633"/>
                    <a:pt x="25331" y="8413"/>
                    <a:pt x="39045" y="8413"/>
                  </a:cubicBezTo>
                  <a:cubicBezTo>
                    <a:pt x="45521" y="8413"/>
                    <a:pt x="50854" y="11450"/>
                    <a:pt x="50854" y="25874"/>
                  </a:cubicBezTo>
                  <a:cubicBezTo>
                    <a:pt x="50854" y="33845"/>
                    <a:pt x="49711" y="38020"/>
                    <a:pt x="44759" y="57758"/>
                  </a:cubicBezTo>
                  <a:lnTo>
                    <a:pt x="22664" y="145441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1363FDC-2BC7-327C-1B2E-D5C97A2214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53703" y="4646650"/>
              <a:ext cx="88378" cy="379576"/>
            </a:xfrm>
            <a:custGeom>
              <a:avLst/>
              <a:gdLst>
                <a:gd name="connsiteX0" fmla="*/ 88572 w 88378"/>
                <a:gd name="connsiteY0" fmla="*/ 189851 h 379576"/>
                <a:gd name="connsiteX1" fmla="*/ 63430 w 88378"/>
                <a:gd name="connsiteY1" fmla="*/ 71423 h 379576"/>
                <a:gd name="connsiteX2" fmla="*/ 4003 w 88378"/>
                <a:gd name="connsiteY2" fmla="*/ 63 h 379576"/>
                <a:gd name="connsiteX3" fmla="*/ 193 w 88378"/>
                <a:gd name="connsiteY3" fmla="*/ 3859 h 379576"/>
                <a:gd name="connsiteX4" fmla="*/ 7431 w 88378"/>
                <a:gd name="connsiteY4" fmla="*/ 12589 h 379576"/>
                <a:gd name="connsiteX5" fmla="*/ 66477 w 88378"/>
                <a:gd name="connsiteY5" fmla="*/ 189851 h 379576"/>
                <a:gd name="connsiteX6" fmla="*/ 5146 w 88378"/>
                <a:gd name="connsiteY6" fmla="*/ 369391 h 379576"/>
                <a:gd name="connsiteX7" fmla="*/ 193 w 88378"/>
                <a:gd name="connsiteY7" fmla="*/ 375844 h 379576"/>
                <a:gd name="connsiteX8" fmla="*/ 4003 w 88378"/>
                <a:gd name="connsiteY8" fmla="*/ 379639 h 379576"/>
                <a:gd name="connsiteX9" fmla="*/ 64573 w 88378"/>
                <a:gd name="connsiteY9" fmla="*/ 305622 h 379576"/>
                <a:gd name="connsiteX10" fmla="*/ 88572 w 88378"/>
                <a:gd name="connsiteY10" fmla="*/ 189851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572" y="189851"/>
                  </a:moveTo>
                  <a:cubicBezTo>
                    <a:pt x="88572" y="160244"/>
                    <a:pt x="84382" y="114315"/>
                    <a:pt x="63430" y="71423"/>
                  </a:cubicBezTo>
                  <a:cubicBezTo>
                    <a:pt x="40573" y="24735"/>
                    <a:pt x="7812" y="63"/>
                    <a:pt x="4003" y="63"/>
                  </a:cubicBezTo>
                  <a:cubicBezTo>
                    <a:pt x="1717" y="63"/>
                    <a:pt x="193" y="1581"/>
                    <a:pt x="193" y="3859"/>
                  </a:cubicBezTo>
                  <a:cubicBezTo>
                    <a:pt x="193" y="4997"/>
                    <a:pt x="193" y="5756"/>
                    <a:pt x="7431" y="12589"/>
                  </a:cubicBezTo>
                  <a:cubicBezTo>
                    <a:pt x="44764" y="50167"/>
                    <a:pt x="66477" y="110520"/>
                    <a:pt x="66477" y="189851"/>
                  </a:cubicBezTo>
                  <a:cubicBezTo>
                    <a:pt x="66477" y="254759"/>
                    <a:pt x="52382" y="321564"/>
                    <a:pt x="5146" y="369391"/>
                  </a:cubicBezTo>
                  <a:cubicBezTo>
                    <a:pt x="193" y="373946"/>
                    <a:pt x="193" y="374705"/>
                    <a:pt x="193" y="375844"/>
                  </a:cubicBezTo>
                  <a:cubicBezTo>
                    <a:pt x="193" y="378121"/>
                    <a:pt x="1717" y="379639"/>
                    <a:pt x="4003" y="379639"/>
                  </a:cubicBezTo>
                  <a:cubicBezTo>
                    <a:pt x="7812" y="379639"/>
                    <a:pt x="42097" y="353828"/>
                    <a:pt x="64573" y="305622"/>
                  </a:cubicBezTo>
                  <a:cubicBezTo>
                    <a:pt x="84001" y="263869"/>
                    <a:pt x="88572" y="221736"/>
                    <a:pt x="88572" y="189851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12E953F-9F2D-222D-E362-7BEE5C034F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52384" y="4666767"/>
              <a:ext cx="161138" cy="342378"/>
            </a:xfrm>
            <a:custGeom>
              <a:avLst/>
              <a:gdLst>
                <a:gd name="connsiteX0" fmla="*/ 50102 w 161138"/>
                <a:gd name="connsiteY0" fmla="*/ 148477 h 342378"/>
                <a:gd name="connsiteX1" fmla="*/ 199 w 161138"/>
                <a:gd name="connsiteY1" fmla="*/ 225152 h 342378"/>
                <a:gd name="connsiteX2" fmla="*/ 11246 w 161138"/>
                <a:gd name="connsiteY2" fmla="*/ 255138 h 342378"/>
                <a:gd name="connsiteX3" fmla="*/ 55435 w 161138"/>
                <a:gd name="connsiteY3" fmla="*/ 279811 h 342378"/>
                <a:gd name="connsiteX4" fmla="*/ 101529 w 161138"/>
                <a:gd name="connsiteY4" fmla="*/ 297651 h 342378"/>
                <a:gd name="connsiteX5" fmla="*/ 114862 w 161138"/>
                <a:gd name="connsiteY5" fmla="*/ 313973 h 342378"/>
                <a:gd name="connsiteX6" fmla="*/ 96196 w 161138"/>
                <a:gd name="connsiteY6" fmla="*/ 334090 h 342378"/>
                <a:gd name="connsiteX7" fmla="*/ 62673 w 161138"/>
                <a:gd name="connsiteY7" fmla="*/ 321944 h 342378"/>
                <a:gd name="connsiteX8" fmla="*/ 58483 w 161138"/>
                <a:gd name="connsiteY8" fmla="*/ 320046 h 342378"/>
                <a:gd name="connsiteX9" fmla="*/ 54674 w 161138"/>
                <a:gd name="connsiteY9" fmla="*/ 324221 h 342378"/>
                <a:gd name="connsiteX10" fmla="*/ 96196 w 161138"/>
                <a:gd name="connsiteY10" fmla="*/ 342441 h 342378"/>
                <a:gd name="connsiteX11" fmla="*/ 135814 w 161138"/>
                <a:gd name="connsiteY11" fmla="*/ 301826 h 342378"/>
                <a:gd name="connsiteX12" fmla="*/ 117529 w 161138"/>
                <a:gd name="connsiteY12" fmla="*/ 274876 h 342378"/>
                <a:gd name="connsiteX13" fmla="*/ 94292 w 161138"/>
                <a:gd name="connsiteY13" fmla="*/ 266146 h 342378"/>
                <a:gd name="connsiteX14" fmla="*/ 71054 w 161138"/>
                <a:gd name="connsiteY14" fmla="*/ 257416 h 342378"/>
                <a:gd name="connsiteX15" fmla="*/ 48198 w 161138"/>
                <a:gd name="connsiteY15" fmla="*/ 248306 h 342378"/>
                <a:gd name="connsiteX16" fmla="*/ 19627 w 161138"/>
                <a:gd name="connsiteY16" fmla="*/ 214524 h 342378"/>
                <a:gd name="connsiteX17" fmla="*/ 66483 w 161138"/>
                <a:gd name="connsiteY17" fmla="*/ 149996 h 342378"/>
                <a:gd name="connsiteX18" fmla="*/ 100006 w 161138"/>
                <a:gd name="connsiteY18" fmla="*/ 154930 h 342378"/>
                <a:gd name="connsiteX19" fmla="*/ 135433 w 161138"/>
                <a:gd name="connsiteY19" fmla="*/ 143163 h 342378"/>
                <a:gd name="connsiteX20" fmla="*/ 104196 w 161138"/>
                <a:gd name="connsiteY20" fmla="*/ 132915 h 342378"/>
                <a:gd name="connsiteX21" fmla="*/ 72197 w 161138"/>
                <a:gd name="connsiteY21" fmla="*/ 137470 h 342378"/>
                <a:gd name="connsiteX22" fmla="*/ 60769 w 161138"/>
                <a:gd name="connsiteY22" fmla="*/ 107863 h 342378"/>
                <a:gd name="connsiteX23" fmla="*/ 103053 w 161138"/>
                <a:gd name="connsiteY23" fmla="*/ 43335 h 342378"/>
                <a:gd name="connsiteX24" fmla="*/ 127433 w 161138"/>
                <a:gd name="connsiteY24" fmla="*/ 51685 h 342378"/>
                <a:gd name="connsiteX25" fmla="*/ 161337 w 161138"/>
                <a:gd name="connsiteY25" fmla="*/ 39918 h 342378"/>
                <a:gd name="connsiteX26" fmla="*/ 129719 w 161138"/>
                <a:gd name="connsiteY26" fmla="*/ 29670 h 342378"/>
                <a:gd name="connsiteX27" fmla="*/ 105720 w 161138"/>
                <a:gd name="connsiteY27" fmla="*/ 31568 h 342378"/>
                <a:gd name="connsiteX28" fmla="*/ 103815 w 161138"/>
                <a:gd name="connsiteY28" fmla="*/ 19042 h 342378"/>
                <a:gd name="connsiteX29" fmla="*/ 105720 w 161138"/>
                <a:gd name="connsiteY29" fmla="*/ 4997 h 342378"/>
                <a:gd name="connsiteX30" fmla="*/ 101148 w 161138"/>
                <a:gd name="connsiteY30" fmla="*/ 63 h 342378"/>
                <a:gd name="connsiteX31" fmla="*/ 94292 w 161138"/>
                <a:gd name="connsiteY31" fmla="*/ 18662 h 342378"/>
                <a:gd name="connsiteX32" fmla="*/ 96958 w 161138"/>
                <a:gd name="connsiteY32" fmla="*/ 33466 h 342378"/>
                <a:gd name="connsiteX33" fmla="*/ 30293 w 161138"/>
                <a:gd name="connsiteY33" fmla="*/ 104446 h 342378"/>
                <a:gd name="connsiteX34" fmla="*/ 55054 w 161138"/>
                <a:gd name="connsiteY34" fmla="*/ 144681 h 342378"/>
                <a:gd name="connsiteX35" fmla="*/ 50102 w 161138"/>
                <a:gd name="connsiteY35" fmla="*/ 148477 h 342378"/>
                <a:gd name="connsiteX36" fmla="*/ 111815 w 161138"/>
                <a:gd name="connsiteY36" fmla="*/ 39918 h 342378"/>
                <a:gd name="connsiteX37" fmla="*/ 130100 w 161138"/>
                <a:gd name="connsiteY37" fmla="*/ 38020 h 342378"/>
                <a:gd name="connsiteX38" fmla="*/ 151433 w 161138"/>
                <a:gd name="connsiteY38" fmla="*/ 40298 h 342378"/>
                <a:gd name="connsiteX39" fmla="*/ 127814 w 161138"/>
                <a:gd name="connsiteY39" fmla="*/ 43335 h 342378"/>
                <a:gd name="connsiteX40" fmla="*/ 111815 w 161138"/>
                <a:gd name="connsiteY40" fmla="*/ 39918 h 342378"/>
                <a:gd name="connsiteX41" fmla="*/ 82101 w 161138"/>
                <a:gd name="connsiteY41" fmla="*/ 143543 h 342378"/>
                <a:gd name="connsiteX42" fmla="*/ 103815 w 161138"/>
                <a:gd name="connsiteY42" fmla="*/ 141265 h 342378"/>
                <a:gd name="connsiteX43" fmla="*/ 125529 w 161138"/>
                <a:gd name="connsiteY43" fmla="*/ 143543 h 342378"/>
                <a:gd name="connsiteX44" fmla="*/ 101148 w 161138"/>
                <a:gd name="connsiteY44" fmla="*/ 146579 h 342378"/>
                <a:gd name="connsiteX45" fmla="*/ 82101 w 161138"/>
                <a:gd name="connsiteY45" fmla="*/ 143543 h 34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1138" h="342378">
                  <a:moveTo>
                    <a:pt x="50102" y="148477"/>
                  </a:moveTo>
                  <a:cubicBezTo>
                    <a:pt x="8580" y="175807"/>
                    <a:pt x="199" y="211487"/>
                    <a:pt x="199" y="225152"/>
                  </a:cubicBezTo>
                  <a:cubicBezTo>
                    <a:pt x="199" y="243371"/>
                    <a:pt x="10484" y="254000"/>
                    <a:pt x="11246" y="255138"/>
                  </a:cubicBezTo>
                  <a:cubicBezTo>
                    <a:pt x="23436" y="267664"/>
                    <a:pt x="26865" y="269183"/>
                    <a:pt x="55435" y="279811"/>
                  </a:cubicBezTo>
                  <a:lnTo>
                    <a:pt x="101529" y="297651"/>
                  </a:lnTo>
                  <a:cubicBezTo>
                    <a:pt x="107244" y="300308"/>
                    <a:pt x="114862" y="302965"/>
                    <a:pt x="114862" y="313973"/>
                  </a:cubicBezTo>
                  <a:cubicBezTo>
                    <a:pt x="114862" y="322703"/>
                    <a:pt x="108005" y="334090"/>
                    <a:pt x="96196" y="334090"/>
                  </a:cubicBezTo>
                  <a:cubicBezTo>
                    <a:pt x="79435" y="334090"/>
                    <a:pt x="66864" y="324980"/>
                    <a:pt x="62673" y="321944"/>
                  </a:cubicBezTo>
                  <a:cubicBezTo>
                    <a:pt x="60388" y="320425"/>
                    <a:pt x="60007" y="320046"/>
                    <a:pt x="58483" y="320046"/>
                  </a:cubicBezTo>
                  <a:cubicBezTo>
                    <a:pt x="55435" y="320046"/>
                    <a:pt x="54674" y="322703"/>
                    <a:pt x="54674" y="324221"/>
                  </a:cubicBezTo>
                  <a:cubicBezTo>
                    <a:pt x="54674" y="328776"/>
                    <a:pt x="74863" y="342441"/>
                    <a:pt x="96196" y="342441"/>
                  </a:cubicBezTo>
                  <a:cubicBezTo>
                    <a:pt x="119815" y="342441"/>
                    <a:pt x="135814" y="320425"/>
                    <a:pt x="135814" y="301826"/>
                  </a:cubicBezTo>
                  <a:cubicBezTo>
                    <a:pt x="135814" y="283606"/>
                    <a:pt x="121719" y="276774"/>
                    <a:pt x="117529" y="274876"/>
                  </a:cubicBezTo>
                  <a:cubicBezTo>
                    <a:pt x="112196" y="272978"/>
                    <a:pt x="99244" y="268044"/>
                    <a:pt x="94292" y="266146"/>
                  </a:cubicBezTo>
                  <a:cubicBezTo>
                    <a:pt x="86673" y="263109"/>
                    <a:pt x="79054" y="260073"/>
                    <a:pt x="71054" y="257416"/>
                  </a:cubicBezTo>
                  <a:lnTo>
                    <a:pt x="48198" y="248306"/>
                  </a:lnTo>
                  <a:cubicBezTo>
                    <a:pt x="31055" y="241473"/>
                    <a:pt x="19627" y="230466"/>
                    <a:pt x="19627" y="214524"/>
                  </a:cubicBezTo>
                  <a:cubicBezTo>
                    <a:pt x="19627" y="198961"/>
                    <a:pt x="34484" y="165938"/>
                    <a:pt x="66483" y="149996"/>
                  </a:cubicBezTo>
                  <a:cubicBezTo>
                    <a:pt x="80578" y="154930"/>
                    <a:pt x="92006" y="154930"/>
                    <a:pt x="100006" y="154930"/>
                  </a:cubicBezTo>
                  <a:cubicBezTo>
                    <a:pt x="111434" y="154930"/>
                    <a:pt x="135433" y="154930"/>
                    <a:pt x="135433" y="143163"/>
                  </a:cubicBezTo>
                  <a:cubicBezTo>
                    <a:pt x="135433" y="133674"/>
                    <a:pt x="119053" y="132915"/>
                    <a:pt x="104196" y="132915"/>
                  </a:cubicBezTo>
                  <a:cubicBezTo>
                    <a:pt x="97339" y="132915"/>
                    <a:pt x="86292" y="132915"/>
                    <a:pt x="72197" y="137470"/>
                  </a:cubicBezTo>
                  <a:cubicBezTo>
                    <a:pt x="62292" y="127601"/>
                    <a:pt x="60769" y="115074"/>
                    <a:pt x="60769" y="107863"/>
                  </a:cubicBezTo>
                  <a:cubicBezTo>
                    <a:pt x="60769" y="86606"/>
                    <a:pt x="74483" y="57379"/>
                    <a:pt x="103053" y="43335"/>
                  </a:cubicBezTo>
                  <a:cubicBezTo>
                    <a:pt x="109910" y="51685"/>
                    <a:pt x="118672" y="51685"/>
                    <a:pt x="127433" y="51685"/>
                  </a:cubicBezTo>
                  <a:cubicBezTo>
                    <a:pt x="136957" y="51685"/>
                    <a:pt x="161337" y="51685"/>
                    <a:pt x="161337" y="39918"/>
                  </a:cubicBezTo>
                  <a:cubicBezTo>
                    <a:pt x="161337" y="30049"/>
                    <a:pt x="144576" y="29670"/>
                    <a:pt x="129719" y="29670"/>
                  </a:cubicBezTo>
                  <a:cubicBezTo>
                    <a:pt x="124767" y="29670"/>
                    <a:pt x="115624" y="29670"/>
                    <a:pt x="105720" y="31568"/>
                  </a:cubicBezTo>
                  <a:cubicBezTo>
                    <a:pt x="104577" y="28151"/>
                    <a:pt x="103815" y="25494"/>
                    <a:pt x="103815" y="19042"/>
                  </a:cubicBezTo>
                  <a:cubicBezTo>
                    <a:pt x="103815" y="13728"/>
                    <a:pt x="105720" y="5756"/>
                    <a:pt x="105720" y="4997"/>
                  </a:cubicBezTo>
                  <a:cubicBezTo>
                    <a:pt x="105720" y="1961"/>
                    <a:pt x="103815" y="63"/>
                    <a:pt x="101148" y="63"/>
                  </a:cubicBezTo>
                  <a:cubicBezTo>
                    <a:pt x="94292" y="63"/>
                    <a:pt x="94292" y="17523"/>
                    <a:pt x="94292" y="18662"/>
                  </a:cubicBezTo>
                  <a:cubicBezTo>
                    <a:pt x="94292" y="26254"/>
                    <a:pt x="96577" y="31947"/>
                    <a:pt x="96958" y="33466"/>
                  </a:cubicBezTo>
                  <a:cubicBezTo>
                    <a:pt x="56197" y="44853"/>
                    <a:pt x="30293" y="75219"/>
                    <a:pt x="30293" y="104446"/>
                  </a:cubicBezTo>
                  <a:cubicBezTo>
                    <a:pt x="30293" y="118491"/>
                    <a:pt x="37150" y="134433"/>
                    <a:pt x="55054" y="144681"/>
                  </a:cubicBezTo>
                  <a:lnTo>
                    <a:pt x="50102" y="148477"/>
                  </a:lnTo>
                  <a:close/>
                  <a:moveTo>
                    <a:pt x="111815" y="39918"/>
                  </a:moveTo>
                  <a:cubicBezTo>
                    <a:pt x="117910" y="38020"/>
                    <a:pt x="125910" y="38020"/>
                    <a:pt x="130100" y="38020"/>
                  </a:cubicBezTo>
                  <a:cubicBezTo>
                    <a:pt x="143052" y="38020"/>
                    <a:pt x="144576" y="38400"/>
                    <a:pt x="151433" y="40298"/>
                  </a:cubicBezTo>
                  <a:cubicBezTo>
                    <a:pt x="148385" y="41437"/>
                    <a:pt x="144576" y="43335"/>
                    <a:pt x="127814" y="43335"/>
                  </a:cubicBezTo>
                  <a:cubicBezTo>
                    <a:pt x="120577" y="43335"/>
                    <a:pt x="116005" y="43335"/>
                    <a:pt x="111815" y="39918"/>
                  </a:cubicBezTo>
                  <a:close/>
                  <a:moveTo>
                    <a:pt x="82101" y="143543"/>
                  </a:moveTo>
                  <a:cubicBezTo>
                    <a:pt x="90863" y="141265"/>
                    <a:pt x="99244" y="141265"/>
                    <a:pt x="103815" y="141265"/>
                  </a:cubicBezTo>
                  <a:cubicBezTo>
                    <a:pt x="117148" y="141265"/>
                    <a:pt x="118672" y="141645"/>
                    <a:pt x="125529" y="143543"/>
                  </a:cubicBezTo>
                  <a:cubicBezTo>
                    <a:pt x="122481" y="145061"/>
                    <a:pt x="118672" y="146579"/>
                    <a:pt x="101148" y="146579"/>
                  </a:cubicBezTo>
                  <a:cubicBezTo>
                    <a:pt x="92387" y="146579"/>
                    <a:pt x="88958" y="146579"/>
                    <a:pt x="82101" y="143543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5CCB162-041E-E3AD-D8B4-F2DB4010EA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65525" y="4646650"/>
              <a:ext cx="88378" cy="379576"/>
            </a:xfrm>
            <a:custGeom>
              <a:avLst/>
              <a:gdLst>
                <a:gd name="connsiteX0" fmla="*/ 88582 w 88378"/>
                <a:gd name="connsiteY0" fmla="*/ 375844 h 379576"/>
                <a:gd name="connsiteX1" fmla="*/ 82106 w 88378"/>
                <a:gd name="connsiteY1" fmla="*/ 367493 h 379576"/>
                <a:gd name="connsiteX2" fmla="*/ 22298 w 88378"/>
                <a:gd name="connsiteY2" fmla="*/ 189851 h 379576"/>
                <a:gd name="connsiteX3" fmla="*/ 83630 w 88378"/>
                <a:gd name="connsiteY3" fmla="*/ 10311 h 379576"/>
                <a:gd name="connsiteX4" fmla="*/ 88582 w 88378"/>
                <a:gd name="connsiteY4" fmla="*/ 3859 h 379576"/>
                <a:gd name="connsiteX5" fmla="*/ 84773 w 88378"/>
                <a:gd name="connsiteY5" fmla="*/ 63 h 379576"/>
                <a:gd name="connsiteX6" fmla="*/ 24203 w 88378"/>
                <a:gd name="connsiteY6" fmla="*/ 74080 h 379576"/>
                <a:gd name="connsiteX7" fmla="*/ 204 w 88378"/>
                <a:gd name="connsiteY7" fmla="*/ 189851 h 379576"/>
                <a:gd name="connsiteX8" fmla="*/ 25346 w 88378"/>
                <a:gd name="connsiteY8" fmla="*/ 308279 h 379576"/>
                <a:gd name="connsiteX9" fmla="*/ 84773 w 88378"/>
                <a:gd name="connsiteY9" fmla="*/ 379639 h 379576"/>
                <a:gd name="connsiteX10" fmla="*/ 88582 w 88378"/>
                <a:gd name="connsiteY10" fmla="*/ 375844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582" y="375844"/>
                  </a:moveTo>
                  <a:cubicBezTo>
                    <a:pt x="88582" y="374705"/>
                    <a:pt x="88582" y="373946"/>
                    <a:pt x="82106" y="367493"/>
                  </a:cubicBezTo>
                  <a:cubicBezTo>
                    <a:pt x="34488" y="319666"/>
                    <a:pt x="22298" y="247926"/>
                    <a:pt x="22298" y="189851"/>
                  </a:cubicBezTo>
                  <a:cubicBezTo>
                    <a:pt x="22298" y="123805"/>
                    <a:pt x="36774" y="57758"/>
                    <a:pt x="83630" y="10311"/>
                  </a:cubicBezTo>
                  <a:cubicBezTo>
                    <a:pt x="88582" y="5756"/>
                    <a:pt x="88582" y="4997"/>
                    <a:pt x="88582" y="3859"/>
                  </a:cubicBezTo>
                  <a:cubicBezTo>
                    <a:pt x="88582" y="1202"/>
                    <a:pt x="87058" y="63"/>
                    <a:pt x="84773" y="63"/>
                  </a:cubicBezTo>
                  <a:cubicBezTo>
                    <a:pt x="80963" y="63"/>
                    <a:pt x="46679" y="25874"/>
                    <a:pt x="24203" y="74080"/>
                  </a:cubicBezTo>
                  <a:cubicBezTo>
                    <a:pt x="4775" y="115834"/>
                    <a:pt x="204" y="157967"/>
                    <a:pt x="204" y="189851"/>
                  </a:cubicBezTo>
                  <a:cubicBezTo>
                    <a:pt x="204" y="219458"/>
                    <a:pt x="4394" y="265387"/>
                    <a:pt x="25346" y="308279"/>
                  </a:cubicBezTo>
                  <a:cubicBezTo>
                    <a:pt x="48202" y="354967"/>
                    <a:pt x="80963" y="379639"/>
                    <a:pt x="84773" y="379639"/>
                  </a:cubicBezTo>
                  <a:cubicBezTo>
                    <a:pt x="87058" y="379639"/>
                    <a:pt x="88582" y="378501"/>
                    <a:pt x="88582" y="375844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4DF8FCD-EE70-971E-6591-0AB1C000B9B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487003" y="4763559"/>
              <a:ext cx="155043" cy="171948"/>
            </a:xfrm>
            <a:custGeom>
              <a:avLst/>
              <a:gdLst>
                <a:gd name="connsiteX0" fmla="*/ 22683 w 155043"/>
                <a:gd name="connsiteY0" fmla="*/ 145441 h 171948"/>
                <a:gd name="connsiteX1" fmla="*/ 19255 w 155043"/>
                <a:gd name="connsiteY1" fmla="*/ 161762 h 171948"/>
                <a:gd name="connsiteX2" fmla="*/ 30302 w 155043"/>
                <a:gd name="connsiteY2" fmla="*/ 172011 h 171948"/>
                <a:gd name="connsiteX3" fmla="*/ 44397 w 155043"/>
                <a:gd name="connsiteY3" fmla="*/ 161383 h 171948"/>
                <a:gd name="connsiteX4" fmla="*/ 59634 w 155043"/>
                <a:gd name="connsiteY4" fmla="*/ 101410 h 171948"/>
                <a:gd name="connsiteX5" fmla="*/ 71825 w 155043"/>
                <a:gd name="connsiteY5" fmla="*/ 52065 h 171948"/>
                <a:gd name="connsiteX6" fmla="*/ 93157 w 155043"/>
                <a:gd name="connsiteY6" fmla="*/ 20939 h 171948"/>
                <a:gd name="connsiteX7" fmla="*/ 123633 w 155043"/>
                <a:gd name="connsiteY7" fmla="*/ 8413 h 171948"/>
                <a:gd name="connsiteX8" fmla="*/ 139632 w 155043"/>
                <a:gd name="connsiteY8" fmla="*/ 12968 h 171948"/>
                <a:gd name="connsiteX9" fmla="*/ 119823 w 155043"/>
                <a:gd name="connsiteY9" fmla="*/ 33845 h 171948"/>
                <a:gd name="connsiteX10" fmla="*/ 134299 w 155043"/>
                <a:gd name="connsiteY10" fmla="*/ 47130 h 171948"/>
                <a:gd name="connsiteX11" fmla="*/ 155251 w 155043"/>
                <a:gd name="connsiteY11" fmla="*/ 24735 h 171948"/>
                <a:gd name="connsiteX12" fmla="*/ 123633 w 155043"/>
                <a:gd name="connsiteY12" fmla="*/ 63 h 171948"/>
                <a:gd name="connsiteX13" fmla="*/ 74872 w 155043"/>
                <a:gd name="connsiteY13" fmla="*/ 29290 h 171948"/>
                <a:gd name="connsiteX14" fmla="*/ 40206 w 155043"/>
                <a:gd name="connsiteY14" fmla="*/ 63 h 171948"/>
                <a:gd name="connsiteX15" fmla="*/ 12017 w 155043"/>
                <a:gd name="connsiteY15" fmla="*/ 21699 h 171948"/>
                <a:gd name="connsiteX16" fmla="*/ 208 w 155043"/>
                <a:gd name="connsiteY16" fmla="*/ 58518 h 171948"/>
                <a:gd name="connsiteX17" fmla="*/ 4779 w 155043"/>
                <a:gd name="connsiteY17" fmla="*/ 62313 h 171948"/>
                <a:gd name="connsiteX18" fmla="*/ 11255 w 155043"/>
                <a:gd name="connsiteY18" fmla="*/ 53583 h 171948"/>
                <a:gd name="connsiteX19" fmla="*/ 39064 w 155043"/>
                <a:gd name="connsiteY19" fmla="*/ 8413 h 171948"/>
                <a:gd name="connsiteX20" fmla="*/ 50873 w 155043"/>
                <a:gd name="connsiteY20" fmla="*/ 25874 h 171948"/>
                <a:gd name="connsiteX21" fmla="*/ 44778 w 155043"/>
                <a:gd name="connsiteY21" fmla="*/ 57758 h 171948"/>
                <a:gd name="connsiteX22" fmla="*/ 22683 w 155043"/>
                <a:gd name="connsiteY22" fmla="*/ 145441 h 1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043" h="171948">
                  <a:moveTo>
                    <a:pt x="22683" y="145441"/>
                  </a:moveTo>
                  <a:cubicBezTo>
                    <a:pt x="21540" y="151134"/>
                    <a:pt x="19255" y="159865"/>
                    <a:pt x="19255" y="161762"/>
                  </a:cubicBezTo>
                  <a:cubicBezTo>
                    <a:pt x="19255" y="168595"/>
                    <a:pt x="24588" y="172011"/>
                    <a:pt x="30302" y="172011"/>
                  </a:cubicBezTo>
                  <a:cubicBezTo>
                    <a:pt x="34873" y="172011"/>
                    <a:pt x="41730" y="168974"/>
                    <a:pt x="44397" y="161383"/>
                  </a:cubicBezTo>
                  <a:cubicBezTo>
                    <a:pt x="45159" y="159865"/>
                    <a:pt x="58111" y="108242"/>
                    <a:pt x="59634" y="101410"/>
                  </a:cubicBezTo>
                  <a:cubicBezTo>
                    <a:pt x="62682" y="88884"/>
                    <a:pt x="69539" y="62313"/>
                    <a:pt x="71825" y="52065"/>
                  </a:cubicBezTo>
                  <a:cubicBezTo>
                    <a:pt x="73348" y="47130"/>
                    <a:pt x="84015" y="29290"/>
                    <a:pt x="93157" y="20939"/>
                  </a:cubicBezTo>
                  <a:cubicBezTo>
                    <a:pt x="96205" y="18282"/>
                    <a:pt x="107252" y="8413"/>
                    <a:pt x="123633" y="8413"/>
                  </a:cubicBezTo>
                  <a:cubicBezTo>
                    <a:pt x="133537" y="8413"/>
                    <a:pt x="139251" y="12968"/>
                    <a:pt x="139632" y="12968"/>
                  </a:cubicBezTo>
                  <a:cubicBezTo>
                    <a:pt x="128204" y="14866"/>
                    <a:pt x="119823" y="23976"/>
                    <a:pt x="119823" y="33845"/>
                  </a:cubicBezTo>
                  <a:cubicBezTo>
                    <a:pt x="119823" y="39918"/>
                    <a:pt x="124014" y="47130"/>
                    <a:pt x="134299" y="47130"/>
                  </a:cubicBezTo>
                  <a:cubicBezTo>
                    <a:pt x="144585" y="47130"/>
                    <a:pt x="155251" y="38400"/>
                    <a:pt x="155251" y="24735"/>
                  </a:cubicBezTo>
                  <a:cubicBezTo>
                    <a:pt x="155251" y="11450"/>
                    <a:pt x="143061" y="63"/>
                    <a:pt x="123633" y="63"/>
                  </a:cubicBezTo>
                  <a:cubicBezTo>
                    <a:pt x="98871" y="63"/>
                    <a:pt x="82110" y="18662"/>
                    <a:pt x="74872" y="29290"/>
                  </a:cubicBezTo>
                  <a:cubicBezTo>
                    <a:pt x="71825" y="12209"/>
                    <a:pt x="58111" y="63"/>
                    <a:pt x="40206" y="63"/>
                  </a:cubicBezTo>
                  <a:cubicBezTo>
                    <a:pt x="22683" y="63"/>
                    <a:pt x="15445" y="14866"/>
                    <a:pt x="12017" y="21699"/>
                  </a:cubicBezTo>
                  <a:cubicBezTo>
                    <a:pt x="5160" y="34604"/>
                    <a:pt x="208" y="57379"/>
                    <a:pt x="208" y="58518"/>
                  </a:cubicBezTo>
                  <a:cubicBezTo>
                    <a:pt x="208" y="62313"/>
                    <a:pt x="4017" y="62313"/>
                    <a:pt x="4779" y="62313"/>
                  </a:cubicBezTo>
                  <a:cubicBezTo>
                    <a:pt x="8588" y="62313"/>
                    <a:pt x="8969" y="61934"/>
                    <a:pt x="11255" y="53583"/>
                  </a:cubicBezTo>
                  <a:cubicBezTo>
                    <a:pt x="17731" y="26633"/>
                    <a:pt x="25350" y="8413"/>
                    <a:pt x="39064" y="8413"/>
                  </a:cubicBezTo>
                  <a:cubicBezTo>
                    <a:pt x="45540" y="8413"/>
                    <a:pt x="50873" y="11450"/>
                    <a:pt x="50873" y="25874"/>
                  </a:cubicBezTo>
                  <a:cubicBezTo>
                    <a:pt x="50873" y="33845"/>
                    <a:pt x="49730" y="38020"/>
                    <a:pt x="44778" y="57758"/>
                  </a:cubicBezTo>
                  <a:lnTo>
                    <a:pt x="22683" y="145441"/>
                  </a:ln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88783C3-F626-722B-70F8-E0E6BDFFD91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80117" y="4646650"/>
              <a:ext cx="88378" cy="379576"/>
            </a:xfrm>
            <a:custGeom>
              <a:avLst/>
              <a:gdLst>
                <a:gd name="connsiteX0" fmla="*/ 88591 w 88378"/>
                <a:gd name="connsiteY0" fmla="*/ 189851 h 379576"/>
                <a:gd name="connsiteX1" fmla="*/ 63449 w 88378"/>
                <a:gd name="connsiteY1" fmla="*/ 71423 h 379576"/>
                <a:gd name="connsiteX2" fmla="*/ 4022 w 88378"/>
                <a:gd name="connsiteY2" fmla="*/ 63 h 379576"/>
                <a:gd name="connsiteX3" fmla="*/ 212 w 88378"/>
                <a:gd name="connsiteY3" fmla="*/ 3859 h 379576"/>
                <a:gd name="connsiteX4" fmla="*/ 7450 w 88378"/>
                <a:gd name="connsiteY4" fmla="*/ 12589 h 379576"/>
                <a:gd name="connsiteX5" fmla="*/ 66496 w 88378"/>
                <a:gd name="connsiteY5" fmla="*/ 189851 h 379576"/>
                <a:gd name="connsiteX6" fmla="*/ 5165 w 88378"/>
                <a:gd name="connsiteY6" fmla="*/ 369391 h 379576"/>
                <a:gd name="connsiteX7" fmla="*/ 212 w 88378"/>
                <a:gd name="connsiteY7" fmla="*/ 375844 h 379576"/>
                <a:gd name="connsiteX8" fmla="*/ 4022 w 88378"/>
                <a:gd name="connsiteY8" fmla="*/ 379639 h 379576"/>
                <a:gd name="connsiteX9" fmla="*/ 64592 w 88378"/>
                <a:gd name="connsiteY9" fmla="*/ 305622 h 379576"/>
                <a:gd name="connsiteX10" fmla="*/ 88591 w 88378"/>
                <a:gd name="connsiteY10" fmla="*/ 189851 h 3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78" h="379576">
                  <a:moveTo>
                    <a:pt x="88591" y="189851"/>
                  </a:moveTo>
                  <a:cubicBezTo>
                    <a:pt x="88591" y="160244"/>
                    <a:pt x="84401" y="114315"/>
                    <a:pt x="63449" y="71423"/>
                  </a:cubicBezTo>
                  <a:cubicBezTo>
                    <a:pt x="40592" y="24735"/>
                    <a:pt x="7831" y="63"/>
                    <a:pt x="4022" y="63"/>
                  </a:cubicBezTo>
                  <a:cubicBezTo>
                    <a:pt x="1736" y="63"/>
                    <a:pt x="212" y="1581"/>
                    <a:pt x="212" y="3859"/>
                  </a:cubicBezTo>
                  <a:cubicBezTo>
                    <a:pt x="212" y="4997"/>
                    <a:pt x="212" y="5756"/>
                    <a:pt x="7450" y="12589"/>
                  </a:cubicBezTo>
                  <a:cubicBezTo>
                    <a:pt x="44783" y="50167"/>
                    <a:pt x="66496" y="110520"/>
                    <a:pt x="66496" y="189851"/>
                  </a:cubicBezTo>
                  <a:cubicBezTo>
                    <a:pt x="66496" y="254759"/>
                    <a:pt x="52401" y="321564"/>
                    <a:pt x="5165" y="369391"/>
                  </a:cubicBezTo>
                  <a:cubicBezTo>
                    <a:pt x="212" y="373946"/>
                    <a:pt x="212" y="374705"/>
                    <a:pt x="212" y="375844"/>
                  </a:cubicBezTo>
                  <a:cubicBezTo>
                    <a:pt x="212" y="378121"/>
                    <a:pt x="1736" y="379639"/>
                    <a:pt x="4022" y="379639"/>
                  </a:cubicBezTo>
                  <a:cubicBezTo>
                    <a:pt x="7831" y="379639"/>
                    <a:pt x="42116" y="353828"/>
                    <a:pt x="64592" y="305622"/>
                  </a:cubicBezTo>
                  <a:cubicBezTo>
                    <a:pt x="84020" y="263869"/>
                    <a:pt x="88591" y="221736"/>
                    <a:pt x="88591" y="189851"/>
                  </a:cubicBezTo>
                  <a:close/>
                </a:path>
              </a:pathLst>
            </a:custGeom>
            <a:solidFill>
              <a:srgbClr val="000000"/>
            </a:solidFill>
            <a:ln w="38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7FB1EA0-31E8-3C69-4AFE-BABA68B7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A828A9B-6B6E-321A-6C59-439F81C1261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82" y="0"/>
            <a:ext cx="9874036" cy="6858000"/>
          </a:xfrm>
          <a:prstGeom prst="rect">
            <a:avLst/>
          </a:prstGeom>
        </p:spPr>
      </p:pic>
      <p:grpSp>
        <p:nvGrpSpPr>
          <p:cNvPr id="45" name="Group 44" descr="\documentclass{article}&#10;\usepackage{amsmath}&#10;\pagestyle{empty}&#10;\begin{document}&#10;&#10;&#10;$P_m(k,t)\propto &#10;    \begin{cases} &#10;        k^{n_s} &amp; k &lt; k_{\mathrm{eq}} \\&#10;        k^{n_s-4}\ln^2\left(\frac{k}{k_\mathrm{eq}}\right) &amp; k &gt; k_{\mathrm{eq}}&#10;    \end{cases}$&#10;&#10;\end{document}" title="IguanaTex Shape Display">
            <a:extLst>
              <a:ext uri="{FF2B5EF4-FFF2-40B4-BE49-F238E27FC236}">
                <a16:creationId xmlns:a16="http://schemas.microsoft.com/office/drawing/2014/main" id="{92A9D7EA-3926-73E1-BAF7-DC548C19A72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80379" y="3885995"/>
            <a:ext cx="4873276" cy="913914"/>
            <a:chOff x="4302753" y="3764426"/>
            <a:chExt cx="3757202" cy="70461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B1E0BD-6C57-C2B1-3EA9-6446A5E2586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02753" y="4005474"/>
              <a:ext cx="162610" cy="154296"/>
            </a:xfrm>
            <a:custGeom>
              <a:avLst/>
              <a:gdLst>
                <a:gd name="connsiteX0" fmla="*/ 59974 w 162610"/>
                <a:gd name="connsiteY0" fmla="*/ 82980 h 154296"/>
                <a:gd name="connsiteX1" fmla="*/ 98691 w 162610"/>
                <a:gd name="connsiteY1" fmla="*/ 82980 h 154296"/>
                <a:gd name="connsiteX2" fmla="*/ 162687 w 162610"/>
                <a:gd name="connsiteY2" fmla="*/ 34184 h 154296"/>
                <a:gd name="connsiteX3" fmla="*/ 117821 w 162610"/>
                <a:gd name="connsiteY3" fmla="*/ 71 h 154296"/>
                <a:gd name="connsiteX4" fmla="*/ 44032 w 162610"/>
                <a:gd name="connsiteY4" fmla="*/ 71 h 154296"/>
                <a:gd name="connsiteX5" fmla="*/ 37199 w 162610"/>
                <a:gd name="connsiteY5" fmla="*/ 4364 h 154296"/>
                <a:gd name="connsiteX6" fmla="*/ 43804 w 162610"/>
                <a:gd name="connsiteY6" fmla="*/ 7075 h 154296"/>
                <a:gd name="connsiteX7" fmla="*/ 53597 w 162610"/>
                <a:gd name="connsiteY7" fmla="*/ 7526 h 154296"/>
                <a:gd name="connsiteX8" fmla="*/ 58607 w 162610"/>
                <a:gd name="connsiteY8" fmla="*/ 11141 h 154296"/>
                <a:gd name="connsiteX9" fmla="*/ 57696 w 162610"/>
                <a:gd name="connsiteY9" fmla="*/ 15433 h 154296"/>
                <a:gd name="connsiteX10" fmla="*/ 27178 w 162610"/>
                <a:gd name="connsiteY10" fmla="*/ 136747 h 154296"/>
                <a:gd name="connsiteX11" fmla="*/ 6454 w 162610"/>
                <a:gd name="connsiteY11" fmla="*/ 147364 h 154296"/>
                <a:gd name="connsiteX12" fmla="*/ 77 w 162610"/>
                <a:gd name="connsiteY12" fmla="*/ 151657 h 154296"/>
                <a:gd name="connsiteX13" fmla="*/ 3493 w 162610"/>
                <a:gd name="connsiteY13" fmla="*/ 154367 h 154296"/>
                <a:gd name="connsiteX14" fmla="*/ 32417 w 162610"/>
                <a:gd name="connsiteY14" fmla="*/ 153690 h 154296"/>
                <a:gd name="connsiteX15" fmla="*/ 46992 w 162610"/>
                <a:gd name="connsiteY15" fmla="*/ 153916 h 154296"/>
                <a:gd name="connsiteX16" fmla="*/ 61796 w 162610"/>
                <a:gd name="connsiteY16" fmla="*/ 154367 h 154296"/>
                <a:gd name="connsiteX17" fmla="*/ 66351 w 162610"/>
                <a:gd name="connsiteY17" fmla="*/ 149849 h 154296"/>
                <a:gd name="connsiteX18" fmla="*/ 59974 w 162610"/>
                <a:gd name="connsiteY18" fmla="*/ 147364 h 154296"/>
                <a:gd name="connsiteX19" fmla="*/ 45170 w 162610"/>
                <a:gd name="connsiteY19" fmla="*/ 143298 h 154296"/>
                <a:gd name="connsiteX20" fmla="*/ 45854 w 162610"/>
                <a:gd name="connsiteY20" fmla="*/ 139457 h 154296"/>
                <a:gd name="connsiteX21" fmla="*/ 59974 w 162610"/>
                <a:gd name="connsiteY21" fmla="*/ 82980 h 154296"/>
                <a:gd name="connsiteX22" fmla="*/ 76372 w 162610"/>
                <a:gd name="connsiteY22" fmla="*/ 15659 h 154296"/>
                <a:gd name="connsiteX23" fmla="*/ 88670 w 162610"/>
                <a:gd name="connsiteY23" fmla="*/ 7075 h 154296"/>
                <a:gd name="connsiteX24" fmla="*/ 110533 w 162610"/>
                <a:gd name="connsiteY24" fmla="*/ 7075 h 154296"/>
                <a:gd name="connsiteX25" fmla="*/ 141507 w 162610"/>
                <a:gd name="connsiteY25" fmla="*/ 28762 h 154296"/>
                <a:gd name="connsiteX26" fmla="*/ 128070 w 162610"/>
                <a:gd name="connsiteY26" fmla="*/ 65133 h 154296"/>
                <a:gd name="connsiteX27" fmla="*/ 92997 w 162610"/>
                <a:gd name="connsiteY27" fmla="*/ 77106 h 154296"/>
                <a:gd name="connsiteX28" fmla="*/ 60885 w 162610"/>
                <a:gd name="connsiteY28" fmla="*/ 77106 h 154296"/>
                <a:gd name="connsiteX29" fmla="*/ 76372 w 162610"/>
                <a:gd name="connsiteY29" fmla="*/ 15659 h 15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610" h="154296">
                  <a:moveTo>
                    <a:pt x="59974" y="82980"/>
                  </a:moveTo>
                  <a:lnTo>
                    <a:pt x="98691" y="82980"/>
                  </a:lnTo>
                  <a:cubicBezTo>
                    <a:pt x="131031" y="82980"/>
                    <a:pt x="162687" y="59486"/>
                    <a:pt x="162687" y="34184"/>
                  </a:cubicBezTo>
                  <a:cubicBezTo>
                    <a:pt x="162687" y="16789"/>
                    <a:pt x="147656" y="71"/>
                    <a:pt x="117821" y="71"/>
                  </a:cubicBezTo>
                  <a:lnTo>
                    <a:pt x="44032" y="71"/>
                  </a:lnTo>
                  <a:cubicBezTo>
                    <a:pt x="39705" y="71"/>
                    <a:pt x="37199" y="71"/>
                    <a:pt x="37199" y="4364"/>
                  </a:cubicBezTo>
                  <a:cubicBezTo>
                    <a:pt x="37199" y="7075"/>
                    <a:pt x="39249" y="7075"/>
                    <a:pt x="43804" y="7075"/>
                  </a:cubicBezTo>
                  <a:cubicBezTo>
                    <a:pt x="46765" y="7075"/>
                    <a:pt x="50864" y="7301"/>
                    <a:pt x="53597" y="7526"/>
                  </a:cubicBezTo>
                  <a:cubicBezTo>
                    <a:pt x="57241" y="7978"/>
                    <a:pt x="58607" y="8656"/>
                    <a:pt x="58607" y="11141"/>
                  </a:cubicBezTo>
                  <a:cubicBezTo>
                    <a:pt x="58607" y="12045"/>
                    <a:pt x="58380" y="12722"/>
                    <a:pt x="57696" y="15433"/>
                  </a:cubicBezTo>
                  <a:lnTo>
                    <a:pt x="27178" y="136747"/>
                  </a:lnTo>
                  <a:cubicBezTo>
                    <a:pt x="24901" y="145557"/>
                    <a:pt x="24446" y="147364"/>
                    <a:pt x="6454" y="147364"/>
                  </a:cubicBezTo>
                  <a:cubicBezTo>
                    <a:pt x="2582" y="147364"/>
                    <a:pt x="77" y="147364"/>
                    <a:pt x="77" y="151657"/>
                  </a:cubicBezTo>
                  <a:cubicBezTo>
                    <a:pt x="77" y="154367"/>
                    <a:pt x="2810" y="154367"/>
                    <a:pt x="3493" y="154367"/>
                  </a:cubicBezTo>
                  <a:cubicBezTo>
                    <a:pt x="9870" y="154367"/>
                    <a:pt x="26040" y="153690"/>
                    <a:pt x="32417" y="153690"/>
                  </a:cubicBezTo>
                  <a:cubicBezTo>
                    <a:pt x="37199" y="153690"/>
                    <a:pt x="42210" y="153916"/>
                    <a:pt x="46992" y="153916"/>
                  </a:cubicBezTo>
                  <a:cubicBezTo>
                    <a:pt x="52003" y="153916"/>
                    <a:pt x="57013" y="154367"/>
                    <a:pt x="61796" y="154367"/>
                  </a:cubicBezTo>
                  <a:cubicBezTo>
                    <a:pt x="63390" y="154367"/>
                    <a:pt x="66351" y="154367"/>
                    <a:pt x="66351" y="149849"/>
                  </a:cubicBezTo>
                  <a:cubicBezTo>
                    <a:pt x="66351" y="147364"/>
                    <a:pt x="64301" y="147364"/>
                    <a:pt x="59974" y="147364"/>
                  </a:cubicBezTo>
                  <a:cubicBezTo>
                    <a:pt x="51547" y="147364"/>
                    <a:pt x="45170" y="147364"/>
                    <a:pt x="45170" y="143298"/>
                  </a:cubicBezTo>
                  <a:cubicBezTo>
                    <a:pt x="45170" y="141942"/>
                    <a:pt x="45626" y="140813"/>
                    <a:pt x="45854" y="139457"/>
                  </a:cubicBezTo>
                  <a:lnTo>
                    <a:pt x="59974" y="82980"/>
                  </a:lnTo>
                  <a:close/>
                  <a:moveTo>
                    <a:pt x="76372" y="15659"/>
                  </a:moveTo>
                  <a:cubicBezTo>
                    <a:pt x="78421" y="7752"/>
                    <a:pt x="78877" y="7075"/>
                    <a:pt x="88670" y="7075"/>
                  </a:cubicBezTo>
                  <a:lnTo>
                    <a:pt x="110533" y="7075"/>
                  </a:lnTo>
                  <a:cubicBezTo>
                    <a:pt x="129436" y="7075"/>
                    <a:pt x="141507" y="13174"/>
                    <a:pt x="141507" y="28762"/>
                  </a:cubicBezTo>
                  <a:cubicBezTo>
                    <a:pt x="141507" y="37572"/>
                    <a:pt x="136952" y="57001"/>
                    <a:pt x="128070" y="65133"/>
                  </a:cubicBezTo>
                  <a:cubicBezTo>
                    <a:pt x="116683" y="75299"/>
                    <a:pt x="103018" y="77106"/>
                    <a:pt x="92997" y="77106"/>
                  </a:cubicBezTo>
                  <a:lnTo>
                    <a:pt x="60885" y="77106"/>
                  </a:lnTo>
                  <a:lnTo>
                    <a:pt x="76372" y="15659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53DC7F-C1CA-542F-B9C7-DEC02A57450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47352" y="4123918"/>
              <a:ext cx="146349" cy="71319"/>
            </a:xfrm>
            <a:custGeom>
              <a:avLst/>
              <a:gdLst>
                <a:gd name="connsiteX0" fmla="*/ 61779 w 146349"/>
                <a:gd name="connsiteY0" fmla="*/ 57002 h 71319"/>
                <a:gd name="connsiteX1" fmla="*/ 59548 w 146349"/>
                <a:gd name="connsiteY1" fmla="*/ 66332 h 71319"/>
                <a:gd name="connsiteX2" fmla="*/ 64968 w 146349"/>
                <a:gd name="connsiteY2" fmla="*/ 71392 h 71319"/>
                <a:gd name="connsiteX3" fmla="*/ 71185 w 146349"/>
                <a:gd name="connsiteY3" fmla="*/ 67913 h 71319"/>
                <a:gd name="connsiteX4" fmla="*/ 74055 w 146349"/>
                <a:gd name="connsiteY4" fmla="*/ 58109 h 71319"/>
                <a:gd name="connsiteX5" fmla="*/ 77562 w 146349"/>
                <a:gd name="connsiteY5" fmla="*/ 43877 h 71319"/>
                <a:gd name="connsiteX6" fmla="*/ 80272 w 146349"/>
                <a:gd name="connsiteY6" fmla="*/ 33282 h 71319"/>
                <a:gd name="connsiteX7" fmla="*/ 85215 w 146349"/>
                <a:gd name="connsiteY7" fmla="*/ 21263 h 71319"/>
                <a:gd name="connsiteX8" fmla="*/ 110722 w 146349"/>
                <a:gd name="connsiteY8" fmla="*/ 4501 h 71319"/>
                <a:gd name="connsiteX9" fmla="*/ 120128 w 146349"/>
                <a:gd name="connsiteY9" fmla="*/ 15570 h 71319"/>
                <a:gd name="connsiteX10" fmla="*/ 110722 w 146349"/>
                <a:gd name="connsiteY10" fmla="*/ 49253 h 71319"/>
                <a:gd name="connsiteX11" fmla="*/ 108331 w 146349"/>
                <a:gd name="connsiteY11" fmla="*/ 57793 h 71319"/>
                <a:gd name="connsiteX12" fmla="*/ 123476 w 146349"/>
                <a:gd name="connsiteY12" fmla="*/ 71392 h 71319"/>
                <a:gd name="connsiteX13" fmla="*/ 146433 w 146349"/>
                <a:gd name="connsiteY13" fmla="*/ 47198 h 71319"/>
                <a:gd name="connsiteX14" fmla="*/ 143882 w 146349"/>
                <a:gd name="connsiteY14" fmla="*/ 45142 h 71319"/>
                <a:gd name="connsiteX15" fmla="*/ 140853 w 146349"/>
                <a:gd name="connsiteY15" fmla="*/ 47830 h 71319"/>
                <a:gd name="connsiteX16" fmla="*/ 123954 w 146349"/>
                <a:gd name="connsiteY16" fmla="*/ 66965 h 71319"/>
                <a:gd name="connsiteX17" fmla="*/ 119969 w 146349"/>
                <a:gd name="connsiteY17" fmla="*/ 61430 h 71319"/>
                <a:gd name="connsiteX18" fmla="*/ 123635 w 146349"/>
                <a:gd name="connsiteY18" fmla="*/ 48621 h 71319"/>
                <a:gd name="connsiteX19" fmla="*/ 132085 w 146349"/>
                <a:gd name="connsiteY19" fmla="*/ 18100 h 71319"/>
                <a:gd name="connsiteX20" fmla="*/ 126186 w 146349"/>
                <a:gd name="connsiteY20" fmla="*/ 4343 h 71319"/>
                <a:gd name="connsiteX21" fmla="*/ 111360 w 146349"/>
                <a:gd name="connsiteY21" fmla="*/ 73 h 71319"/>
                <a:gd name="connsiteX22" fmla="*/ 83142 w 146349"/>
                <a:gd name="connsiteY22" fmla="*/ 16045 h 71319"/>
                <a:gd name="connsiteX23" fmla="*/ 62417 w 146349"/>
                <a:gd name="connsiteY23" fmla="*/ 73 h 71319"/>
                <a:gd name="connsiteX24" fmla="*/ 35475 w 146349"/>
                <a:gd name="connsiteY24" fmla="*/ 14463 h 71319"/>
                <a:gd name="connsiteX25" fmla="*/ 18417 w 146349"/>
                <a:gd name="connsiteY25" fmla="*/ 73 h 71319"/>
                <a:gd name="connsiteX26" fmla="*/ 5822 w 146349"/>
                <a:gd name="connsiteY26" fmla="*/ 8612 h 71319"/>
                <a:gd name="connsiteX27" fmla="*/ 83 w 146349"/>
                <a:gd name="connsiteY27" fmla="*/ 24268 h 71319"/>
                <a:gd name="connsiteX28" fmla="*/ 2793 w 146349"/>
                <a:gd name="connsiteY28" fmla="*/ 26324 h 71319"/>
                <a:gd name="connsiteX29" fmla="*/ 6301 w 146349"/>
                <a:gd name="connsiteY29" fmla="*/ 21579 h 71319"/>
                <a:gd name="connsiteX30" fmla="*/ 17938 w 146349"/>
                <a:gd name="connsiteY30" fmla="*/ 4501 h 71319"/>
                <a:gd name="connsiteX31" fmla="*/ 23199 w 146349"/>
                <a:gd name="connsiteY31" fmla="*/ 12249 h 71319"/>
                <a:gd name="connsiteX32" fmla="*/ 20649 w 146349"/>
                <a:gd name="connsiteY32" fmla="*/ 25375 h 71319"/>
                <a:gd name="connsiteX33" fmla="*/ 17141 w 146349"/>
                <a:gd name="connsiteY33" fmla="*/ 39607 h 71319"/>
                <a:gd name="connsiteX34" fmla="*/ 12040 w 146349"/>
                <a:gd name="connsiteY34" fmla="*/ 59849 h 71319"/>
                <a:gd name="connsiteX35" fmla="*/ 10446 w 146349"/>
                <a:gd name="connsiteY35" fmla="*/ 66332 h 71319"/>
                <a:gd name="connsiteX36" fmla="*/ 15866 w 146349"/>
                <a:gd name="connsiteY36" fmla="*/ 71392 h 71319"/>
                <a:gd name="connsiteX37" fmla="*/ 22083 w 146349"/>
                <a:gd name="connsiteY37" fmla="*/ 67913 h 71319"/>
                <a:gd name="connsiteX38" fmla="*/ 24953 w 146349"/>
                <a:gd name="connsiteY38" fmla="*/ 58109 h 71319"/>
                <a:gd name="connsiteX39" fmla="*/ 28460 w 146349"/>
                <a:gd name="connsiteY39" fmla="*/ 43877 h 71319"/>
                <a:gd name="connsiteX40" fmla="*/ 31170 w 146349"/>
                <a:gd name="connsiteY40" fmla="*/ 33282 h 71319"/>
                <a:gd name="connsiteX41" fmla="*/ 37866 w 146349"/>
                <a:gd name="connsiteY41" fmla="*/ 19049 h 71319"/>
                <a:gd name="connsiteX42" fmla="*/ 61779 w 146349"/>
                <a:gd name="connsiteY42" fmla="*/ 4501 h 71319"/>
                <a:gd name="connsiteX43" fmla="*/ 71185 w 146349"/>
                <a:gd name="connsiteY43" fmla="*/ 15570 h 71319"/>
                <a:gd name="connsiteX44" fmla="*/ 68475 w 146349"/>
                <a:gd name="connsiteY44" fmla="*/ 30435 h 71319"/>
                <a:gd name="connsiteX45" fmla="*/ 61779 w 146349"/>
                <a:gd name="connsiteY45" fmla="*/ 57002 h 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6349" h="71319">
                  <a:moveTo>
                    <a:pt x="61779" y="57002"/>
                  </a:moveTo>
                  <a:cubicBezTo>
                    <a:pt x="60982" y="60165"/>
                    <a:pt x="59548" y="65541"/>
                    <a:pt x="59548" y="66332"/>
                  </a:cubicBezTo>
                  <a:cubicBezTo>
                    <a:pt x="59548" y="69811"/>
                    <a:pt x="62417" y="71392"/>
                    <a:pt x="64968" y="71392"/>
                  </a:cubicBezTo>
                  <a:cubicBezTo>
                    <a:pt x="67838" y="71392"/>
                    <a:pt x="70388" y="69337"/>
                    <a:pt x="71185" y="67913"/>
                  </a:cubicBezTo>
                  <a:cubicBezTo>
                    <a:pt x="71982" y="66490"/>
                    <a:pt x="73258" y="61430"/>
                    <a:pt x="74055" y="58109"/>
                  </a:cubicBezTo>
                  <a:cubicBezTo>
                    <a:pt x="74852" y="55104"/>
                    <a:pt x="76606" y="47830"/>
                    <a:pt x="77562" y="43877"/>
                  </a:cubicBezTo>
                  <a:cubicBezTo>
                    <a:pt x="78519" y="40398"/>
                    <a:pt x="79475" y="36919"/>
                    <a:pt x="80272" y="33282"/>
                  </a:cubicBezTo>
                  <a:cubicBezTo>
                    <a:pt x="82026" y="26482"/>
                    <a:pt x="82026" y="26165"/>
                    <a:pt x="85215" y="21263"/>
                  </a:cubicBezTo>
                  <a:cubicBezTo>
                    <a:pt x="90316" y="13515"/>
                    <a:pt x="98287" y="4501"/>
                    <a:pt x="110722" y="4501"/>
                  </a:cubicBezTo>
                  <a:cubicBezTo>
                    <a:pt x="119650" y="4501"/>
                    <a:pt x="120128" y="11775"/>
                    <a:pt x="120128" y="15570"/>
                  </a:cubicBezTo>
                  <a:cubicBezTo>
                    <a:pt x="120128" y="25058"/>
                    <a:pt x="113273" y="42612"/>
                    <a:pt x="110722" y="49253"/>
                  </a:cubicBezTo>
                  <a:cubicBezTo>
                    <a:pt x="108968" y="53681"/>
                    <a:pt x="108331" y="55104"/>
                    <a:pt x="108331" y="57793"/>
                  </a:cubicBezTo>
                  <a:cubicBezTo>
                    <a:pt x="108331" y="66174"/>
                    <a:pt x="115345" y="71392"/>
                    <a:pt x="123476" y="71392"/>
                  </a:cubicBezTo>
                  <a:cubicBezTo>
                    <a:pt x="139418" y="71392"/>
                    <a:pt x="146433" y="49570"/>
                    <a:pt x="146433" y="47198"/>
                  </a:cubicBezTo>
                  <a:cubicBezTo>
                    <a:pt x="146433" y="45142"/>
                    <a:pt x="144360" y="45142"/>
                    <a:pt x="143882" y="45142"/>
                  </a:cubicBezTo>
                  <a:cubicBezTo>
                    <a:pt x="141650" y="45142"/>
                    <a:pt x="141491" y="46091"/>
                    <a:pt x="140853" y="47830"/>
                  </a:cubicBezTo>
                  <a:cubicBezTo>
                    <a:pt x="137186" y="60481"/>
                    <a:pt x="130331" y="66965"/>
                    <a:pt x="123954" y="66965"/>
                  </a:cubicBezTo>
                  <a:cubicBezTo>
                    <a:pt x="120606" y="66965"/>
                    <a:pt x="119969" y="64751"/>
                    <a:pt x="119969" y="61430"/>
                  </a:cubicBezTo>
                  <a:cubicBezTo>
                    <a:pt x="119969" y="57793"/>
                    <a:pt x="120766" y="55737"/>
                    <a:pt x="123635" y="48621"/>
                  </a:cubicBezTo>
                  <a:cubicBezTo>
                    <a:pt x="125548" y="43719"/>
                    <a:pt x="132085" y="26956"/>
                    <a:pt x="132085" y="18100"/>
                  </a:cubicBezTo>
                  <a:cubicBezTo>
                    <a:pt x="132085" y="15570"/>
                    <a:pt x="132085" y="8929"/>
                    <a:pt x="126186" y="4343"/>
                  </a:cubicBezTo>
                  <a:cubicBezTo>
                    <a:pt x="123476" y="2287"/>
                    <a:pt x="118853" y="73"/>
                    <a:pt x="111360" y="73"/>
                  </a:cubicBezTo>
                  <a:cubicBezTo>
                    <a:pt x="97012" y="73"/>
                    <a:pt x="88244" y="9403"/>
                    <a:pt x="83142" y="16045"/>
                  </a:cubicBezTo>
                  <a:cubicBezTo>
                    <a:pt x="81867" y="2603"/>
                    <a:pt x="70548" y="73"/>
                    <a:pt x="62417" y="73"/>
                  </a:cubicBezTo>
                  <a:cubicBezTo>
                    <a:pt x="49185" y="73"/>
                    <a:pt x="40258" y="8138"/>
                    <a:pt x="35475" y="14463"/>
                  </a:cubicBezTo>
                  <a:cubicBezTo>
                    <a:pt x="34359" y="3552"/>
                    <a:pt x="24953" y="73"/>
                    <a:pt x="18417" y="73"/>
                  </a:cubicBezTo>
                  <a:cubicBezTo>
                    <a:pt x="11562" y="73"/>
                    <a:pt x="7895" y="4975"/>
                    <a:pt x="5822" y="8612"/>
                  </a:cubicBezTo>
                  <a:cubicBezTo>
                    <a:pt x="2315" y="14463"/>
                    <a:pt x="83" y="23477"/>
                    <a:pt x="83" y="24268"/>
                  </a:cubicBezTo>
                  <a:cubicBezTo>
                    <a:pt x="83" y="26324"/>
                    <a:pt x="2315" y="26324"/>
                    <a:pt x="2793" y="26324"/>
                  </a:cubicBezTo>
                  <a:cubicBezTo>
                    <a:pt x="5025" y="26324"/>
                    <a:pt x="5185" y="25849"/>
                    <a:pt x="6301" y="21579"/>
                  </a:cubicBezTo>
                  <a:cubicBezTo>
                    <a:pt x="8692" y="12249"/>
                    <a:pt x="11721" y="4501"/>
                    <a:pt x="17938" y="4501"/>
                  </a:cubicBezTo>
                  <a:cubicBezTo>
                    <a:pt x="22083" y="4501"/>
                    <a:pt x="23199" y="7980"/>
                    <a:pt x="23199" y="12249"/>
                  </a:cubicBezTo>
                  <a:cubicBezTo>
                    <a:pt x="23199" y="15254"/>
                    <a:pt x="21765" y="21105"/>
                    <a:pt x="20649" y="25375"/>
                  </a:cubicBezTo>
                  <a:cubicBezTo>
                    <a:pt x="19533" y="29644"/>
                    <a:pt x="17938" y="36128"/>
                    <a:pt x="17141" y="39607"/>
                  </a:cubicBezTo>
                  <a:lnTo>
                    <a:pt x="12040" y="59849"/>
                  </a:lnTo>
                  <a:cubicBezTo>
                    <a:pt x="11402" y="61904"/>
                    <a:pt x="10446" y="65858"/>
                    <a:pt x="10446" y="66332"/>
                  </a:cubicBezTo>
                  <a:cubicBezTo>
                    <a:pt x="10446" y="69811"/>
                    <a:pt x="13315" y="71392"/>
                    <a:pt x="15866" y="71392"/>
                  </a:cubicBezTo>
                  <a:cubicBezTo>
                    <a:pt x="18735" y="71392"/>
                    <a:pt x="21286" y="69337"/>
                    <a:pt x="22083" y="67913"/>
                  </a:cubicBezTo>
                  <a:cubicBezTo>
                    <a:pt x="22880" y="66490"/>
                    <a:pt x="24156" y="61430"/>
                    <a:pt x="24953" y="58109"/>
                  </a:cubicBezTo>
                  <a:cubicBezTo>
                    <a:pt x="25750" y="55104"/>
                    <a:pt x="27504" y="47830"/>
                    <a:pt x="28460" y="43877"/>
                  </a:cubicBezTo>
                  <a:cubicBezTo>
                    <a:pt x="29417" y="40398"/>
                    <a:pt x="30373" y="36919"/>
                    <a:pt x="31170" y="33282"/>
                  </a:cubicBezTo>
                  <a:cubicBezTo>
                    <a:pt x="32924" y="26798"/>
                    <a:pt x="33243" y="25533"/>
                    <a:pt x="37866" y="19049"/>
                  </a:cubicBezTo>
                  <a:cubicBezTo>
                    <a:pt x="42330" y="12724"/>
                    <a:pt x="49823" y="4501"/>
                    <a:pt x="61779" y="4501"/>
                  </a:cubicBezTo>
                  <a:cubicBezTo>
                    <a:pt x="71026" y="4501"/>
                    <a:pt x="71185" y="12566"/>
                    <a:pt x="71185" y="15570"/>
                  </a:cubicBezTo>
                  <a:cubicBezTo>
                    <a:pt x="71185" y="19524"/>
                    <a:pt x="70707" y="21579"/>
                    <a:pt x="68475" y="30435"/>
                  </a:cubicBezTo>
                  <a:lnTo>
                    <a:pt x="61779" y="570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4CE68B-B34C-21A3-0341-488EFFA770A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35405" y="3990338"/>
              <a:ext cx="52837" cy="225909"/>
            </a:xfrm>
            <a:custGeom>
              <a:avLst/>
              <a:gdLst>
                <a:gd name="connsiteX0" fmla="*/ 52928 w 52837"/>
                <a:gd name="connsiteY0" fmla="*/ 223722 h 225909"/>
                <a:gd name="connsiteX1" fmla="*/ 49056 w 52837"/>
                <a:gd name="connsiteY1" fmla="*/ 218752 h 225909"/>
                <a:gd name="connsiteX2" fmla="*/ 13300 w 52837"/>
                <a:gd name="connsiteY2" fmla="*/ 113026 h 225909"/>
                <a:gd name="connsiteX3" fmla="*/ 49967 w 52837"/>
                <a:gd name="connsiteY3" fmla="*/ 6171 h 225909"/>
                <a:gd name="connsiteX4" fmla="*/ 52928 w 52837"/>
                <a:gd name="connsiteY4" fmla="*/ 2331 h 225909"/>
                <a:gd name="connsiteX5" fmla="*/ 50650 w 52837"/>
                <a:gd name="connsiteY5" fmla="*/ 71 h 225909"/>
                <a:gd name="connsiteX6" fmla="*/ 14439 w 52837"/>
                <a:gd name="connsiteY6" fmla="*/ 44124 h 225909"/>
                <a:gd name="connsiteX7" fmla="*/ 91 w 52837"/>
                <a:gd name="connsiteY7" fmla="*/ 113026 h 225909"/>
                <a:gd name="connsiteX8" fmla="*/ 15122 w 52837"/>
                <a:gd name="connsiteY8" fmla="*/ 183510 h 225909"/>
                <a:gd name="connsiteX9" fmla="*/ 50650 w 52837"/>
                <a:gd name="connsiteY9" fmla="*/ 225981 h 225909"/>
                <a:gd name="connsiteX10" fmla="*/ 52928 w 52837"/>
                <a:gd name="connsiteY10" fmla="*/ 223722 h 22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5909">
                  <a:moveTo>
                    <a:pt x="52928" y="223722"/>
                  </a:moveTo>
                  <a:cubicBezTo>
                    <a:pt x="52928" y="223044"/>
                    <a:pt x="52928" y="222592"/>
                    <a:pt x="49056" y="218752"/>
                  </a:cubicBezTo>
                  <a:cubicBezTo>
                    <a:pt x="20588" y="190287"/>
                    <a:pt x="13300" y="147590"/>
                    <a:pt x="13300" y="113026"/>
                  </a:cubicBezTo>
                  <a:cubicBezTo>
                    <a:pt x="13300" y="73718"/>
                    <a:pt x="21954" y="34410"/>
                    <a:pt x="49967" y="6171"/>
                  </a:cubicBezTo>
                  <a:cubicBezTo>
                    <a:pt x="52928" y="3460"/>
                    <a:pt x="52928" y="3008"/>
                    <a:pt x="52928" y="2331"/>
                  </a:cubicBezTo>
                  <a:cubicBezTo>
                    <a:pt x="52928" y="749"/>
                    <a:pt x="52017" y="71"/>
                    <a:pt x="50650" y="71"/>
                  </a:cubicBezTo>
                  <a:cubicBezTo>
                    <a:pt x="48373" y="71"/>
                    <a:pt x="27876" y="15433"/>
                    <a:pt x="14439" y="44124"/>
                  </a:cubicBezTo>
                  <a:cubicBezTo>
                    <a:pt x="2824" y="68974"/>
                    <a:pt x="91" y="94050"/>
                    <a:pt x="91" y="113026"/>
                  </a:cubicBezTo>
                  <a:cubicBezTo>
                    <a:pt x="91" y="130647"/>
                    <a:pt x="2596" y="157982"/>
                    <a:pt x="15122" y="183510"/>
                  </a:cubicBezTo>
                  <a:cubicBezTo>
                    <a:pt x="28787" y="211297"/>
                    <a:pt x="48373" y="225981"/>
                    <a:pt x="50650" y="225981"/>
                  </a:cubicBezTo>
                  <a:cubicBezTo>
                    <a:pt x="52017" y="225981"/>
                    <a:pt x="52928" y="225303"/>
                    <a:pt x="52928" y="223722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D64096-F84C-1E9D-931D-032D06196FC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13952" y="4002989"/>
              <a:ext cx="103168" cy="159266"/>
            </a:xfrm>
            <a:custGeom>
              <a:avLst/>
              <a:gdLst>
                <a:gd name="connsiteX0" fmla="*/ 52932 w 103168"/>
                <a:gd name="connsiteY0" fmla="*/ 2556 h 159266"/>
                <a:gd name="connsiteX1" fmla="*/ 49971 w 103168"/>
                <a:gd name="connsiteY1" fmla="*/ 71 h 159266"/>
                <a:gd name="connsiteX2" fmla="*/ 22186 w 103168"/>
                <a:gd name="connsiteY2" fmla="*/ 2331 h 159266"/>
                <a:gd name="connsiteX3" fmla="*/ 17859 w 103168"/>
                <a:gd name="connsiteY3" fmla="*/ 6849 h 159266"/>
                <a:gd name="connsiteX4" fmla="*/ 23325 w 103168"/>
                <a:gd name="connsiteY4" fmla="*/ 9560 h 159266"/>
                <a:gd name="connsiteX5" fmla="*/ 34712 w 103168"/>
                <a:gd name="connsiteY5" fmla="*/ 13400 h 159266"/>
                <a:gd name="connsiteX6" fmla="*/ 34029 w 103168"/>
                <a:gd name="connsiteY6" fmla="*/ 17918 h 159266"/>
                <a:gd name="connsiteX7" fmla="*/ 1006 w 103168"/>
                <a:gd name="connsiteY7" fmla="*/ 148042 h 159266"/>
                <a:gd name="connsiteX8" fmla="*/ 95 w 103168"/>
                <a:gd name="connsiteY8" fmla="*/ 153012 h 159266"/>
                <a:gd name="connsiteX9" fmla="*/ 6699 w 103168"/>
                <a:gd name="connsiteY9" fmla="*/ 159337 h 159266"/>
                <a:gd name="connsiteX10" fmla="*/ 14443 w 103168"/>
                <a:gd name="connsiteY10" fmla="*/ 154593 h 159266"/>
                <a:gd name="connsiteX11" fmla="*/ 27196 w 103168"/>
                <a:gd name="connsiteY11" fmla="*/ 105119 h 159266"/>
                <a:gd name="connsiteX12" fmla="*/ 53615 w 103168"/>
                <a:gd name="connsiteY12" fmla="*/ 124322 h 159266"/>
                <a:gd name="connsiteX13" fmla="*/ 52932 w 103168"/>
                <a:gd name="connsiteY13" fmla="*/ 129066 h 159266"/>
                <a:gd name="connsiteX14" fmla="*/ 52021 w 103168"/>
                <a:gd name="connsiteY14" fmla="*/ 136972 h 159266"/>
                <a:gd name="connsiteX15" fmla="*/ 72973 w 103168"/>
                <a:gd name="connsiteY15" fmla="*/ 159337 h 159266"/>
                <a:gd name="connsiteX16" fmla="*/ 90965 w 103168"/>
                <a:gd name="connsiteY16" fmla="*/ 147364 h 159266"/>
                <a:gd name="connsiteX17" fmla="*/ 99164 w 103168"/>
                <a:gd name="connsiteY17" fmla="*/ 124547 h 159266"/>
                <a:gd name="connsiteX18" fmla="*/ 96431 w 103168"/>
                <a:gd name="connsiteY18" fmla="*/ 122288 h 159266"/>
                <a:gd name="connsiteX19" fmla="*/ 93243 w 103168"/>
                <a:gd name="connsiteY19" fmla="*/ 126355 h 159266"/>
                <a:gd name="connsiteX20" fmla="*/ 73429 w 103168"/>
                <a:gd name="connsiteY20" fmla="*/ 154367 h 159266"/>
                <a:gd name="connsiteX21" fmla="*/ 66141 w 103168"/>
                <a:gd name="connsiteY21" fmla="*/ 143750 h 159266"/>
                <a:gd name="connsiteX22" fmla="*/ 67963 w 103168"/>
                <a:gd name="connsiteY22" fmla="*/ 131099 h 159266"/>
                <a:gd name="connsiteX23" fmla="*/ 68874 w 103168"/>
                <a:gd name="connsiteY23" fmla="*/ 124096 h 159266"/>
                <a:gd name="connsiteX24" fmla="*/ 35167 w 103168"/>
                <a:gd name="connsiteY24" fmla="*/ 100375 h 159266"/>
                <a:gd name="connsiteX25" fmla="*/ 54754 w 103168"/>
                <a:gd name="connsiteY25" fmla="*/ 83658 h 159266"/>
                <a:gd name="connsiteX26" fmla="*/ 87321 w 103168"/>
                <a:gd name="connsiteY26" fmla="*/ 61971 h 159266"/>
                <a:gd name="connsiteX27" fmla="*/ 89371 w 103168"/>
                <a:gd name="connsiteY27" fmla="*/ 62196 h 159266"/>
                <a:gd name="connsiteX28" fmla="*/ 94154 w 103168"/>
                <a:gd name="connsiteY28" fmla="*/ 64004 h 159266"/>
                <a:gd name="connsiteX29" fmla="*/ 95065 w 103168"/>
                <a:gd name="connsiteY29" fmla="*/ 64907 h 159266"/>
                <a:gd name="connsiteX30" fmla="*/ 82083 w 103168"/>
                <a:gd name="connsiteY30" fmla="*/ 77106 h 159266"/>
                <a:gd name="connsiteX31" fmla="*/ 90737 w 103168"/>
                <a:gd name="connsiteY31" fmla="*/ 85013 h 159266"/>
                <a:gd name="connsiteX32" fmla="*/ 103263 w 103168"/>
                <a:gd name="connsiteY32" fmla="*/ 71233 h 159266"/>
                <a:gd name="connsiteX33" fmla="*/ 87777 w 103168"/>
                <a:gd name="connsiteY33" fmla="*/ 57001 h 159266"/>
                <a:gd name="connsiteX34" fmla="*/ 54526 w 103168"/>
                <a:gd name="connsiteY34" fmla="*/ 76881 h 159266"/>
                <a:gd name="connsiteX35" fmla="*/ 29246 w 103168"/>
                <a:gd name="connsiteY35" fmla="*/ 97890 h 159266"/>
                <a:gd name="connsiteX36" fmla="*/ 52932 w 103168"/>
                <a:gd name="connsiteY36" fmla="*/ 2556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2932" y="2556"/>
                  </a:moveTo>
                  <a:cubicBezTo>
                    <a:pt x="52932" y="2331"/>
                    <a:pt x="52932" y="71"/>
                    <a:pt x="49971" y="71"/>
                  </a:cubicBezTo>
                  <a:cubicBezTo>
                    <a:pt x="44733" y="71"/>
                    <a:pt x="28107" y="1879"/>
                    <a:pt x="22186" y="2331"/>
                  </a:cubicBezTo>
                  <a:cubicBezTo>
                    <a:pt x="20364" y="2556"/>
                    <a:pt x="17859" y="2782"/>
                    <a:pt x="17859" y="6849"/>
                  </a:cubicBezTo>
                  <a:cubicBezTo>
                    <a:pt x="17859" y="9560"/>
                    <a:pt x="19908" y="9560"/>
                    <a:pt x="23325" y="9560"/>
                  </a:cubicBezTo>
                  <a:cubicBezTo>
                    <a:pt x="34256" y="9560"/>
                    <a:pt x="34712" y="11141"/>
                    <a:pt x="34712" y="13400"/>
                  </a:cubicBezTo>
                  <a:lnTo>
                    <a:pt x="34029" y="17918"/>
                  </a:lnTo>
                  <a:lnTo>
                    <a:pt x="1006" y="148042"/>
                  </a:lnTo>
                  <a:cubicBezTo>
                    <a:pt x="95" y="151205"/>
                    <a:pt x="95" y="151657"/>
                    <a:pt x="95" y="153012"/>
                  </a:cubicBezTo>
                  <a:cubicBezTo>
                    <a:pt x="95" y="158208"/>
                    <a:pt x="4649" y="159337"/>
                    <a:pt x="6699" y="159337"/>
                  </a:cubicBezTo>
                  <a:cubicBezTo>
                    <a:pt x="9660" y="159337"/>
                    <a:pt x="13076" y="157304"/>
                    <a:pt x="14443" y="154593"/>
                  </a:cubicBezTo>
                  <a:cubicBezTo>
                    <a:pt x="15581" y="152560"/>
                    <a:pt x="25830" y="110767"/>
                    <a:pt x="27196" y="105119"/>
                  </a:cubicBezTo>
                  <a:cubicBezTo>
                    <a:pt x="34940" y="105797"/>
                    <a:pt x="53615" y="109412"/>
                    <a:pt x="53615" y="124322"/>
                  </a:cubicBezTo>
                  <a:cubicBezTo>
                    <a:pt x="53615" y="125903"/>
                    <a:pt x="53615" y="126807"/>
                    <a:pt x="52932" y="129066"/>
                  </a:cubicBezTo>
                  <a:cubicBezTo>
                    <a:pt x="52476" y="131777"/>
                    <a:pt x="52021" y="134487"/>
                    <a:pt x="52021" y="136972"/>
                  </a:cubicBezTo>
                  <a:cubicBezTo>
                    <a:pt x="52021" y="150301"/>
                    <a:pt x="61130" y="159337"/>
                    <a:pt x="72973" y="159337"/>
                  </a:cubicBezTo>
                  <a:cubicBezTo>
                    <a:pt x="79806" y="159337"/>
                    <a:pt x="85955" y="155723"/>
                    <a:pt x="90965" y="147364"/>
                  </a:cubicBezTo>
                  <a:cubicBezTo>
                    <a:pt x="96659" y="137424"/>
                    <a:pt x="99164" y="124999"/>
                    <a:pt x="99164" y="124547"/>
                  </a:cubicBezTo>
                  <a:cubicBezTo>
                    <a:pt x="99164" y="122288"/>
                    <a:pt x="97114" y="122288"/>
                    <a:pt x="96431" y="122288"/>
                  </a:cubicBezTo>
                  <a:cubicBezTo>
                    <a:pt x="94154" y="122288"/>
                    <a:pt x="93926" y="123192"/>
                    <a:pt x="93243" y="126355"/>
                  </a:cubicBezTo>
                  <a:cubicBezTo>
                    <a:pt x="88688" y="142846"/>
                    <a:pt x="83450" y="154367"/>
                    <a:pt x="73429" y="154367"/>
                  </a:cubicBezTo>
                  <a:cubicBezTo>
                    <a:pt x="69102" y="154367"/>
                    <a:pt x="66141" y="151882"/>
                    <a:pt x="66141" y="143750"/>
                  </a:cubicBezTo>
                  <a:cubicBezTo>
                    <a:pt x="66141" y="139909"/>
                    <a:pt x="67052" y="134713"/>
                    <a:pt x="67963" y="131099"/>
                  </a:cubicBezTo>
                  <a:cubicBezTo>
                    <a:pt x="68874" y="127258"/>
                    <a:pt x="68874" y="126355"/>
                    <a:pt x="68874" y="124096"/>
                  </a:cubicBezTo>
                  <a:cubicBezTo>
                    <a:pt x="68874" y="109412"/>
                    <a:pt x="54526" y="102860"/>
                    <a:pt x="35167" y="100375"/>
                  </a:cubicBezTo>
                  <a:cubicBezTo>
                    <a:pt x="42228" y="96309"/>
                    <a:pt x="49515" y="89080"/>
                    <a:pt x="54754" y="83658"/>
                  </a:cubicBezTo>
                  <a:cubicBezTo>
                    <a:pt x="65685" y="71685"/>
                    <a:pt x="76162" y="61971"/>
                    <a:pt x="87321" y="61971"/>
                  </a:cubicBezTo>
                  <a:cubicBezTo>
                    <a:pt x="88688" y="61971"/>
                    <a:pt x="88915" y="61971"/>
                    <a:pt x="89371" y="62196"/>
                  </a:cubicBezTo>
                  <a:cubicBezTo>
                    <a:pt x="92104" y="62648"/>
                    <a:pt x="92332" y="62648"/>
                    <a:pt x="94154" y="64004"/>
                  </a:cubicBezTo>
                  <a:cubicBezTo>
                    <a:pt x="94609" y="64230"/>
                    <a:pt x="94609" y="64456"/>
                    <a:pt x="95065" y="64907"/>
                  </a:cubicBezTo>
                  <a:cubicBezTo>
                    <a:pt x="84133" y="65585"/>
                    <a:pt x="82083" y="74396"/>
                    <a:pt x="82083" y="77106"/>
                  </a:cubicBezTo>
                  <a:cubicBezTo>
                    <a:pt x="82083" y="80721"/>
                    <a:pt x="84588" y="85013"/>
                    <a:pt x="90737" y="85013"/>
                  </a:cubicBezTo>
                  <a:cubicBezTo>
                    <a:pt x="96659" y="85013"/>
                    <a:pt x="103263" y="80043"/>
                    <a:pt x="103263" y="71233"/>
                  </a:cubicBezTo>
                  <a:cubicBezTo>
                    <a:pt x="103263" y="64456"/>
                    <a:pt x="98025" y="57001"/>
                    <a:pt x="87777" y="57001"/>
                  </a:cubicBezTo>
                  <a:cubicBezTo>
                    <a:pt x="81400" y="57001"/>
                    <a:pt x="70924" y="58808"/>
                    <a:pt x="54526" y="76881"/>
                  </a:cubicBezTo>
                  <a:cubicBezTo>
                    <a:pt x="46782" y="85465"/>
                    <a:pt x="37900" y="94502"/>
                    <a:pt x="29246" y="97890"/>
                  </a:cubicBezTo>
                  <a:lnTo>
                    <a:pt x="52932" y="255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517792-0F7D-230E-C66C-42BC9C71BE0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46747" y="4135824"/>
              <a:ext cx="26646" cy="67546"/>
            </a:xfrm>
            <a:custGeom>
              <a:avLst/>
              <a:gdLst>
                <a:gd name="connsiteX0" fmla="*/ 26746 w 26646"/>
                <a:gd name="connsiteY0" fmla="*/ 23792 h 67546"/>
                <a:gd name="connsiteX1" fmla="*/ 12171 w 26646"/>
                <a:gd name="connsiteY1" fmla="*/ 71 h 67546"/>
                <a:gd name="connsiteX2" fmla="*/ 100 w 26646"/>
                <a:gd name="connsiteY2" fmla="*/ 12045 h 67546"/>
                <a:gd name="connsiteX3" fmla="*/ 12171 w 26646"/>
                <a:gd name="connsiteY3" fmla="*/ 24018 h 67546"/>
                <a:gd name="connsiteX4" fmla="*/ 20142 w 26646"/>
                <a:gd name="connsiteY4" fmla="*/ 21081 h 67546"/>
                <a:gd name="connsiteX5" fmla="*/ 21280 w 26646"/>
                <a:gd name="connsiteY5" fmla="*/ 20403 h 67546"/>
                <a:gd name="connsiteX6" fmla="*/ 21736 w 26646"/>
                <a:gd name="connsiteY6" fmla="*/ 23792 h 67546"/>
                <a:gd name="connsiteX7" fmla="*/ 6249 w 26646"/>
                <a:gd name="connsiteY7" fmla="*/ 61519 h 67546"/>
                <a:gd name="connsiteX8" fmla="*/ 3744 w 26646"/>
                <a:gd name="connsiteY8" fmla="*/ 65133 h 67546"/>
                <a:gd name="connsiteX9" fmla="*/ 6021 w 26646"/>
                <a:gd name="connsiteY9" fmla="*/ 67618 h 67546"/>
                <a:gd name="connsiteX10" fmla="*/ 26746 w 26646"/>
                <a:gd name="connsiteY10" fmla="*/ 23792 h 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7546">
                  <a:moveTo>
                    <a:pt x="26746" y="23792"/>
                  </a:moveTo>
                  <a:cubicBezTo>
                    <a:pt x="26746" y="8882"/>
                    <a:pt x="21053" y="71"/>
                    <a:pt x="12171" y="71"/>
                  </a:cubicBezTo>
                  <a:cubicBezTo>
                    <a:pt x="4655" y="71"/>
                    <a:pt x="100" y="5719"/>
                    <a:pt x="100" y="12045"/>
                  </a:cubicBezTo>
                  <a:cubicBezTo>
                    <a:pt x="100" y="18144"/>
                    <a:pt x="4655" y="24018"/>
                    <a:pt x="12171" y="24018"/>
                  </a:cubicBezTo>
                  <a:cubicBezTo>
                    <a:pt x="14904" y="24018"/>
                    <a:pt x="17864" y="23114"/>
                    <a:pt x="20142" y="21081"/>
                  </a:cubicBezTo>
                  <a:cubicBezTo>
                    <a:pt x="20825" y="20629"/>
                    <a:pt x="21053" y="20403"/>
                    <a:pt x="21280" y="20403"/>
                  </a:cubicBezTo>
                  <a:cubicBezTo>
                    <a:pt x="21508" y="20403"/>
                    <a:pt x="21736" y="20629"/>
                    <a:pt x="21736" y="23792"/>
                  </a:cubicBezTo>
                  <a:cubicBezTo>
                    <a:pt x="21736" y="40509"/>
                    <a:pt x="13765" y="54064"/>
                    <a:pt x="6249" y="61519"/>
                  </a:cubicBezTo>
                  <a:cubicBezTo>
                    <a:pt x="3744" y="64004"/>
                    <a:pt x="3744" y="64456"/>
                    <a:pt x="3744" y="65133"/>
                  </a:cubicBezTo>
                  <a:cubicBezTo>
                    <a:pt x="3744" y="66715"/>
                    <a:pt x="4883" y="67618"/>
                    <a:pt x="6021" y="67618"/>
                  </a:cubicBezTo>
                  <a:cubicBezTo>
                    <a:pt x="8527" y="67618"/>
                    <a:pt x="26746" y="50223"/>
                    <a:pt x="26746" y="23792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AD40AE-EBF7-3B23-C9E0-120ECE70A8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33619" y="4018351"/>
              <a:ext cx="69917" cy="143904"/>
            </a:xfrm>
            <a:custGeom>
              <a:avLst/>
              <a:gdLst>
                <a:gd name="connsiteX0" fmla="*/ 41782 w 69917"/>
                <a:gd name="connsiteY0" fmla="*/ 51127 h 143904"/>
                <a:gd name="connsiteX1" fmla="*/ 63190 w 69917"/>
                <a:gd name="connsiteY1" fmla="*/ 51127 h 143904"/>
                <a:gd name="connsiteX2" fmla="*/ 70022 w 69917"/>
                <a:gd name="connsiteY2" fmla="*/ 46609 h 143904"/>
                <a:gd name="connsiteX3" fmla="*/ 63646 w 69917"/>
                <a:gd name="connsiteY3" fmla="*/ 44124 h 143904"/>
                <a:gd name="connsiteX4" fmla="*/ 43604 w 69917"/>
                <a:gd name="connsiteY4" fmla="*/ 44124 h 143904"/>
                <a:gd name="connsiteX5" fmla="*/ 52942 w 69917"/>
                <a:gd name="connsiteY5" fmla="*/ 6171 h 143904"/>
                <a:gd name="connsiteX6" fmla="*/ 46337 w 69917"/>
                <a:gd name="connsiteY6" fmla="*/ 71 h 143904"/>
                <a:gd name="connsiteX7" fmla="*/ 37227 w 69917"/>
                <a:gd name="connsiteY7" fmla="*/ 8204 h 143904"/>
                <a:gd name="connsiteX8" fmla="*/ 28345 w 69917"/>
                <a:gd name="connsiteY8" fmla="*/ 44124 h 143904"/>
                <a:gd name="connsiteX9" fmla="*/ 6937 w 69917"/>
                <a:gd name="connsiteY9" fmla="*/ 44124 h 143904"/>
                <a:gd name="connsiteX10" fmla="*/ 104 w 69917"/>
                <a:gd name="connsiteY10" fmla="*/ 48416 h 143904"/>
                <a:gd name="connsiteX11" fmla="*/ 6481 w 69917"/>
                <a:gd name="connsiteY11" fmla="*/ 51127 h 143904"/>
                <a:gd name="connsiteX12" fmla="*/ 26523 w 69917"/>
                <a:gd name="connsiteY12" fmla="*/ 51127 h 143904"/>
                <a:gd name="connsiteX13" fmla="*/ 9214 w 69917"/>
                <a:gd name="connsiteY13" fmla="*/ 123192 h 143904"/>
                <a:gd name="connsiteX14" fmla="*/ 30167 w 69917"/>
                <a:gd name="connsiteY14" fmla="*/ 143976 h 143904"/>
                <a:gd name="connsiteX15" fmla="*/ 66379 w 69917"/>
                <a:gd name="connsiteY15" fmla="*/ 109186 h 143904"/>
                <a:gd name="connsiteX16" fmla="*/ 63646 w 69917"/>
                <a:gd name="connsiteY16" fmla="*/ 106927 h 143904"/>
                <a:gd name="connsiteX17" fmla="*/ 60229 w 69917"/>
                <a:gd name="connsiteY17" fmla="*/ 110089 h 143904"/>
                <a:gd name="connsiteX18" fmla="*/ 30622 w 69917"/>
                <a:gd name="connsiteY18" fmla="*/ 139006 h 143904"/>
                <a:gd name="connsiteX19" fmla="*/ 23562 w 69917"/>
                <a:gd name="connsiteY19" fmla="*/ 128614 h 143904"/>
                <a:gd name="connsiteX20" fmla="*/ 24929 w 69917"/>
                <a:gd name="connsiteY20" fmla="*/ 117770 h 143904"/>
                <a:gd name="connsiteX21" fmla="*/ 41782 w 69917"/>
                <a:gd name="connsiteY21" fmla="*/ 51127 h 1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3904">
                  <a:moveTo>
                    <a:pt x="41782" y="51127"/>
                  </a:moveTo>
                  <a:lnTo>
                    <a:pt x="63190" y="51127"/>
                  </a:lnTo>
                  <a:cubicBezTo>
                    <a:pt x="67745" y="51127"/>
                    <a:pt x="70022" y="51127"/>
                    <a:pt x="70022" y="46609"/>
                  </a:cubicBezTo>
                  <a:cubicBezTo>
                    <a:pt x="70022" y="44124"/>
                    <a:pt x="67745" y="44124"/>
                    <a:pt x="63646" y="44124"/>
                  </a:cubicBezTo>
                  <a:lnTo>
                    <a:pt x="43604" y="44124"/>
                  </a:lnTo>
                  <a:cubicBezTo>
                    <a:pt x="51803" y="12045"/>
                    <a:pt x="52942" y="7526"/>
                    <a:pt x="52942" y="6171"/>
                  </a:cubicBezTo>
                  <a:cubicBezTo>
                    <a:pt x="52942" y="2331"/>
                    <a:pt x="50209" y="71"/>
                    <a:pt x="46337" y="71"/>
                  </a:cubicBezTo>
                  <a:cubicBezTo>
                    <a:pt x="45654" y="71"/>
                    <a:pt x="39277" y="297"/>
                    <a:pt x="37227" y="8204"/>
                  </a:cubicBezTo>
                  <a:lnTo>
                    <a:pt x="28345" y="44124"/>
                  </a:lnTo>
                  <a:lnTo>
                    <a:pt x="6937" y="44124"/>
                  </a:lnTo>
                  <a:cubicBezTo>
                    <a:pt x="2382" y="44124"/>
                    <a:pt x="104" y="44124"/>
                    <a:pt x="104" y="48416"/>
                  </a:cubicBezTo>
                  <a:cubicBezTo>
                    <a:pt x="104" y="51127"/>
                    <a:pt x="1926" y="51127"/>
                    <a:pt x="6481" y="51127"/>
                  </a:cubicBezTo>
                  <a:lnTo>
                    <a:pt x="26523" y="51127"/>
                  </a:lnTo>
                  <a:cubicBezTo>
                    <a:pt x="10125" y="115285"/>
                    <a:pt x="9214" y="119126"/>
                    <a:pt x="9214" y="123192"/>
                  </a:cubicBezTo>
                  <a:cubicBezTo>
                    <a:pt x="9214" y="135391"/>
                    <a:pt x="17869" y="143976"/>
                    <a:pt x="30167" y="143976"/>
                  </a:cubicBezTo>
                  <a:cubicBezTo>
                    <a:pt x="53397" y="143976"/>
                    <a:pt x="66379" y="110993"/>
                    <a:pt x="66379" y="109186"/>
                  </a:cubicBezTo>
                  <a:cubicBezTo>
                    <a:pt x="66379" y="106927"/>
                    <a:pt x="64557" y="106927"/>
                    <a:pt x="63646" y="106927"/>
                  </a:cubicBezTo>
                  <a:cubicBezTo>
                    <a:pt x="61596" y="106927"/>
                    <a:pt x="61368" y="107604"/>
                    <a:pt x="60229" y="110089"/>
                  </a:cubicBezTo>
                  <a:cubicBezTo>
                    <a:pt x="50436" y="133584"/>
                    <a:pt x="38366" y="139006"/>
                    <a:pt x="30622" y="139006"/>
                  </a:cubicBezTo>
                  <a:cubicBezTo>
                    <a:pt x="25840" y="139006"/>
                    <a:pt x="23562" y="136069"/>
                    <a:pt x="23562" y="128614"/>
                  </a:cubicBezTo>
                  <a:cubicBezTo>
                    <a:pt x="23562" y="123192"/>
                    <a:pt x="24018" y="121611"/>
                    <a:pt x="24929" y="117770"/>
                  </a:cubicBezTo>
                  <a:lnTo>
                    <a:pt x="41782" y="5112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23DBA2-F46C-FB83-B91C-AF784DBB17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23604" y="3990338"/>
              <a:ext cx="52837" cy="225909"/>
            </a:xfrm>
            <a:custGeom>
              <a:avLst/>
              <a:gdLst>
                <a:gd name="connsiteX0" fmla="*/ 52945 w 52837"/>
                <a:gd name="connsiteY0" fmla="*/ 113026 h 225909"/>
                <a:gd name="connsiteX1" fmla="*/ 37914 w 52837"/>
                <a:gd name="connsiteY1" fmla="*/ 42542 h 225909"/>
                <a:gd name="connsiteX2" fmla="*/ 2386 w 52837"/>
                <a:gd name="connsiteY2" fmla="*/ 71 h 225909"/>
                <a:gd name="connsiteX3" fmla="*/ 108 w 52837"/>
                <a:gd name="connsiteY3" fmla="*/ 2331 h 225909"/>
                <a:gd name="connsiteX4" fmla="*/ 4435 w 52837"/>
                <a:gd name="connsiteY4" fmla="*/ 7526 h 225909"/>
                <a:gd name="connsiteX5" fmla="*/ 39736 w 52837"/>
                <a:gd name="connsiteY5" fmla="*/ 113026 h 225909"/>
                <a:gd name="connsiteX6" fmla="*/ 3069 w 52837"/>
                <a:gd name="connsiteY6" fmla="*/ 219881 h 225909"/>
                <a:gd name="connsiteX7" fmla="*/ 108 w 52837"/>
                <a:gd name="connsiteY7" fmla="*/ 223722 h 225909"/>
                <a:gd name="connsiteX8" fmla="*/ 2386 w 52837"/>
                <a:gd name="connsiteY8" fmla="*/ 225981 h 225909"/>
                <a:gd name="connsiteX9" fmla="*/ 38597 w 52837"/>
                <a:gd name="connsiteY9" fmla="*/ 181928 h 225909"/>
                <a:gd name="connsiteX10" fmla="*/ 52945 w 52837"/>
                <a:gd name="connsiteY10" fmla="*/ 113026 h 22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5909">
                  <a:moveTo>
                    <a:pt x="52945" y="113026"/>
                  </a:moveTo>
                  <a:cubicBezTo>
                    <a:pt x="52945" y="95405"/>
                    <a:pt x="50440" y="68070"/>
                    <a:pt x="37914" y="42542"/>
                  </a:cubicBezTo>
                  <a:cubicBezTo>
                    <a:pt x="24249" y="14756"/>
                    <a:pt x="4663" y="71"/>
                    <a:pt x="2386" y="71"/>
                  </a:cubicBezTo>
                  <a:cubicBezTo>
                    <a:pt x="1019" y="71"/>
                    <a:pt x="108" y="975"/>
                    <a:pt x="108" y="2331"/>
                  </a:cubicBezTo>
                  <a:cubicBezTo>
                    <a:pt x="108" y="3008"/>
                    <a:pt x="108" y="3460"/>
                    <a:pt x="4435" y="7526"/>
                  </a:cubicBezTo>
                  <a:cubicBezTo>
                    <a:pt x="26754" y="29891"/>
                    <a:pt x="39736" y="65811"/>
                    <a:pt x="39736" y="113026"/>
                  </a:cubicBezTo>
                  <a:cubicBezTo>
                    <a:pt x="39736" y="151657"/>
                    <a:pt x="31309" y="191417"/>
                    <a:pt x="3069" y="219881"/>
                  </a:cubicBezTo>
                  <a:cubicBezTo>
                    <a:pt x="108" y="222592"/>
                    <a:pt x="108" y="223044"/>
                    <a:pt x="108" y="223722"/>
                  </a:cubicBezTo>
                  <a:cubicBezTo>
                    <a:pt x="108" y="225077"/>
                    <a:pt x="1019" y="225981"/>
                    <a:pt x="2386" y="225981"/>
                  </a:cubicBezTo>
                  <a:cubicBezTo>
                    <a:pt x="4663" y="225981"/>
                    <a:pt x="25160" y="210619"/>
                    <a:pt x="38597" y="181928"/>
                  </a:cubicBezTo>
                  <a:cubicBezTo>
                    <a:pt x="50212" y="157078"/>
                    <a:pt x="52945" y="132002"/>
                    <a:pt x="52945" y="11302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D929EB-461D-6586-1CF9-F0E52490964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75206" y="4059919"/>
              <a:ext cx="151678" cy="102336"/>
            </a:xfrm>
            <a:custGeom>
              <a:avLst/>
              <a:gdLst>
                <a:gd name="connsiteX0" fmla="*/ 151794 w 151678"/>
                <a:gd name="connsiteY0" fmla="*/ 92694 h 102336"/>
                <a:gd name="connsiteX1" fmla="*/ 146555 w 151678"/>
                <a:gd name="connsiteY1" fmla="*/ 93146 h 102336"/>
                <a:gd name="connsiteX2" fmla="*/ 108750 w 151678"/>
                <a:gd name="connsiteY2" fmla="*/ 63778 h 102336"/>
                <a:gd name="connsiteX3" fmla="*/ 97818 w 151678"/>
                <a:gd name="connsiteY3" fmla="*/ 46835 h 102336"/>
                <a:gd name="connsiteX4" fmla="*/ 145644 w 151678"/>
                <a:gd name="connsiteY4" fmla="*/ 6623 h 102336"/>
                <a:gd name="connsiteX5" fmla="*/ 151794 w 151678"/>
                <a:gd name="connsiteY5" fmla="*/ 7301 h 102336"/>
                <a:gd name="connsiteX6" fmla="*/ 151110 w 151678"/>
                <a:gd name="connsiteY6" fmla="*/ 749 h 102336"/>
                <a:gd name="connsiteX7" fmla="*/ 144050 w 151678"/>
                <a:gd name="connsiteY7" fmla="*/ 71 h 102336"/>
                <a:gd name="connsiteX8" fmla="*/ 92807 w 151678"/>
                <a:gd name="connsiteY8" fmla="*/ 38928 h 102336"/>
                <a:gd name="connsiteX9" fmla="*/ 72082 w 151678"/>
                <a:gd name="connsiteY9" fmla="*/ 13174 h 102336"/>
                <a:gd name="connsiteX10" fmla="*/ 39970 w 151678"/>
                <a:gd name="connsiteY10" fmla="*/ 71 h 102336"/>
                <a:gd name="connsiteX11" fmla="*/ 115 w 151678"/>
                <a:gd name="connsiteY11" fmla="*/ 51353 h 102336"/>
                <a:gd name="connsiteX12" fmla="*/ 39287 w 151678"/>
                <a:gd name="connsiteY12" fmla="*/ 102408 h 102336"/>
                <a:gd name="connsiteX13" fmla="*/ 90530 w 151678"/>
                <a:gd name="connsiteY13" fmla="*/ 63552 h 102336"/>
                <a:gd name="connsiteX14" fmla="*/ 111255 w 151678"/>
                <a:gd name="connsiteY14" fmla="*/ 89306 h 102336"/>
                <a:gd name="connsiteX15" fmla="*/ 143367 w 151678"/>
                <a:gd name="connsiteY15" fmla="*/ 102408 h 102336"/>
                <a:gd name="connsiteX16" fmla="*/ 151794 w 151678"/>
                <a:gd name="connsiteY16" fmla="*/ 101505 h 102336"/>
                <a:gd name="connsiteX17" fmla="*/ 151794 w 151678"/>
                <a:gd name="connsiteY17" fmla="*/ 92694 h 102336"/>
                <a:gd name="connsiteX18" fmla="*/ 85519 w 151678"/>
                <a:gd name="connsiteY18" fmla="*/ 55645 h 102336"/>
                <a:gd name="connsiteX19" fmla="*/ 37693 w 151678"/>
                <a:gd name="connsiteY19" fmla="*/ 95857 h 102336"/>
                <a:gd name="connsiteX20" fmla="*/ 5125 w 151678"/>
                <a:gd name="connsiteY20" fmla="*/ 51353 h 102336"/>
                <a:gd name="connsiteX21" fmla="*/ 36782 w 151678"/>
                <a:gd name="connsiteY21" fmla="*/ 9334 h 102336"/>
                <a:gd name="connsiteX22" fmla="*/ 74588 w 151678"/>
                <a:gd name="connsiteY22" fmla="*/ 38702 h 102336"/>
                <a:gd name="connsiteX23" fmla="*/ 85519 w 151678"/>
                <a:gd name="connsiteY23" fmla="*/ 55645 h 10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678" h="102336">
                  <a:moveTo>
                    <a:pt x="151794" y="92694"/>
                  </a:moveTo>
                  <a:cubicBezTo>
                    <a:pt x="150883" y="92694"/>
                    <a:pt x="147239" y="93146"/>
                    <a:pt x="146555" y="93146"/>
                  </a:cubicBezTo>
                  <a:cubicBezTo>
                    <a:pt x="128563" y="93146"/>
                    <a:pt x="116493" y="75525"/>
                    <a:pt x="108750" y="63778"/>
                  </a:cubicBezTo>
                  <a:cubicBezTo>
                    <a:pt x="106472" y="59937"/>
                    <a:pt x="100323" y="50675"/>
                    <a:pt x="97818" y="46835"/>
                  </a:cubicBezTo>
                  <a:cubicBezTo>
                    <a:pt x="103284" y="34636"/>
                    <a:pt x="118543" y="6623"/>
                    <a:pt x="145644" y="6623"/>
                  </a:cubicBezTo>
                  <a:cubicBezTo>
                    <a:pt x="147239" y="6623"/>
                    <a:pt x="149288" y="6623"/>
                    <a:pt x="151794" y="7301"/>
                  </a:cubicBezTo>
                  <a:cubicBezTo>
                    <a:pt x="151794" y="1427"/>
                    <a:pt x="151566" y="1201"/>
                    <a:pt x="151110" y="749"/>
                  </a:cubicBezTo>
                  <a:cubicBezTo>
                    <a:pt x="149516" y="297"/>
                    <a:pt x="146100" y="71"/>
                    <a:pt x="144050" y="71"/>
                  </a:cubicBezTo>
                  <a:cubicBezTo>
                    <a:pt x="115126" y="71"/>
                    <a:pt x="98273" y="27632"/>
                    <a:pt x="92807" y="38928"/>
                  </a:cubicBezTo>
                  <a:cubicBezTo>
                    <a:pt x="83697" y="25147"/>
                    <a:pt x="80509" y="20177"/>
                    <a:pt x="72082" y="13174"/>
                  </a:cubicBezTo>
                  <a:cubicBezTo>
                    <a:pt x="58190" y="1201"/>
                    <a:pt x="45664" y="71"/>
                    <a:pt x="39970" y="71"/>
                  </a:cubicBezTo>
                  <a:cubicBezTo>
                    <a:pt x="14690" y="71"/>
                    <a:pt x="115" y="25373"/>
                    <a:pt x="115" y="51353"/>
                  </a:cubicBezTo>
                  <a:cubicBezTo>
                    <a:pt x="115" y="76655"/>
                    <a:pt x="14235" y="102408"/>
                    <a:pt x="39287" y="102408"/>
                  </a:cubicBezTo>
                  <a:cubicBezTo>
                    <a:pt x="68211" y="102408"/>
                    <a:pt x="85064" y="74847"/>
                    <a:pt x="90530" y="63552"/>
                  </a:cubicBezTo>
                  <a:cubicBezTo>
                    <a:pt x="99640" y="77332"/>
                    <a:pt x="102828" y="82302"/>
                    <a:pt x="111255" y="89306"/>
                  </a:cubicBezTo>
                  <a:cubicBezTo>
                    <a:pt x="125147" y="101279"/>
                    <a:pt x="137673" y="102408"/>
                    <a:pt x="143367" y="102408"/>
                  </a:cubicBezTo>
                  <a:cubicBezTo>
                    <a:pt x="146100" y="102408"/>
                    <a:pt x="149744" y="101957"/>
                    <a:pt x="151794" y="101505"/>
                  </a:cubicBezTo>
                  <a:lnTo>
                    <a:pt x="151794" y="92694"/>
                  </a:lnTo>
                  <a:close/>
                  <a:moveTo>
                    <a:pt x="85519" y="55645"/>
                  </a:moveTo>
                  <a:cubicBezTo>
                    <a:pt x="80054" y="67844"/>
                    <a:pt x="64795" y="95857"/>
                    <a:pt x="37693" y="95857"/>
                  </a:cubicBezTo>
                  <a:cubicBezTo>
                    <a:pt x="15601" y="95857"/>
                    <a:pt x="5125" y="71911"/>
                    <a:pt x="5125" y="51353"/>
                  </a:cubicBezTo>
                  <a:cubicBezTo>
                    <a:pt x="5125" y="28988"/>
                    <a:pt x="17879" y="9334"/>
                    <a:pt x="36782" y="9334"/>
                  </a:cubicBezTo>
                  <a:cubicBezTo>
                    <a:pt x="54774" y="9334"/>
                    <a:pt x="66844" y="26955"/>
                    <a:pt x="74588" y="38702"/>
                  </a:cubicBezTo>
                  <a:cubicBezTo>
                    <a:pt x="76865" y="42542"/>
                    <a:pt x="83014" y="51805"/>
                    <a:pt x="85519" y="5564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62B5555-89E3-FF87-4616-A0A40505CD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35645" y="3764426"/>
              <a:ext cx="117744" cy="677501"/>
            </a:xfrm>
            <a:custGeom>
              <a:avLst/>
              <a:gdLst>
                <a:gd name="connsiteX0" fmla="*/ 70043 w 117744"/>
                <a:gd name="connsiteY0" fmla="*/ 421827 h 677501"/>
                <a:gd name="connsiteX1" fmla="*/ 13107 w 117744"/>
                <a:gd name="connsiteY1" fmla="*/ 338918 h 677501"/>
                <a:gd name="connsiteX2" fmla="*/ 69816 w 117744"/>
                <a:gd name="connsiteY2" fmla="*/ 257139 h 677501"/>
                <a:gd name="connsiteX3" fmla="*/ 70043 w 117744"/>
                <a:gd name="connsiteY3" fmla="*/ 255784 h 677501"/>
                <a:gd name="connsiteX4" fmla="*/ 70043 w 117744"/>
                <a:gd name="connsiteY4" fmla="*/ 99229 h 677501"/>
                <a:gd name="connsiteX5" fmla="*/ 71865 w 117744"/>
                <a:gd name="connsiteY5" fmla="*/ 68053 h 677501"/>
                <a:gd name="connsiteX6" fmla="*/ 115820 w 117744"/>
                <a:gd name="connsiteY6" fmla="*/ 10672 h 677501"/>
                <a:gd name="connsiteX7" fmla="*/ 117870 w 117744"/>
                <a:gd name="connsiteY7" fmla="*/ 5250 h 677501"/>
                <a:gd name="connsiteX8" fmla="*/ 112632 w 117744"/>
                <a:gd name="connsiteY8" fmla="*/ 54 h 677501"/>
                <a:gd name="connsiteX9" fmla="*/ 101928 w 117744"/>
                <a:gd name="connsiteY9" fmla="*/ 3669 h 677501"/>
                <a:gd name="connsiteX10" fmla="*/ 47952 w 117744"/>
                <a:gd name="connsiteY10" fmla="*/ 82285 h 677501"/>
                <a:gd name="connsiteX11" fmla="*/ 47952 w 117744"/>
                <a:gd name="connsiteY11" fmla="*/ 242907 h 677501"/>
                <a:gd name="connsiteX12" fmla="*/ 36109 w 117744"/>
                <a:gd name="connsiteY12" fmla="*/ 298255 h 677501"/>
                <a:gd name="connsiteX13" fmla="*/ 3541 w 117744"/>
                <a:gd name="connsiteY13" fmla="*/ 332593 h 677501"/>
                <a:gd name="connsiteX14" fmla="*/ 125 w 117744"/>
                <a:gd name="connsiteY14" fmla="*/ 338692 h 677501"/>
                <a:gd name="connsiteX15" fmla="*/ 2175 w 117744"/>
                <a:gd name="connsiteY15" fmla="*/ 344114 h 677501"/>
                <a:gd name="connsiteX16" fmla="*/ 47269 w 117744"/>
                <a:gd name="connsiteY16" fmla="*/ 413694 h 677501"/>
                <a:gd name="connsiteX17" fmla="*/ 47952 w 117744"/>
                <a:gd name="connsiteY17" fmla="*/ 421827 h 677501"/>
                <a:gd name="connsiteX18" fmla="*/ 47952 w 117744"/>
                <a:gd name="connsiteY18" fmla="*/ 595325 h 677501"/>
                <a:gd name="connsiteX19" fmla="*/ 103294 w 117744"/>
                <a:gd name="connsiteY19" fmla="*/ 674620 h 677501"/>
                <a:gd name="connsiteX20" fmla="*/ 112632 w 117744"/>
                <a:gd name="connsiteY20" fmla="*/ 677556 h 677501"/>
                <a:gd name="connsiteX21" fmla="*/ 117870 w 117744"/>
                <a:gd name="connsiteY21" fmla="*/ 672360 h 677501"/>
                <a:gd name="connsiteX22" fmla="*/ 116731 w 117744"/>
                <a:gd name="connsiteY22" fmla="*/ 667616 h 677501"/>
                <a:gd name="connsiteX23" fmla="*/ 70954 w 117744"/>
                <a:gd name="connsiteY23" fmla="*/ 604362 h 677501"/>
                <a:gd name="connsiteX24" fmla="*/ 70043 w 117744"/>
                <a:gd name="connsiteY24" fmla="*/ 595100 h 677501"/>
                <a:gd name="connsiteX25" fmla="*/ 70043 w 117744"/>
                <a:gd name="connsiteY25" fmla="*/ 421827 h 67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744" h="677501">
                  <a:moveTo>
                    <a:pt x="70043" y="421827"/>
                  </a:moveTo>
                  <a:cubicBezTo>
                    <a:pt x="70043" y="396977"/>
                    <a:pt x="52735" y="358798"/>
                    <a:pt x="13107" y="338918"/>
                  </a:cubicBezTo>
                  <a:cubicBezTo>
                    <a:pt x="37703" y="325816"/>
                    <a:pt x="67083" y="299384"/>
                    <a:pt x="69816" y="257139"/>
                  </a:cubicBezTo>
                  <a:lnTo>
                    <a:pt x="70043" y="255784"/>
                  </a:lnTo>
                  <a:lnTo>
                    <a:pt x="70043" y="99229"/>
                  </a:lnTo>
                  <a:cubicBezTo>
                    <a:pt x="70043" y="80704"/>
                    <a:pt x="70043" y="76638"/>
                    <a:pt x="71865" y="68053"/>
                  </a:cubicBezTo>
                  <a:cubicBezTo>
                    <a:pt x="75965" y="49980"/>
                    <a:pt x="86896" y="27615"/>
                    <a:pt x="115820" y="10672"/>
                  </a:cubicBezTo>
                  <a:cubicBezTo>
                    <a:pt x="117642" y="9543"/>
                    <a:pt x="117870" y="9317"/>
                    <a:pt x="117870" y="5250"/>
                  </a:cubicBezTo>
                  <a:cubicBezTo>
                    <a:pt x="117870" y="280"/>
                    <a:pt x="117642" y="54"/>
                    <a:pt x="112632" y="54"/>
                  </a:cubicBezTo>
                  <a:cubicBezTo>
                    <a:pt x="108532" y="54"/>
                    <a:pt x="108077" y="54"/>
                    <a:pt x="101928" y="3669"/>
                  </a:cubicBezTo>
                  <a:cubicBezTo>
                    <a:pt x="50913" y="32359"/>
                    <a:pt x="47952" y="74379"/>
                    <a:pt x="47952" y="82285"/>
                  </a:cubicBezTo>
                  <a:lnTo>
                    <a:pt x="47952" y="242907"/>
                  </a:lnTo>
                  <a:cubicBezTo>
                    <a:pt x="47952" y="259172"/>
                    <a:pt x="47952" y="277471"/>
                    <a:pt x="36109" y="298255"/>
                  </a:cubicBezTo>
                  <a:cubicBezTo>
                    <a:pt x="25633" y="316779"/>
                    <a:pt x="13334" y="326042"/>
                    <a:pt x="3541" y="332593"/>
                  </a:cubicBezTo>
                  <a:cubicBezTo>
                    <a:pt x="353" y="334626"/>
                    <a:pt x="125" y="334852"/>
                    <a:pt x="125" y="338692"/>
                  </a:cubicBezTo>
                  <a:cubicBezTo>
                    <a:pt x="125" y="342759"/>
                    <a:pt x="353" y="342985"/>
                    <a:pt x="2175" y="344114"/>
                  </a:cubicBezTo>
                  <a:cubicBezTo>
                    <a:pt x="21533" y="356765"/>
                    <a:pt x="42258" y="376871"/>
                    <a:pt x="47269" y="413694"/>
                  </a:cubicBezTo>
                  <a:cubicBezTo>
                    <a:pt x="47952" y="418664"/>
                    <a:pt x="47952" y="419116"/>
                    <a:pt x="47952" y="421827"/>
                  </a:cubicBezTo>
                  <a:lnTo>
                    <a:pt x="47952" y="595325"/>
                  </a:lnTo>
                  <a:cubicBezTo>
                    <a:pt x="47952" y="613624"/>
                    <a:pt x="59339" y="651577"/>
                    <a:pt x="103294" y="674620"/>
                  </a:cubicBezTo>
                  <a:cubicBezTo>
                    <a:pt x="108532" y="677556"/>
                    <a:pt x="108988" y="677556"/>
                    <a:pt x="112632" y="677556"/>
                  </a:cubicBezTo>
                  <a:cubicBezTo>
                    <a:pt x="117642" y="677556"/>
                    <a:pt x="117870" y="677330"/>
                    <a:pt x="117870" y="672360"/>
                  </a:cubicBezTo>
                  <a:cubicBezTo>
                    <a:pt x="117870" y="668294"/>
                    <a:pt x="117642" y="668068"/>
                    <a:pt x="116731" y="667616"/>
                  </a:cubicBezTo>
                  <a:cubicBezTo>
                    <a:pt x="106938" y="661517"/>
                    <a:pt x="77103" y="643670"/>
                    <a:pt x="70954" y="604362"/>
                  </a:cubicBezTo>
                  <a:cubicBezTo>
                    <a:pt x="70043" y="598488"/>
                    <a:pt x="70043" y="598036"/>
                    <a:pt x="70043" y="595100"/>
                  </a:cubicBezTo>
                  <a:lnTo>
                    <a:pt x="70043" y="42182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A2D3EE-BD99-39AC-89DF-53ACBE79B26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98838" y="3808253"/>
              <a:ext cx="103168" cy="159266"/>
            </a:xfrm>
            <a:custGeom>
              <a:avLst/>
              <a:gdLst>
                <a:gd name="connsiteX0" fmla="*/ 52970 w 103168"/>
                <a:gd name="connsiteY0" fmla="*/ 2548 h 159266"/>
                <a:gd name="connsiteX1" fmla="*/ 50010 w 103168"/>
                <a:gd name="connsiteY1" fmla="*/ 63 h 159266"/>
                <a:gd name="connsiteX2" fmla="*/ 22225 w 103168"/>
                <a:gd name="connsiteY2" fmla="*/ 2322 h 159266"/>
                <a:gd name="connsiteX3" fmla="*/ 17897 w 103168"/>
                <a:gd name="connsiteY3" fmla="*/ 6840 h 159266"/>
                <a:gd name="connsiteX4" fmla="*/ 23363 w 103168"/>
                <a:gd name="connsiteY4" fmla="*/ 9551 h 159266"/>
                <a:gd name="connsiteX5" fmla="*/ 34751 w 103168"/>
                <a:gd name="connsiteY5" fmla="*/ 13392 h 159266"/>
                <a:gd name="connsiteX6" fmla="*/ 34067 w 103168"/>
                <a:gd name="connsiteY6" fmla="*/ 17910 h 159266"/>
                <a:gd name="connsiteX7" fmla="*/ 1044 w 103168"/>
                <a:gd name="connsiteY7" fmla="*/ 148033 h 159266"/>
                <a:gd name="connsiteX8" fmla="*/ 133 w 103168"/>
                <a:gd name="connsiteY8" fmla="*/ 153003 h 159266"/>
                <a:gd name="connsiteX9" fmla="*/ 6738 w 103168"/>
                <a:gd name="connsiteY9" fmla="*/ 159329 h 159266"/>
                <a:gd name="connsiteX10" fmla="*/ 14481 w 103168"/>
                <a:gd name="connsiteY10" fmla="*/ 154585 h 159266"/>
                <a:gd name="connsiteX11" fmla="*/ 27235 w 103168"/>
                <a:gd name="connsiteY11" fmla="*/ 105111 h 159266"/>
                <a:gd name="connsiteX12" fmla="*/ 53654 w 103168"/>
                <a:gd name="connsiteY12" fmla="*/ 124313 h 159266"/>
                <a:gd name="connsiteX13" fmla="*/ 52970 w 103168"/>
                <a:gd name="connsiteY13" fmla="*/ 129057 h 159266"/>
                <a:gd name="connsiteX14" fmla="*/ 52059 w 103168"/>
                <a:gd name="connsiteY14" fmla="*/ 136964 h 159266"/>
                <a:gd name="connsiteX15" fmla="*/ 73012 w 103168"/>
                <a:gd name="connsiteY15" fmla="*/ 159329 h 159266"/>
                <a:gd name="connsiteX16" fmla="*/ 91004 w 103168"/>
                <a:gd name="connsiteY16" fmla="*/ 147356 h 159266"/>
                <a:gd name="connsiteX17" fmla="*/ 99203 w 103168"/>
                <a:gd name="connsiteY17" fmla="*/ 124539 h 159266"/>
                <a:gd name="connsiteX18" fmla="*/ 96470 w 103168"/>
                <a:gd name="connsiteY18" fmla="*/ 122280 h 159266"/>
                <a:gd name="connsiteX19" fmla="*/ 93281 w 103168"/>
                <a:gd name="connsiteY19" fmla="*/ 126346 h 159266"/>
                <a:gd name="connsiteX20" fmla="*/ 73467 w 103168"/>
                <a:gd name="connsiteY20" fmla="*/ 154359 h 159266"/>
                <a:gd name="connsiteX21" fmla="*/ 66180 w 103168"/>
                <a:gd name="connsiteY21" fmla="*/ 143741 h 159266"/>
                <a:gd name="connsiteX22" fmla="*/ 68002 w 103168"/>
                <a:gd name="connsiteY22" fmla="*/ 131090 h 159266"/>
                <a:gd name="connsiteX23" fmla="*/ 68913 w 103168"/>
                <a:gd name="connsiteY23" fmla="*/ 124087 h 159266"/>
                <a:gd name="connsiteX24" fmla="*/ 35206 w 103168"/>
                <a:gd name="connsiteY24" fmla="*/ 100367 h 159266"/>
                <a:gd name="connsiteX25" fmla="*/ 54792 w 103168"/>
                <a:gd name="connsiteY25" fmla="*/ 83649 h 159266"/>
                <a:gd name="connsiteX26" fmla="*/ 87360 w 103168"/>
                <a:gd name="connsiteY26" fmla="*/ 61962 h 159266"/>
                <a:gd name="connsiteX27" fmla="*/ 89410 w 103168"/>
                <a:gd name="connsiteY27" fmla="*/ 62188 h 159266"/>
                <a:gd name="connsiteX28" fmla="*/ 94192 w 103168"/>
                <a:gd name="connsiteY28" fmla="*/ 63995 h 159266"/>
                <a:gd name="connsiteX29" fmla="*/ 95103 w 103168"/>
                <a:gd name="connsiteY29" fmla="*/ 64899 h 159266"/>
                <a:gd name="connsiteX30" fmla="*/ 82122 w 103168"/>
                <a:gd name="connsiteY30" fmla="*/ 77098 h 159266"/>
                <a:gd name="connsiteX31" fmla="*/ 90776 w 103168"/>
                <a:gd name="connsiteY31" fmla="*/ 85005 h 159266"/>
                <a:gd name="connsiteX32" fmla="*/ 103302 w 103168"/>
                <a:gd name="connsiteY32" fmla="*/ 71224 h 159266"/>
                <a:gd name="connsiteX33" fmla="*/ 87815 w 103168"/>
                <a:gd name="connsiteY33" fmla="*/ 56992 h 159266"/>
                <a:gd name="connsiteX34" fmla="*/ 54565 w 103168"/>
                <a:gd name="connsiteY34" fmla="*/ 76872 h 159266"/>
                <a:gd name="connsiteX35" fmla="*/ 29285 w 103168"/>
                <a:gd name="connsiteY35" fmla="*/ 97882 h 159266"/>
                <a:gd name="connsiteX36" fmla="*/ 52970 w 103168"/>
                <a:gd name="connsiteY36" fmla="*/ 2548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2970" y="2548"/>
                  </a:moveTo>
                  <a:cubicBezTo>
                    <a:pt x="52970" y="2322"/>
                    <a:pt x="52970" y="63"/>
                    <a:pt x="50010" y="63"/>
                  </a:cubicBezTo>
                  <a:cubicBezTo>
                    <a:pt x="44771" y="63"/>
                    <a:pt x="28146" y="1870"/>
                    <a:pt x="22225" y="2322"/>
                  </a:cubicBezTo>
                  <a:cubicBezTo>
                    <a:pt x="20403" y="2548"/>
                    <a:pt x="17897" y="2774"/>
                    <a:pt x="17897" y="6840"/>
                  </a:cubicBezTo>
                  <a:cubicBezTo>
                    <a:pt x="17897" y="9551"/>
                    <a:pt x="19947" y="9551"/>
                    <a:pt x="23363" y="9551"/>
                  </a:cubicBezTo>
                  <a:cubicBezTo>
                    <a:pt x="34295" y="9551"/>
                    <a:pt x="34751" y="11132"/>
                    <a:pt x="34751" y="13392"/>
                  </a:cubicBezTo>
                  <a:lnTo>
                    <a:pt x="34067" y="17910"/>
                  </a:lnTo>
                  <a:lnTo>
                    <a:pt x="1044" y="148033"/>
                  </a:lnTo>
                  <a:cubicBezTo>
                    <a:pt x="133" y="151196"/>
                    <a:pt x="133" y="151648"/>
                    <a:pt x="133" y="153003"/>
                  </a:cubicBezTo>
                  <a:cubicBezTo>
                    <a:pt x="133" y="158199"/>
                    <a:pt x="4688" y="159329"/>
                    <a:pt x="6738" y="159329"/>
                  </a:cubicBezTo>
                  <a:cubicBezTo>
                    <a:pt x="9699" y="159329"/>
                    <a:pt x="13115" y="157296"/>
                    <a:pt x="14481" y="154585"/>
                  </a:cubicBezTo>
                  <a:cubicBezTo>
                    <a:pt x="15620" y="152552"/>
                    <a:pt x="25869" y="110758"/>
                    <a:pt x="27235" y="105111"/>
                  </a:cubicBezTo>
                  <a:cubicBezTo>
                    <a:pt x="34978" y="105788"/>
                    <a:pt x="53654" y="109403"/>
                    <a:pt x="53654" y="124313"/>
                  </a:cubicBezTo>
                  <a:cubicBezTo>
                    <a:pt x="53654" y="125894"/>
                    <a:pt x="53654" y="126798"/>
                    <a:pt x="52970" y="129057"/>
                  </a:cubicBezTo>
                  <a:cubicBezTo>
                    <a:pt x="52515" y="131768"/>
                    <a:pt x="52059" y="134479"/>
                    <a:pt x="52059" y="136964"/>
                  </a:cubicBezTo>
                  <a:cubicBezTo>
                    <a:pt x="52059" y="150293"/>
                    <a:pt x="61169" y="159329"/>
                    <a:pt x="73012" y="159329"/>
                  </a:cubicBezTo>
                  <a:cubicBezTo>
                    <a:pt x="79844" y="159329"/>
                    <a:pt x="85994" y="155714"/>
                    <a:pt x="91004" y="147356"/>
                  </a:cubicBezTo>
                  <a:cubicBezTo>
                    <a:pt x="96698" y="137416"/>
                    <a:pt x="99203" y="124991"/>
                    <a:pt x="99203" y="124539"/>
                  </a:cubicBezTo>
                  <a:cubicBezTo>
                    <a:pt x="99203" y="122280"/>
                    <a:pt x="97153" y="122280"/>
                    <a:pt x="96470" y="122280"/>
                  </a:cubicBezTo>
                  <a:cubicBezTo>
                    <a:pt x="94192" y="122280"/>
                    <a:pt x="93965" y="123183"/>
                    <a:pt x="93281" y="126346"/>
                  </a:cubicBezTo>
                  <a:cubicBezTo>
                    <a:pt x="88726" y="142838"/>
                    <a:pt x="83488" y="154359"/>
                    <a:pt x="73467" y="154359"/>
                  </a:cubicBezTo>
                  <a:cubicBezTo>
                    <a:pt x="69140" y="154359"/>
                    <a:pt x="66180" y="151874"/>
                    <a:pt x="66180" y="143741"/>
                  </a:cubicBezTo>
                  <a:cubicBezTo>
                    <a:pt x="66180" y="139901"/>
                    <a:pt x="67091" y="134705"/>
                    <a:pt x="68002" y="131090"/>
                  </a:cubicBezTo>
                  <a:cubicBezTo>
                    <a:pt x="68913" y="127250"/>
                    <a:pt x="68913" y="126346"/>
                    <a:pt x="68913" y="124087"/>
                  </a:cubicBezTo>
                  <a:cubicBezTo>
                    <a:pt x="68913" y="109403"/>
                    <a:pt x="54565" y="102852"/>
                    <a:pt x="35206" y="100367"/>
                  </a:cubicBezTo>
                  <a:cubicBezTo>
                    <a:pt x="42266" y="96300"/>
                    <a:pt x="49554" y="89071"/>
                    <a:pt x="54792" y="83649"/>
                  </a:cubicBezTo>
                  <a:cubicBezTo>
                    <a:pt x="65724" y="71676"/>
                    <a:pt x="76200" y="61962"/>
                    <a:pt x="87360" y="61962"/>
                  </a:cubicBezTo>
                  <a:cubicBezTo>
                    <a:pt x="88726" y="61962"/>
                    <a:pt x="88954" y="61962"/>
                    <a:pt x="89410" y="62188"/>
                  </a:cubicBezTo>
                  <a:cubicBezTo>
                    <a:pt x="92143" y="62640"/>
                    <a:pt x="92370" y="62640"/>
                    <a:pt x="94192" y="63995"/>
                  </a:cubicBezTo>
                  <a:cubicBezTo>
                    <a:pt x="94648" y="64221"/>
                    <a:pt x="94648" y="64447"/>
                    <a:pt x="95103" y="64899"/>
                  </a:cubicBezTo>
                  <a:cubicBezTo>
                    <a:pt x="84172" y="65577"/>
                    <a:pt x="82122" y="74387"/>
                    <a:pt x="82122" y="77098"/>
                  </a:cubicBezTo>
                  <a:cubicBezTo>
                    <a:pt x="82122" y="80712"/>
                    <a:pt x="84627" y="85005"/>
                    <a:pt x="90776" y="85005"/>
                  </a:cubicBezTo>
                  <a:cubicBezTo>
                    <a:pt x="96698" y="85005"/>
                    <a:pt x="103302" y="80035"/>
                    <a:pt x="103302" y="71224"/>
                  </a:cubicBezTo>
                  <a:cubicBezTo>
                    <a:pt x="103302" y="64447"/>
                    <a:pt x="98064" y="56992"/>
                    <a:pt x="87815" y="56992"/>
                  </a:cubicBezTo>
                  <a:cubicBezTo>
                    <a:pt x="81439" y="56992"/>
                    <a:pt x="70962" y="58799"/>
                    <a:pt x="54565" y="76872"/>
                  </a:cubicBezTo>
                  <a:cubicBezTo>
                    <a:pt x="46821" y="85457"/>
                    <a:pt x="37939" y="94493"/>
                    <a:pt x="29285" y="97882"/>
                  </a:cubicBezTo>
                  <a:lnTo>
                    <a:pt x="52970" y="254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DDA1AAD-A4C0-FDB3-DBB9-EBF2B77C1A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19540" y="3813315"/>
              <a:ext cx="97406" cy="71319"/>
            </a:xfrm>
            <a:custGeom>
              <a:avLst/>
              <a:gdLst>
                <a:gd name="connsiteX0" fmla="*/ 12095 w 97406"/>
                <a:gd name="connsiteY0" fmla="*/ 59835 h 71319"/>
                <a:gd name="connsiteX1" fmla="*/ 10501 w 97406"/>
                <a:gd name="connsiteY1" fmla="*/ 66318 h 71319"/>
                <a:gd name="connsiteX2" fmla="*/ 15922 w 97406"/>
                <a:gd name="connsiteY2" fmla="*/ 71379 h 71319"/>
                <a:gd name="connsiteX3" fmla="*/ 22139 w 97406"/>
                <a:gd name="connsiteY3" fmla="*/ 67900 h 71319"/>
                <a:gd name="connsiteX4" fmla="*/ 25009 w 97406"/>
                <a:gd name="connsiteY4" fmla="*/ 58095 h 71319"/>
                <a:gd name="connsiteX5" fmla="*/ 28516 w 97406"/>
                <a:gd name="connsiteY5" fmla="*/ 43863 h 71319"/>
                <a:gd name="connsiteX6" fmla="*/ 31226 w 97406"/>
                <a:gd name="connsiteY6" fmla="*/ 33268 h 71319"/>
                <a:gd name="connsiteX7" fmla="*/ 37922 w 97406"/>
                <a:gd name="connsiteY7" fmla="*/ 19036 h 71319"/>
                <a:gd name="connsiteX8" fmla="*/ 61835 w 97406"/>
                <a:gd name="connsiteY8" fmla="*/ 4487 h 71319"/>
                <a:gd name="connsiteX9" fmla="*/ 71241 w 97406"/>
                <a:gd name="connsiteY9" fmla="*/ 15557 h 71319"/>
                <a:gd name="connsiteX10" fmla="*/ 61835 w 97406"/>
                <a:gd name="connsiteY10" fmla="*/ 49240 h 71319"/>
                <a:gd name="connsiteX11" fmla="*/ 59444 w 97406"/>
                <a:gd name="connsiteY11" fmla="*/ 57779 h 71319"/>
                <a:gd name="connsiteX12" fmla="*/ 74589 w 97406"/>
                <a:gd name="connsiteY12" fmla="*/ 71379 h 71319"/>
                <a:gd name="connsiteX13" fmla="*/ 97546 w 97406"/>
                <a:gd name="connsiteY13" fmla="*/ 47184 h 71319"/>
                <a:gd name="connsiteX14" fmla="*/ 94995 w 97406"/>
                <a:gd name="connsiteY14" fmla="*/ 45128 h 71319"/>
                <a:gd name="connsiteX15" fmla="*/ 91966 w 97406"/>
                <a:gd name="connsiteY15" fmla="*/ 47816 h 71319"/>
                <a:gd name="connsiteX16" fmla="*/ 75067 w 97406"/>
                <a:gd name="connsiteY16" fmla="*/ 66951 h 71319"/>
                <a:gd name="connsiteX17" fmla="*/ 71082 w 97406"/>
                <a:gd name="connsiteY17" fmla="*/ 61416 h 71319"/>
                <a:gd name="connsiteX18" fmla="*/ 74748 w 97406"/>
                <a:gd name="connsiteY18" fmla="*/ 48607 h 71319"/>
                <a:gd name="connsiteX19" fmla="*/ 83198 w 97406"/>
                <a:gd name="connsiteY19" fmla="*/ 18087 h 71319"/>
                <a:gd name="connsiteX20" fmla="*/ 62473 w 97406"/>
                <a:gd name="connsiteY20" fmla="*/ 59 h 71319"/>
                <a:gd name="connsiteX21" fmla="*/ 35530 w 97406"/>
                <a:gd name="connsiteY21" fmla="*/ 14450 h 71319"/>
                <a:gd name="connsiteX22" fmla="*/ 18472 w 97406"/>
                <a:gd name="connsiteY22" fmla="*/ 59 h 71319"/>
                <a:gd name="connsiteX23" fmla="*/ 5878 w 97406"/>
                <a:gd name="connsiteY23" fmla="*/ 8599 h 71319"/>
                <a:gd name="connsiteX24" fmla="*/ 139 w 97406"/>
                <a:gd name="connsiteY24" fmla="*/ 24254 h 71319"/>
                <a:gd name="connsiteX25" fmla="*/ 2849 w 97406"/>
                <a:gd name="connsiteY25" fmla="*/ 26310 h 71319"/>
                <a:gd name="connsiteX26" fmla="*/ 6356 w 97406"/>
                <a:gd name="connsiteY26" fmla="*/ 21566 h 71319"/>
                <a:gd name="connsiteX27" fmla="*/ 17994 w 97406"/>
                <a:gd name="connsiteY27" fmla="*/ 4487 h 71319"/>
                <a:gd name="connsiteX28" fmla="*/ 23255 w 97406"/>
                <a:gd name="connsiteY28" fmla="*/ 12236 h 71319"/>
                <a:gd name="connsiteX29" fmla="*/ 20704 w 97406"/>
                <a:gd name="connsiteY29" fmla="*/ 25361 h 71319"/>
                <a:gd name="connsiteX30" fmla="*/ 17197 w 97406"/>
                <a:gd name="connsiteY30" fmla="*/ 39593 h 71319"/>
                <a:gd name="connsiteX31" fmla="*/ 12095 w 97406"/>
                <a:gd name="connsiteY31" fmla="*/ 59835 h 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1319">
                  <a:moveTo>
                    <a:pt x="12095" y="59835"/>
                  </a:moveTo>
                  <a:cubicBezTo>
                    <a:pt x="11458" y="61891"/>
                    <a:pt x="10501" y="65844"/>
                    <a:pt x="10501" y="66318"/>
                  </a:cubicBezTo>
                  <a:cubicBezTo>
                    <a:pt x="10501" y="69797"/>
                    <a:pt x="13371" y="71379"/>
                    <a:pt x="15922" y="71379"/>
                  </a:cubicBezTo>
                  <a:cubicBezTo>
                    <a:pt x="18791" y="71379"/>
                    <a:pt x="21342" y="69323"/>
                    <a:pt x="22139" y="67900"/>
                  </a:cubicBezTo>
                  <a:cubicBezTo>
                    <a:pt x="22936" y="66477"/>
                    <a:pt x="24212" y="61416"/>
                    <a:pt x="25009" y="58095"/>
                  </a:cubicBezTo>
                  <a:cubicBezTo>
                    <a:pt x="25806" y="55091"/>
                    <a:pt x="27559" y="47816"/>
                    <a:pt x="28516" y="43863"/>
                  </a:cubicBezTo>
                  <a:cubicBezTo>
                    <a:pt x="29472" y="40384"/>
                    <a:pt x="30429" y="36905"/>
                    <a:pt x="31226" y="33268"/>
                  </a:cubicBezTo>
                  <a:cubicBezTo>
                    <a:pt x="32980" y="26784"/>
                    <a:pt x="33299" y="25519"/>
                    <a:pt x="37922" y="19036"/>
                  </a:cubicBezTo>
                  <a:cubicBezTo>
                    <a:pt x="42386" y="12710"/>
                    <a:pt x="49878" y="4487"/>
                    <a:pt x="61835" y="4487"/>
                  </a:cubicBezTo>
                  <a:cubicBezTo>
                    <a:pt x="71082" y="4487"/>
                    <a:pt x="71241" y="12552"/>
                    <a:pt x="71241" y="15557"/>
                  </a:cubicBezTo>
                  <a:cubicBezTo>
                    <a:pt x="71241" y="25045"/>
                    <a:pt x="64386" y="42598"/>
                    <a:pt x="61835" y="49240"/>
                  </a:cubicBezTo>
                  <a:cubicBezTo>
                    <a:pt x="60082" y="53667"/>
                    <a:pt x="59444" y="55091"/>
                    <a:pt x="59444" y="57779"/>
                  </a:cubicBezTo>
                  <a:cubicBezTo>
                    <a:pt x="59444" y="66160"/>
                    <a:pt x="66458" y="71379"/>
                    <a:pt x="74589" y="71379"/>
                  </a:cubicBezTo>
                  <a:cubicBezTo>
                    <a:pt x="90531" y="71379"/>
                    <a:pt x="97546" y="49556"/>
                    <a:pt x="97546" y="47184"/>
                  </a:cubicBezTo>
                  <a:cubicBezTo>
                    <a:pt x="97546" y="45128"/>
                    <a:pt x="95473" y="45128"/>
                    <a:pt x="94995" y="45128"/>
                  </a:cubicBezTo>
                  <a:cubicBezTo>
                    <a:pt x="92763" y="45128"/>
                    <a:pt x="92604" y="46077"/>
                    <a:pt x="91966" y="47816"/>
                  </a:cubicBezTo>
                  <a:cubicBezTo>
                    <a:pt x="88299" y="60467"/>
                    <a:pt x="81444" y="66951"/>
                    <a:pt x="75067" y="66951"/>
                  </a:cubicBezTo>
                  <a:cubicBezTo>
                    <a:pt x="71719" y="66951"/>
                    <a:pt x="71082" y="64737"/>
                    <a:pt x="71082" y="61416"/>
                  </a:cubicBezTo>
                  <a:cubicBezTo>
                    <a:pt x="71082" y="57779"/>
                    <a:pt x="71879" y="55723"/>
                    <a:pt x="74748" y="48607"/>
                  </a:cubicBezTo>
                  <a:cubicBezTo>
                    <a:pt x="76661" y="43705"/>
                    <a:pt x="83198" y="26942"/>
                    <a:pt x="83198" y="18087"/>
                  </a:cubicBezTo>
                  <a:cubicBezTo>
                    <a:pt x="83198" y="2748"/>
                    <a:pt x="70922" y="59"/>
                    <a:pt x="62473" y="59"/>
                  </a:cubicBezTo>
                  <a:cubicBezTo>
                    <a:pt x="49241" y="59"/>
                    <a:pt x="40313" y="8124"/>
                    <a:pt x="35530" y="14450"/>
                  </a:cubicBezTo>
                  <a:cubicBezTo>
                    <a:pt x="34415" y="3538"/>
                    <a:pt x="25009" y="59"/>
                    <a:pt x="18472" y="59"/>
                  </a:cubicBezTo>
                  <a:cubicBezTo>
                    <a:pt x="11617" y="59"/>
                    <a:pt x="7950" y="4961"/>
                    <a:pt x="5878" y="8599"/>
                  </a:cubicBezTo>
                  <a:cubicBezTo>
                    <a:pt x="2371" y="14450"/>
                    <a:pt x="139" y="23463"/>
                    <a:pt x="139" y="24254"/>
                  </a:cubicBezTo>
                  <a:cubicBezTo>
                    <a:pt x="139" y="26310"/>
                    <a:pt x="2371" y="26310"/>
                    <a:pt x="2849" y="26310"/>
                  </a:cubicBezTo>
                  <a:cubicBezTo>
                    <a:pt x="5081" y="26310"/>
                    <a:pt x="5240" y="25835"/>
                    <a:pt x="6356" y="21566"/>
                  </a:cubicBezTo>
                  <a:cubicBezTo>
                    <a:pt x="8748" y="12236"/>
                    <a:pt x="11777" y="4487"/>
                    <a:pt x="17994" y="4487"/>
                  </a:cubicBezTo>
                  <a:cubicBezTo>
                    <a:pt x="22139" y="4487"/>
                    <a:pt x="23255" y="7966"/>
                    <a:pt x="23255" y="12236"/>
                  </a:cubicBezTo>
                  <a:cubicBezTo>
                    <a:pt x="23255" y="15240"/>
                    <a:pt x="21820" y="21091"/>
                    <a:pt x="20704" y="25361"/>
                  </a:cubicBezTo>
                  <a:cubicBezTo>
                    <a:pt x="19588" y="29631"/>
                    <a:pt x="17994" y="36114"/>
                    <a:pt x="17197" y="39593"/>
                  </a:cubicBezTo>
                  <a:lnTo>
                    <a:pt x="12095" y="5983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F36E494-16A6-8E94-51FB-893EEEA1D2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37725" y="3855718"/>
              <a:ext cx="50445" cy="51168"/>
            </a:xfrm>
            <a:custGeom>
              <a:avLst/>
              <a:gdLst>
                <a:gd name="connsiteX0" fmla="*/ 44782 w 50445"/>
                <a:gd name="connsiteY0" fmla="*/ 7289 h 51168"/>
                <a:gd name="connsiteX1" fmla="*/ 40227 w 50445"/>
                <a:gd name="connsiteY1" fmla="*/ 12937 h 51168"/>
                <a:gd name="connsiteX2" fmla="*/ 44554 w 50445"/>
                <a:gd name="connsiteY2" fmla="*/ 17003 h 51168"/>
                <a:gd name="connsiteX3" fmla="*/ 50589 w 50445"/>
                <a:gd name="connsiteY3" fmla="*/ 10000 h 51168"/>
                <a:gd name="connsiteX4" fmla="*/ 33053 w 50445"/>
                <a:gd name="connsiteY4" fmla="*/ 60 h 51168"/>
                <a:gd name="connsiteX5" fmla="*/ 10165 w 50445"/>
                <a:gd name="connsiteY5" fmla="*/ 15761 h 51168"/>
                <a:gd name="connsiteX6" fmla="*/ 14606 w 50445"/>
                <a:gd name="connsiteY6" fmla="*/ 23781 h 51168"/>
                <a:gd name="connsiteX7" fmla="*/ 27245 w 50445"/>
                <a:gd name="connsiteY7" fmla="*/ 27508 h 51168"/>
                <a:gd name="connsiteX8" fmla="*/ 42391 w 50445"/>
                <a:gd name="connsiteY8" fmla="*/ 35641 h 51168"/>
                <a:gd name="connsiteX9" fmla="*/ 21438 w 50445"/>
                <a:gd name="connsiteY9" fmla="*/ 47388 h 51168"/>
                <a:gd name="connsiteX10" fmla="*/ 6407 w 50445"/>
                <a:gd name="connsiteY10" fmla="*/ 43548 h 51168"/>
                <a:gd name="connsiteX11" fmla="*/ 12328 w 50445"/>
                <a:gd name="connsiteY11" fmla="*/ 36658 h 51168"/>
                <a:gd name="connsiteX12" fmla="*/ 7432 w 50445"/>
                <a:gd name="connsiteY12" fmla="*/ 32026 h 51168"/>
                <a:gd name="connsiteX13" fmla="*/ 144 w 50445"/>
                <a:gd name="connsiteY13" fmla="*/ 40159 h 51168"/>
                <a:gd name="connsiteX14" fmla="*/ 21210 w 50445"/>
                <a:gd name="connsiteY14" fmla="*/ 51229 h 51168"/>
                <a:gd name="connsiteX15" fmla="*/ 48540 w 50445"/>
                <a:gd name="connsiteY15" fmla="*/ 33269 h 51168"/>
                <a:gd name="connsiteX16" fmla="*/ 30092 w 50445"/>
                <a:gd name="connsiteY16" fmla="*/ 20166 h 51168"/>
                <a:gd name="connsiteX17" fmla="*/ 16428 w 50445"/>
                <a:gd name="connsiteY17" fmla="*/ 13389 h 51168"/>
                <a:gd name="connsiteX18" fmla="*/ 32825 w 50445"/>
                <a:gd name="connsiteY18" fmla="*/ 3901 h 51168"/>
                <a:gd name="connsiteX19" fmla="*/ 44782 w 50445"/>
                <a:gd name="connsiteY19" fmla="*/ 7289 h 5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45" h="51168">
                  <a:moveTo>
                    <a:pt x="44782" y="7289"/>
                  </a:moveTo>
                  <a:cubicBezTo>
                    <a:pt x="40796" y="8419"/>
                    <a:pt x="40227" y="11807"/>
                    <a:pt x="40227" y="12937"/>
                  </a:cubicBezTo>
                  <a:cubicBezTo>
                    <a:pt x="40227" y="15761"/>
                    <a:pt x="42618" y="17003"/>
                    <a:pt x="44554" y="17003"/>
                  </a:cubicBezTo>
                  <a:cubicBezTo>
                    <a:pt x="45921" y="17003"/>
                    <a:pt x="50589" y="15987"/>
                    <a:pt x="50589" y="10000"/>
                  </a:cubicBezTo>
                  <a:cubicBezTo>
                    <a:pt x="50589" y="2432"/>
                    <a:pt x="41593" y="60"/>
                    <a:pt x="33053" y="60"/>
                  </a:cubicBezTo>
                  <a:cubicBezTo>
                    <a:pt x="13808" y="60"/>
                    <a:pt x="10165" y="11695"/>
                    <a:pt x="10165" y="15761"/>
                  </a:cubicBezTo>
                  <a:cubicBezTo>
                    <a:pt x="10165" y="19827"/>
                    <a:pt x="12556" y="22199"/>
                    <a:pt x="14606" y="23781"/>
                  </a:cubicBezTo>
                  <a:cubicBezTo>
                    <a:pt x="17794" y="26040"/>
                    <a:pt x="21210" y="26492"/>
                    <a:pt x="27245" y="27508"/>
                  </a:cubicBezTo>
                  <a:cubicBezTo>
                    <a:pt x="34419" y="28638"/>
                    <a:pt x="42391" y="29880"/>
                    <a:pt x="42391" y="35641"/>
                  </a:cubicBezTo>
                  <a:cubicBezTo>
                    <a:pt x="42391" y="35754"/>
                    <a:pt x="42391" y="47388"/>
                    <a:pt x="21438" y="47388"/>
                  </a:cubicBezTo>
                  <a:cubicBezTo>
                    <a:pt x="17111" y="47388"/>
                    <a:pt x="10051" y="47049"/>
                    <a:pt x="6407" y="43548"/>
                  </a:cubicBezTo>
                  <a:cubicBezTo>
                    <a:pt x="10506" y="42644"/>
                    <a:pt x="12328" y="39368"/>
                    <a:pt x="12328" y="36658"/>
                  </a:cubicBezTo>
                  <a:cubicBezTo>
                    <a:pt x="12328" y="33495"/>
                    <a:pt x="9937" y="32026"/>
                    <a:pt x="7432" y="32026"/>
                  </a:cubicBezTo>
                  <a:cubicBezTo>
                    <a:pt x="3560" y="32026"/>
                    <a:pt x="144" y="35076"/>
                    <a:pt x="144" y="40159"/>
                  </a:cubicBezTo>
                  <a:cubicBezTo>
                    <a:pt x="144" y="51229"/>
                    <a:pt x="17908" y="51229"/>
                    <a:pt x="21210" y="51229"/>
                  </a:cubicBezTo>
                  <a:cubicBezTo>
                    <a:pt x="44554" y="51229"/>
                    <a:pt x="48540" y="37900"/>
                    <a:pt x="48540" y="33269"/>
                  </a:cubicBezTo>
                  <a:cubicBezTo>
                    <a:pt x="48540" y="23103"/>
                    <a:pt x="36014" y="21183"/>
                    <a:pt x="30092" y="20166"/>
                  </a:cubicBezTo>
                  <a:cubicBezTo>
                    <a:pt x="22007" y="18924"/>
                    <a:pt x="16428" y="18020"/>
                    <a:pt x="16428" y="13389"/>
                  </a:cubicBezTo>
                  <a:cubicBezTo>
                    <a:pt x="16428" y="13276"/>
                    <a:pt x="16428" y="3901"/>
                    <a:pt x="32825" y="3901"/>
                  </a:cubicBezTo>
                  <a:cubicBezTo>
                    <a:pt x="35786" y="3901"/>
                    <a:pt x="41821" y="4127"/>
                    <a:pt x="44782" y="7289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9DAA00C-5E2A-6330-ACD9-5A679446756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50921" y="3808253"/>
              <a:ext cx="103168" cy="159266"/>
            </a:xfrm>
            <a:custGeom>
              <a:avLst/>
              <a:gdLst>
                <a:gd name="connsiteX0" fmla="*/ 53047 w 103168"/>
                <a:gd name="connsiteY0" fmla="*/ 2548 h 159266"/>
                <a:gd name="connsiteX1" fmla="*/ 50086 w 103168"/>
                <a:gd name="connsiteY1" fmla="*/ 63 h 159266"/>
                <a:gd name="connsiteX2" fmla="*/ 22301 w 103168"/>
                <a:gd name="connsiteY2" fmla="*/ 2322 h 159266"/>
                <a:gd name="connsiteX3" fmla="*/ 17974 w 103168"/>
                <a:gd name="connsiteY3" fmla="*/ 6840 h 159266"/>
                <a:gd name="connsiteX4" fmla="*/ 23440 w 103168"/>
                <a:gd name="connsiteY4" fmla="*/ 9551 h 159266"/>
                <a:gd name="connsiteX5" fmla="*/ 34827 w 103168"/>
                <a:gd name="connsiteY5" fmla="*/ 13392 h 159266"/>
                <a:gd name="connsiteX6" fmla="*/ 34144 w 103168"/>
                <a:gd name="connsiteY6" fmla="*/ 17910 h 159266"/>
                <a:gd name="connsiteX7" fmla="*/ 1121 w 103168"/>
                <a:gd name="connsiteY7" fmla="*/ 148033 h 159266"/>
                <a:gd name="connsiteX8" fmla="*/ 210 w 103168"/>
                <a:gd name="connsiteY8" fmla="*/ 153003 h 159266"/>
                <a:gd name="connsiteX9" fmla="*/ 6815 w 103168"/>
                <a:gd name="connsiteY9" fmla="*/ 159329 h 159266"/>
                <a:gd name="connsiteX10" fmla="*/ 14558 w 103168"/>
                <a:gd name="connsiteY10" fmla="*/ 154585 h 159266"/>
                <a:gd name="connsiteX11" fmla="*/ 27312 w 103168"/>
                <a:gd name="connsiteY11" fmla="*/ 105111 h 159266"/>
                <a:gd name="connsiteX12" fmla="*/ 53730 w 103168"/>
                <a:gd name="connsiteY12" fmla="*/ 124313 h 159266"/>
                <a:gd name="connsiteX13" fmla="*/ 53047 w 103168"/>
                <a:gd name="connsiteY13" fmla="*/ 129057 h 159266"/>
                <a:gd name="connsiteX14" fmla="*/ 52136 w 103168"/>
                <a:gd name="connsiteY14" fmla="*/ 136964 h 159266"/>
                <a:gd name="connsiteX15" fmla="*/ 73089 w 103168"/>
                <a:gd name="connsiteY15" fmla="*/ 159329 h 159266"/>
                <a:gd name="connsiteX16" fmla="*/ 91081 w 103168"/>
                <a:gd name="connsiteY16" fmla="*/ 147356 h 159266"/>
                <a:gd name="connsiteX17" fmla="*/ 99279 w 103168"/>
                <a:gd name="connsiteY17" fmla="*/ 124539 h 159266"/>
                <a:gd name="connsiteX18" fmla="*/ 96546 w 103168"/>
                <a:gd name="connsiteY18" fmla="*/ 122280 h 159266"/>
                <a:gd name="connsiteX19" fmla="*/ 93358 w 103168"/>
                <a:gd name="connsiteY19" fmla="*/ 126346 h 159266"/>
                <a:gd name="connsiteX20" fmla="*/ 73544 w 103168"/>
                <a:gd name="connsiteY20" fmla="*/ 154359 h 159266"/>
                <a:gd name="connsiteX21" fmla="*/ 66256 w 103168"/>
                <a:gd name="connsiteY21" fmla="*/ 143741 h 159266"/>
                <a:gd name="connsiteX22" fmla="*/ 68078 w 103168"/>
                <a:gd name="connsiteY22" fmla="*/ 131090 h 159266"/>
                <a:gd name="connsiteX23" fmla="*/ 68989 w 103168"/>
                <a:gd name="connsiteY23" fmla="*/ 124087 h 159266"/>
                <a:gd name="connsiteX24" fmla="*/ 35283 w 103168"/>
                <a:gd name="connsiteY24" fmla="*/ 100367 h 159266"/>
                <a:gd name="connsiteX25" fmla="*/ 54869 w 103168"/>
                <a:gd name="connsiteY25" fmla="*/ 83649 h 159266"/>
                <a:gd name="connsiteX26" fmla="*/ 87437 w 103168"/>
                <a:gd name="connsiteY26" fmla="*/ 61962 h 159266"/>
                <a:gd name="connsiteX27" fmla="*/ 89486 w 103168"/>
                <a:gd name="connsiteY27" fmla="*/ 62188 h 159266"/>
                <a:gd name="connsiteX28" fmla="*/ 94269 w 103168"/>
                <a:gd name="connsiteY28" fmla="*/ 63995 h 159266"/>
                <a:gd name="connsiteX29" fmla="*/ 95180 w 103168"/>
                <a:gd name="connsiteY29" fmla="*/ 64899 h 159266"/>
                <a:gd name="connsiteX30" fmla="*/ 82198 w 103168"/>
                <a:gd name="connsiteY30" fmla="*/ 77098 h 159266"/>
                <a:gd name="connsiteX31" fmla="*/ 90853 w 103168"/>
                <a:gd name="connsiteY31" fmla="*/ 85005 h 159266"/>
                <a:gd name="connsiteX32" fmla="*/ 103379 w 103168"/>
                <a:gd name="connsiteY32" fmla="*/ 71224 h 159266"/>
                <a:gd name="connsiteX33" fmla="*/ 87892 w 103168"/>
                <a:gd name="connsiteY33" fmla="*/ 56992 h 159266"/>
                <a:gd name="connsiteX34" fmla="*/ 54641 w 103168"/>
                <a:gd name="connsiteY34" fmla="*/ 76872 h 159266"/>
                <a:gd name="connsiteX35" fmla="*/ 29361 w 103168"/>
                <a:gd name="connsiteY35" fmla="*/ 97882 h 159266"/>
                <a:gd name="connsiteX36" fmla="*/ 53047 w 103168"/>
                <a:gd name="connsiteY36" fmla="*/ 2548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3047" y="2548"/>
                  </a:moveTo>
                  <a:cubicBezTo>
                    <a:pt x="53047" y="2322"/>
                    <a:pt x="53047" y="63"/>
                    <a:pt x="50086" y="63"/>
                  </a:cubicBezTo>
                  <a:cubicBezTo>
                    <a:pt x="44848" y="63"/>
                    <a:pt x="28223" y="1870"/>
                    <a:pt x="22301" y="2322"/>
                  </a:cubicBezTo>
                  <a:cubicBezTo>
                    <a:pt x="20479" y="2548"/>
                    <a:pt x="17974" y="2774"/>
                    <a:pt x="17974" y="6840"/>
                  </a:cubicBezTo>
                  <a:cubicBezTo>
                    <a:pt x="17974" y="9551"/>
                    <a:pt x="20024" y="9551"/>
                    <a:pt x="23440" y="9551"/>
                  </a:cubicBezTo>
                  <a:cubicBezTo>
                    <a:pt x="34372" y="9551"/>
                    <a:pt x="34827" y="11132"/>
                    <a:pt x="34827" y="13392"/>
                  </a:cubicBezTo>
                  <a:lnTo>
                    <a:pt x="34144" y="17910"/>
                  </a:lnTo>
                  <a:lnTo>
                    <a:pt x="1121" y="148033"/>
                  </a:lnTo>
                  <a:cubicBezTo>
                    <a:pt x="210" y="151196"/>
                    <a:pt x="210" y="151648"/>
                    <a:pt x="210" y="153003"/>
                  </a:cubicBezTo>
                  <a:cubicBezTo>
                    <a:pt x="210" y="158199"/>
                    <a:pt x="4765" y="159329"/>
                    <a:pt x="6815" y="159329"/>
                  </a:cubicBezTo>
                  <a:cubicBezTo>
                    <a:pt x="9775" y="159329"/>
                    <a:pt x="13191" y="157296"/>
                    <a:pt x="14558" y="154585"/>
                  </a:cubicBezTo>
                  <a:cubicBezTo>
                    <a:pt x="15697" y="152552"/>
                    <a:pt x="25945" y="110758"/>
                    <a:pt x="27312" y="105111"/>
                  </a:cubicBezTo>
                  <a:cubicBezTo>
                    <a:pt x="35055" y="105788"/>
                    <a:pt x="53730" y="109403"/>
                    <a:pt x="53730" y="124313"/>
                  </a:cubicBezTo>
                  <a:cubicBezTo>
                    <a:pt x="53730" y="125894"/>
                    <a:pt x="53730" y="126798"/>
                    <a:pt x="53047" y="129057"/>
                  </a:cubicBezTo>
                  <a:cubicBezTo>
                    <a:pt x="52591" y="131768"/>
                    <a:pt x="52136" y="134479"/>
                    <a:pt x="52136" y="136964"/>
                  </a:cubicBezTo>
                  <a:cubicBezTo>
                    <a:pt x="52136" y="150293"/>
                    <a:pt x="61246" y="159329"/>
                    <a:pt x="73089" y="159329"/>
                  </a:cubicBezTo>
                  <a:cubicBezTo>
                    <a:pt x="79921" y="159329"/>
                    <a:pt x="86070" y="155714"/>
                    <a:pt x="91081" y="147356"/>
                  </a:cubicBezTo>
                  <a:cubicBezTo>
                    <a:pt x="96774" y="137416"/>
                    <a:pt x="99279" y="124991"/>
                    <a:pt x="99279" y="124539"/>
                  </a:cubicBezTo>
                  <a:cubicBezTo>
                    <a:pt x="99279" y="122280"/>
                    <a:pt x="97230" y="122280"/>
                    <a:pt x="96546" y="122280"/>
                  </a:cubicBezTo>
                  <a:cubicBezTo>
                    <a:pt x="94269" y="122280"/>
                    <a:pt x="94041" y="123183"/>
                    <a:pt x="93358" y="126346"/>
                  </a:cubicBezTo>
                  <a:cubicBezTo>
                    <a:pt x="88803" y="142838"/>
                    <a:pt x="83565" y="154359"/>
                    <a:pt x="73544" y="154359"/>
                  </a:cubicBezTo>
                  <a:cubicBezTo>
                    <a:pt x="69217" y="154359"/>
                    <a:pt x="66256" y="151874"/>
                    <a:pt x="66256" y="143741"/>
                  </a:cubicBezTo>
                  <a:cubicBezTo>
                    <a:pt x="66256" y="139901"/>
                    <a:pt x="67167" y="134705"/>
                    <a:pt x="68078" y="131090"/>
                  </a:cubicBezTo>
                  <a:cubicBezTo>
                    <a:pt x="68989" y="127250"/>
                    <a:pt x="68989" y="126346"/>
                    <a:pt x="68989" y="124087"/>
                  </a:cubicBezTo>
                  <a:cubicBezTo>
                    <a:pt x="68989" y="109403"/>
                    <a:pt x="54641" y="102852"/>
                    <a:pt x="35283" y="100367"/>
                  </a:cubicBezTo>
                  <a:cubicBezTo>
                    <a:pt x="42343" y="96300"/>
                    <a:pt x="49631" y="89071"/>
                    <a:pt x="54869" y="83649"/>
                  </a:cubicBezTo>
                  <a:cubicBezTo>
                    <a:pt x="65801" y="71676"/>
                    <a:pt x="76277" y="61962"/>
                    <a:pt x="87437" y="61962"/>
                  </a:cubicBezTo>
                  <a:cubicBezTo>
                    <a:pt x="88803" y="61962"/>
                    <a:pt x="89031" y="61962"/>
                    <a:pt x="89486" y="62188"/>
                  </a:cubicBezTo>
                  <a:cubicBezTo>
                    <a:pt x="92219" y="62640"/>
                    <a:pt x="92447" y="62640"/>
                    <a:pt x="94269" y="63995"/>
                  </a:cubicBezTo>
                  <a:cubicBezTo>
                    <a:pt x="94724" y="64221"/>
                    <a:pt x="94724" y="64447"/>
                    <a:pt x="95180" y="64899"/>
                  </a:cubicBezTo>
                  <a:cubicBezTo>
                    <a:pt x="84248" y="65577"/>
                    <a:pt x="82198" y="74387"/>
                    <a:pt x="82198" y="77098"/>
                  </a:cubicBezTo>
                  <a:cubicBezTo>
                    <a:pt x="82198" y="80712"/>
                    <a:pt x="84704" y="85005"/>
                    <a:pt x="90853" y="85005"/>
                  </a:cubicBezTo>
                  <a:cubicBezTo>
                    <a:pt x="96774" y="85005"/>
                    <a:pt x="103379" y="80035"/>
                    <a:pt x="103379" y="71224"/>
                  </a:cubicBezTo>
                  <a:cubicBezTo>
                    <a:pt x="103379" y="64447"/>
                    <a:pt x="98141" y="56992"/>
                    <a:pt x="87892" y="56992"/>
                  </a:cubicBezTo>
                  <a:cubicBezTo>
                    <a:pt x="81515" y="56992"/>
                    <a:pt x="71039" y="58799"/>
                    <a:pt x="54641" y="76872"/>
                  </a:cubicBezTo>
                  <a:cubicBezTo>
                    <a:pt x="46898" y="85457"/>
                    <a:pt x="38016" y="94493"/>
                    <a:pt x="29361" y="97882"/>
                  </a:cubicBezTo>
                  <a:lnTo>
                    <a:pt x="53047" y="254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B2E886-F9D9-AEC6-0859-7C893FA8CC6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46294" y="3843043"/>
              <a:ext cx="139152" cy="131027"/>
            </a:xfrm>
            <a:custGeom>
              <a:avLst/>
              <a:gdLst>
                <a:gd name="connsiteX0" fmla="*/ 135044 w 139152"/>
                <a:gd name="connsiteY0" fmla="*/ 9551 h 131027"/>
                <a:gd name="connsiteX1" fmla="*/ 139371 w 139152"/>
                <a:gd name="connsiteY1" fmla="*/ 4581 h 131027"/>
                <a:gd name="connsiteX2" fmla="*/ 134816 w 139152"/>
                <a:gd name="connsiteY2" fmla="*/ 63 h 131027"/>
                <a:gd name="connsiteX3" fmla="*/ 130717 w 139152"/>
                <a:gd name="connsiteY3" fmla="*/ 1644 h 131027"/>
                <a:gd name="connsiteX4" fmla="*/ 4545 w 139152"/>
                <a:gd name="connsiteY4" fmla="*/ 60607 h 131027"/>
                <a:gd name="connsiteX5" fmla="*/ 218 w 139152"/>
                <a:gd name="connsiteY5" fmla="*/ 65577 h 131027"/>
                <a:gd name="connsiteX6" fmla="*/ 4545 w 139152"/>
                <a:gd name="connsiteY6" fmla="*/ 70547 h 131027"/>
                <a:gd name="connsiteX7" fmla="*/ 130717 w 139152"/>
                <a:gd name="connsiteY7" fmla="*/ 129509 h 131027"/>
                <a:gd name="connsiteX8" fmla="*/ 134816 w 139152"/>
                <a:gd name="connsiteY8" fmla="*/ 131090 h 131027"/>
                <a:gd name="connsiteX9" fmla="*/ 139371 w 139152"/>
                <a:gd name="connsiteY9" fmla="*/ 126572 h 131027"/>
                <a:gd name="connsiteX10" fmla="*/ 135044 w 139152"/>
                <a:gd name="connsiteY10" fmla="*/ 121602 h 131027"/>
                <a:gd name="connsiteX11" fmla="*/ 15477 w 139152"/>
                <a:gd name="connsiteY11" fmla="*/ 65577 h 131027"/>
                <a:gd name="connsiteX12" fmla="*/ 135044 w 139152"/>
                <a:gd name="connsiteY12" fmla="*/ 9551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152" h="131027">
                  <a:moveTo>
                    <a:pt x="135044" y="9551"/>
                  </a:moveTo>
                  <a:cubicBezTo>
                    <a:pt x="137777" y="8196"/>
                    <a:pt x="139371" y="7066"/>
                    <a:pt x="139371" y="4581"/>
                  </a:cubicBezTo>
                  <a:cubicBezTo>
                    <a:pt x="139371" y="2096"/>
                    <a:pt x="137321" y="63"/>
                    <a:pt x="134816" y="63"/>
                  </a:cubicBezTo>
                  <a:cubicBezTo>
                    <a:pt x="134133" y="63"/>
                    <a:pt x="133677" y="63"/>
                    <a:pt x="130717" y="1644"/>
                  </a:cubicBezTo>
                  <a:lnTo>
                    <a:pt x="4545" y="60607"/>
                  </a:lnTo>
                  <a:cubicBezTo>
                    <a:pt x="2040" y="61736"/>
                    <a:pt x="218" y="62866"/>
                    <a:pt x="218" y="65577"/>
                  </a:cubicBezTo>
                  <a:cubicBezTo>
                    <a:pt x="218" y="68287"/>
                    <a:pt x="2040" y="69417"/>
                    <a:pt x="4545" y="70547"/>
                  </a:cubicBezTo>
                  <a:lnTo>
                    <a:pt x="130717" y="129509"/>
                  </a:lnTo>
                  <a:cubicBezTo>
                    <a:pt x="133677" y="131090"/>
                    <a:pt x="134133" y="131090"/>
                    <a:pt x="134816" y="131090"/>
                  </a:cubicBezTo>
                  <a:cubicBezTo>
                    <a:pt x="137321" y="131090"/>
                    <a:pt x="139371" y="129057"/>
                    <a:pt x="139371" y="126572"/>
                  </a:cubicBezTo>
                  <a:cubicBezTo>
                    <a:pt x="139371" y="124087"/>
                    <a:pt x="137777" y="122958"/>
                    <a:pt x="135044" y="121602"/>
                  </a:cubicBezTo>
                  <a:lnTo>
                    <a:pt x="15477" y="65577"/>
                  </a:lnTo>
                  <a:lnTo>
                    <a:pt x="135044" y="955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098A7B-8F83-9ADC-CA94-D9363BE58B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80315" y="3808253"/>
              <a:ext cx="103168" cy="159266"/>
            </a:xfrm>
            <a:custGeom>
              <a:avLst/>
              <a:gdLst>
                <a:gd name="connsiteX0" fmla="*/ 53066 w 103168"/>
                <a:gd name="connsiteY0" fmla="*/ 2548 h 159266"/>
                <a:gd name="connsiteX1" fmla="*/ 50105 w 103168"/>
                <a:gd name="connsiteY1" fmla="*/ 63 h 159266"/>
                <a:gd name="connsiteX2" fmla="*/ 22320 w 103168"/>
                <a:gd name="connsiteY2" fmla="*/ 2322 h 159266"/>
                <a:gd name="connsiteX3" fmla="*/ 17993 w 103168"/>
                <a:gd name="connsiteY3" fmla="*/ 6840 h 159266"/>
                <a:gd name="connsiteX4" fmla="*/ 23459 w 103168"/>
                <a:gd name="connsiteY4" fmla="*/ 9551 h 159266"/>
                <a:gd name="connsiteX5" fmla="*/ 34846 w 103168"/>
                <a:gd name="connsiteY5" fmla="*/ 13392 h 159266"/>
                <a:gd name="connsiteX6" fmla="*/ 34163 w 103168"/>
                <a:gd name="connsiteY6" fmla="*/ 17910 h 159266"/>
                <a:gd name="connsiteX7" fmla="*/ 1140 w 103168"/>
                <a:gd name="connsiteY7" fmla="*/ 148033 h 159266"/>
                <a:gd name="connsiteX8" fmla="*/ 229 w 103168"/>
                <a:gd name="connsiteY8" fmla="*/ 153003 h 159266"/>
                <a:gd name="connsiteX9" fmla="*/ 6833 w 103168"/>
                <a:gd name="connsiteY9" fmla="*/ 159329 h 159266"/>
                <a:gd name="connsiteX10" fmla="*/ 14577 w 103168"/>
                <a:gd name="connsiteY10" fmla="*/ 154585 h 159266"/>
                <a:gd name="connsiteX11" fmla="*/ 27330 w 103168"/>
                <a:gd name="connsiteY11" fmla="*/ 105111 h 159266"/>
                <a:gd name="connsiteX12" fmla="*/ 53749 w 103168"/>
                <a:gd name="connsiteY12" fmla="*/ 124313 h 159266"/>
                <a:gd name="connsiteX13" fmla="*/ 53066 w 103168"/>
                <a:gd name="connsiteY13" fmla="*/ 129057 h 159266"/>
                <a:gd name="connsiteX14" fmla="*/ 52155 w 103168"/>
                <a:gd name="connsiteY14" fmla="*/ 136964 h 159266"/>
                <a:gd name="connsiteX15" fmla="*/ 73107 w 103168"/>
                <a:gd name="connsiteY15" fmla="*/ 159329 h 159266"/>
                <a:gd name="connsiteX16" fmla="*/ 91099 w 103168"/>
                <a:gd name="connsiteY16" fmla="*/ 147356 h 159266"/>
                <a:gd name="connsiteX17" fmla="*/ 99298 w 103168"/>
                <a:gd name="connsiteY17" fmla="*/ 124539 h 159266"/>
                <a:gd name="connsiteX18" fmla="*/ 96565 w 103168"/>
                <a:gd name="connsiteY18" fmla="*/ 122280 h 159266"/>
                <a:gd name="connsiteX19" fmla="*/ 93377 w 103168"/>
                <a:gd name="connsiteY19" fmla="*/ 126346 h 159266"/>
                <a:gd name="connsiteX20" fmla="*/ 73563 w 103168"/>
                <a:gd name="connsiteY20" fmla="*/ 154359 h 159266"/>
                <a:gd name="connsiteX21" fmla="*/ 66275 w 103168"/>
                <a:gd name="connsiteY21" fmla="*/ 143741 h 159266"/>
                <a:gd name="connsiteX22" fmla="*/ 68097 w 103168"/>
                <a:gd name="connsiteY22" fmla="*/ 131090 h 159266"/>
                <a:gd name="connsiteX23" fmla="*/ 69008 w 103168"/>
                <a:gd name="connsiteY23" fmla="*/ 124087 h 159266"/>
                <a:gd name="connsiteX24" fmla="*/ 35302 w 103168"/>
                <a:gd name="connsiteY24" fmla="*/ 100367 h 159266"/>
                <a:gd name="connsiteX25" fmla="*/ 54888 w 103168"/>
                <a:gd name="connsiteY25" fmla="*/ 83649 h 159266"/>
                <a:gd name="connsiteX26" fmla="*/ 87455 w 103168"/>
                <a:gd name="connsiteY26" fmla="*/ 61962 h 159266"/>
                <a:gd name="connsiteX27" fmla="*/ 89505 w 103168"/>
                <a:gd name="connsiteY27" fmla="*/ 62188 h 159266"/>
                <a:gd name="connsiteX28" fmla="*/ 94288 w 103168"/>
                <a:gd name="connsiteY28" fmla="*/ 63995 h 159266"/>
                <a:gd name="connsiteX29" fmla="*/ 95199 w 103168"/>
                <a:gd name="connsiteY29" fmla="*/ 64899 h 159266"/>
                <a:gd name="connsiteX30" fmla="*/ 82217 w 103168"/>
                <a:gd name="connsiteY30" fmla="*/ 77098 h 159266"/>
                <a:gd name="connsiteX31" fmla="*/ 90872 w 103168"/>
                <a:gd name="connsiteY31" fmla="*/ 85005 h 159266"/>
                <a:gd name="connsiteX32" fmla="*/ 103398 w 103168"/>
                <a:gd name="connsiteY32" fmla="*/ 71224 h 159266"/>
                <a:gd name="connsiteX33" fmla="*/ 87911 w 103168"/>
                <a:gd name="connsiteY33" fmla="*/ 56992 h 159266"/>
                <a:gd name="connsiteX34" fmla="*/ 54660 w 103168"/>
                <a:gd name="connsiteY34" fmla="*/ 76872 h 159266"/>
                <a:gd name="connsiteX35" fmla="*/ 29380 w 103168"/>
                <a:gd name="connsiteY35" fmla="*/ 97882 h 159266"/>
                <a:gd name="connsiteX36" fmla="*/ 53066 w 103168"/>
                <a:gd name="connsiteY36" fmla="*/ 2548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3066" y="2548"/>
                  </a:moveTo>
                  <a:cubicBezTo>
                    <a:pt x="53066" y="2322"/>
                    <a:pt x="53066" y="63"/>
                    <a:pt x="50105" y="63"/>
                  </a:cubicBezTo>
                  <a:cubicBezTo>
                    <a:pt x="44867" y="63"/>
                    <a:pt x="28241" y="1870"/>
                    <a:pt x="22320" y="2322"/>
                  </a:cubicBezTo>
                  <a:cubicBezTo>
                    <a:pt x="20498" y="2548"/>
                    <a:pt x="17993" y="2774"/>
                    <a:pt x="17993" y="6840"/>
                  </a:cubicBezTo>
                  <a:cubicBezTo>
                    <a:pt x="17993" y="9551"/>
                    <a:pt x="20043" y="9551"/>
                    <a:pt x="23459" y="9551"/>
                  </a:cubicBezTo>
                  <a:cubicBezTo>
                    <a:pt x="34391" y="9551"/>
                    <a:pt x="34846" y="11132"/>
                    <a:pt x="34846" y="13392"/>
                  </a:cubicBezTo>
                  <a:lnTo>
                    <a:pt x="34163" y="17910"/>
                  </a:lnTo>
                  <a:lnTo>
                    <a:pt x="1140" y="148033"/>
                  </a:lnTo>
                  <a:cubicBezTo>
                    <a:pt x="229" y="151196"/>
                    <a:pt x="229" y="151648"/>
                    <a:pt x="229" y="153003"/>
                  </a:cubicBezTo>
                  <a:cubicBezTo>
                    <a:pt x="229" y="158199"/>
                    <a:pt x="4784" y="159329"/>
                    <a:pt x="6833" y="159329"/>
                  </a:cubicBezTo>
                  <a:cubicBezTo>
                    <a:pt x="9794" y="159329"/>
                    <a:pt x="13210" y="157296"/>
                    <a:pt x="14577" y="154585"/>
                  </a:cubicBezTo>
                  <a:cubicBezTo>
                    <a:pt x="15715" y="152552"/>
                    <a:pt x="25964" y="110758"/>
                    <a:pt x="27330" y="105111"/>
                  </a:cubicBezTo>
                  <a:cubicBezTo>
                    <a:pt x="35074" y="105788"/>
                    <a:pt x="53749" y="109403"/>
                    <a:pt x="53749" y="124313"/>
                  </a:cubicBezTo>
                  <a:cubicBezTo>
                    <a:pt x="53749" y="125894"/>
                    <a:pt x="53749" y="126798"/>
                    <a:pt x="53066" y="129057"/>
                  </a:cubicBezTo>
                  <a:cubicBezTo>
                    <a:pt x="52610" y="131768"/>
                    <a:pt x="52155" y="134479"/>
                    <a:pt x="52155" y="136964"/>
                  </a:cubicBezTo>
                  <a:cubicBezTo>
                    <a:pt x="52155" y="150293"/>
                    <a:pt x="61265" y="159329"/>
                    <a:pt x="73107" y="159329"/>
                  </a:cubicBezTo>
                  <a:cubicBezTo>
                    <a:pt x="79940" y="159329"/>
                    <a:pt x="86089" y="155714"/>
                    <a:pt x="91099" y="147356"/>
                  </a:cubicBezTo>
                  <a:cubicBezTo>
                    <a:pt x="96793" y="137416"/>
                    <a:pt x="99298" y="124991"/>
                    <a:pt x="99298" y="124539"/>
                  </a:cubicBezTo>
                  <a:cubicBezTo>
                    <a:pt x="99298" y="122280"/>
                    <a:pt x="97248" y="122280"/>
                    <a:pt x="96565" y="122280"/>
                  </a:cubicBezTo>
                  <a:cubicBezTo>
                    <a:pt x="94288" y="122280"/>
                    <a:pt x="94060" y="123183"/>
                    <a:pt x="93377" y="126346"/>
                  </a:cubicBezTo>
                  <a:cubicBezTo>
                    <a:pt x="88822" y="142838"/>
                    <a:pt x="83584" y="154359"/>
                    <a:pt x="73563" y="154359"/>
                  </a:cubicBezTo>
                  <a:cubicBezTo>
                    <a:pt x="69236" y="154359"/>
                    <a:pt x="66275" y="151874"/>
                    <a:pt x="66275" y="143741"/>
                  </a:cubicBezTo>
                  <a:cubicBezTo>
                    <a:pt x="66275" y="139901"/>
                    <a:pt x="67186" y="134705"/>
                    <a:pt x="68097" y="131090"/>
                  </a:cubicBezTo>
                  <a:cubicBezTo>
                    <a:pt x="69008" y="127250"/>
                    <a:pt x="69008" y="126346"/>
                    <a:pt x="69008" y="124087"/>
                  </a:cubicBezTo>
                  <a:cubicBezTo>
                    <a:pt x="69008" y="109403"/>
                    <a:pt x="54660" y="102852"/>
                    <a:pt x="35302" y="100367"/>
                  </a:cubicBezTo>
                  <a:cubicBezTo>
                    <a:pt x="42362" y="96300"/>
                    <a:pt x="49650" y="89071"/>
                    <a:pt x="54888" y="83649"/>
                  </a:cubicBezTo>
                  <a:cubicBezTo>
                    <a:pt x="65820" y="71676"/>
                    <a:pt x="76296" y="61962"/>
                    <a:pt x="87455" y="61962"/>
                  </a:cubicBezTo>
                  <a:cubicBezTo>
                    <a:pt x="88822" y="61962"/>
                    <a:pt x="89050" y="61962"/>
                    <a:pt x="89505" y="62188"/>
                  </a:cubicBezTo>
                  <a:cubicBezTo>
                    <a:pt x="92238" y="62640"/>
                    <a:pt x="92466" y="62640"/>
                    <a:pt x="94288" y="63995"/>
                  </a:cubicBezTo>
                  <a:cubicBezTo>
                    <a:pt x="94743" y="64221"/>
                    <a:pt x="94743" y="64447"/>
                    <a:pt x="95199" y="64899"/>
                  </a:cubicBezTo>
                  <a:cubicBezTo>
                    <a:pt x="84267" y="65577"/>
                    <a:pt x="82217" y="74387"/>
                    <a:pt x="82217" y="77098"/>
                  </a:cubicBezTo>
                  <a:cubicBezTo>
                    <a:pt x="82217" y="80712"/>
                    <a:pt x="84722" y="85005"/>
                    <a:pt x="90872" y="85005"/>
                  </a:cubicBezTo>
                  <a:cubicBezTo>
                    <a:pt x="96793" y="85005"/>
                    <a:pt x="103398" y="80035"/>
                    <a:pt x="103398" y="71224"/>
                  </a:cubicBezTo>
                  <a:cubicBezTo>
                    <a:pt x="103398" y="64447"/>
                    <a:pt x="98159" y="56992"/>
                    <a:pt x="87911" y="56992"/>
                  </a:cubicBezTo>
                  <a:cubicBezTo>
                    <a:pt x="81534" y="56992"/>
                    <a:pt x="71058" y="58799"/>
                    <a:pt x="54660" y="76872"/>
                  </a:cubicBezTo>
                  <a:cubicBezTo>
                    <a:pt x="46917" y="85457"/>
                    <a:pt x="38035" y="94493"/>
                    <a:pt x="29380" y="97882"/>
                  </a:cubicBezTo>
                  <a:lnTo>
                    <a:pt x="53066" y="254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1F9A925-FC98-8AF3-605D-98DDA186591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92572" y="3928391"/>
              <a:ext cx="68392" cy="72110"/>
            </a:xfrm>
            <a:custGeom>
              <a:avLst/>
              <a:gdLst>
                <a:gd name="connsiteX0" fmla="*/ 64162 w 68392"/>
                <a:gd name="connsiteY0" fmla="*/ 34538 h 72110"/>
                <a:gd name="connsiteX1" fmla="*/ 68626 w 68392"/>
                <a:gd name="connsiteY1" fmla="*/ 31059 h 72110"/>
                <a:gd name="connsiteX2" fmla="*/ 37060 w 68392"/>
                <a:gd name="connsiteY2" fmla="*/ 64 h 72110"/>
                <a:gd name="connsiteX3" fmla="*/ 234 w 68392"/>
                <a:gd name="connsiteY3" fmla="*/ 35961 h 72110"/>
                <a:gd name="connsiteX4" fmla="*/ 39133 w 68392"/>
                <a:gd name="connsiteY4" fmla="*/ 72175 h 72110"/>
                <a:gd name="connsiteX5" fmla="*/ 68626 w 68392"/>
                <a:gd name="connsiteY5" fmla="*/ 51617 h 72110"/>
                <a:gd name="connsiteX6" fmla="*/ 65916 w 68392"/>
                <a:gd name="connsiteY6" fmla="*/ 49403 h 72110"/>
                <a:gd name="connsiteX7" fmla="*/ 63046 w 68392"/>
                <a:gd name="connsiteY7" fmla="*/ 51933 h 72110"/>
                <a:gd name="connsiteX8" fmla="*/ 40249 w 68392"/>
                <a:gd name="connsiteY8" fmla="*/ 67114 h 72110"/>
                <a:gd name="connsiteX9" fmla="*/ 20799 w 68392"/>
                <a:gd name="connsiteY9" fmla="*/ 57784 h 72110"/>
                <a:gd name="connsiteX10" fmla="*/ 14741 w 68392"/>
                <a:gd name="connsiteY10" fmla="*/ 34538 h 72110"/>
                <a:gd name="connsiteX11" fmla="*/ 64162 w 68392"/>
                <a:gd name="connsiteY11" fmla="*/ 34538 h 72110"/>
                <a:gd name="connsiteX12" fmla="*/ 14901 w 68392"/>
                <a:gd name="connsiteY12" fmla="*/ 30427 h 72110"/>
                <a:gd name="connsiteX13" fmla="*/ 37060 w 68392"/>
                <a:gd name="connsiteY13" fmla="*/ 4492 h 72110"/>
                <a:gd name="connsiteX14" fmla="*/ 57466 w 68392"/>
                <a:gd name="connsiteY14" fmla="*/ 30427 h 72110"/>
                <a:gd name="connsiteX15" fmla="*/ 14901 w 68392"/>
                <a:gd name="connsiteY15" fmla="*/ 30427 h 7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392" h="72110">
                  <a:moveTo>
                    <a:pt x="64162" y="34538"/>
                  </a:moveTo>
                  <a:cubicBezTo>
                    <a:pt x="67510" y="34538"/>
                    <a:pt x="68626" y="34538"/>
                    <a:pt x="68626" y="31059"/>
                  </a:cubicBezTo>
                  <a:cubicBezTo>
                    <a:pt x="68626" y="17143"/>
                    <a:pt x="60814" y="64"/>
                    <a:pt x="37060" y="64"/>
                  </a:cubicBezTo>
                  <a:cubicBezTo>
                    <a:pt x="16176" y="64"/>
                    <a:pt x="234" y="16511"/>
                    <a:pt x="234" y="35961"/>
                  </a:cubicBezTo>
                  <a:cubicBezTo>
                    <a:pt x="234" y="56045"/>
                    <a:pt x="17930" y="72175"/>
                    <a:pt x="39133" y="72175"/>
                  </a:cubicBezTo>
                  <a:cubicBezTo>
                    <a:pt x="60655" y="72175"/>
                    <a:pt x="68626" y="55096"/>
                    <a:pt x="68626" y="51617"/>
                  </a:cubicBezTo>
                  <a:cubicBezTo>
                    <a:pt x="68626" y="50984"/>
                    <a:pt x="68307" y="49403"/>
                    <a:pt x="65916" y="49403"/>
                  </a:cubicBezTo>
                  <a:cubicBezTo>
                    <a:pt x="63843" y="49403"/>
                    <a:pt x="63524" y="50352"/>
                    <a:pt x="63046" y="51933"/>
                  </a:cubicBezTo>
                  <a:cubicBezTo>
                    <a:pt x="58104" y="64742"/>
                    <a:pt x="45988" y="67114"/>
                    <a:pt x="40249" y="67114"/>
                  </a:cubicBezTo>
                  <a:cubicBezTo>
                    <a:pt x="32756" y="67114"/>
                    <a:pt x="25582" y="63793"/>
                    <a:pt x="20799" y="57784"/>
                  </a:cubicBezTo>
                  <a:cubicBezTo>
                    <a:pt x="14901" y="50352"/>
                    <a:pt x="14741" y="40705"/>
                    <a:pt x="14741" y="34538"/>
                  </a:cubicBezTo>
                  <a:lnTo>
                    <a:pt x="64162" y="34538"/>
                  </a:lnTo>
                  <a:close/>
                  <a:moveTo>
                    <a:pt x="14901" y="30427"/>
                  </a:moveTo>
                  <a:cubicBezTo>
                    <a:pt x="16654" y="8129"/>
                    <a:pt x="31002" y="4492"/>
                    <a:pt x="37060" y="4492"/>
                  </a:cubicBezTo>
                  <a:cubicBezTo>
                    <a:pt x="56669" y="4492"/>
                    <a:pt x="57307" y="26473"/>
                    <a:pt x="57466" y="30427"/>
                  </a:cubicBezTo>
                  <a:lnTo>
                    <a:pt x="14901" y="3042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7FD12B-E95A-BD45-015B-15C2E7C0D63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74665" y="3929181"/>
              <a:ext cx="85290" cy="100416"/>
            </a:xfrm>
            <a:custGeom>
              <a:avLst/>
              <a:gdLst>
                <a:gd name="connsiteX0" fmla="*/ 73572 w 85290"/>
                <a:gd name="connsiteY0" fmla="*/ 64 h 100416"/>
                <a:gd name="connsiteX1" fmla="*/ 68789 w 85290"/>
                <a:gd name="connsiteY1" fmla="*/ 64 h 100416"/>
                <a:gd name="connsiteX2" fmla="*/ 63050 w 85290"/>
                <a:gd name="connsiteY2" fmla="*/ 13822 h 100416"/>
                <a:gd name="connsiteX3" fmla="*/ 38818 w 85290"/>
                <a:gd name="connsiteY3" fmla="*/ 64 h 100416"/>
                <a:gd name="connsiteX4" fmla="*/ 237 w 85290"/>
                <a:gd name="connsiteY4" fmla="*/ 35803 h 100416"/>
                <a:gd name="connsiteX5" fmla="*/ 37383 w 85290"/>
                <a:gd name="connsiteY5" fmla="*/ 71384 h 100416"/>
                <a:gd name="connsiteX6" fmla="*/ 60977 w 85290"/>
                <a:gd name="connsiteY6" fmla="*/ 60631 h 100416"/>
                <a:gd name="connsiteX7" fmla="*/ 60977 w 85290"/>
                <a:gd name="connsiteY7" fmla="*/ 87988 h 100416"/>
                <a:gd name="connsiteX8" fmla="*/ 49021 w 85290"/>
                <a:gd name="connsiteY8" fmla="*/ 94788 h 100416"/>
                <a:gd name="connsiteX9" fmla="*/ 49021 w 85290"/>
                <a:gd name="connsiteY9" fmla="*/ 100481 h 100416"/>
                <a:gd name="connsiteX10" fmla="*/ 67195 w 85290"/>
                <a:gd name="connsiteY10" fmla="*/ 99848 h 100416"/>
                <a:gd name="connsiteX11" fmla="*/ 85528 w 85290"/>
                <a:gd name="connsiteY11" fmla="*/ 100481 h 100416"/>
                <a:gd name="connsiteX12" fmla="*/ 85528 w 85290"/>
                <a:gd name="connsiteY12" fmla="*/ 94788 h 100416"/>
                <a:gd name="connsiteX13" fmla="*/ 73572 w 85290"/>
                <a:gd name="connsiteY13" fmla="*/ 87988 h 100416"/>
                <a:gd name="connsiteX14" fmla="*/ 73572 w 85290"/>
                <a:gd name="connsiteY14" fmla="*/ 64 h 100416"/>
                <a:gd name="connsiteX15" fmla="*/ 61615 w 85290"/>
                <a:gd name="connsiteY15" fmla="*/ 47031 h 100416"/>
                <a:gd name="connsiteX16" fmla="*/ 59224 w 85290"/>
                <a:gd name="connsiteY16" fmla="*/ 54621 h 100416"/>
                <a:gd name="connsiteX17" fmla="*/ 38339 w 85290"/>
                <a:gd name="connsiteY17" fmla="*/ 66956 h 100416"/>
                <a:gd name="connsiteX18" fmla="*/ 14745 w 85290"/>
                <a:gd name="connsiteY18" fmla="*/ 35961 h 100416"/>
                <a:gd name="connsiteX19" fmla="*/ 40093 w 85290"/>
                <a:gd name="connsiteY19" fmla="*/ 5125 h 100416"/>
                <a:gd name="connsiteX20" fmla="*/ 61615 w 85290"/>
                <a:gd name="connsiteY20" fmla="*/ 26948 h 100416"/>
                <a:gd name="connsiteX21" fmla="*/ 61615 w 85290"/>
                <a:gd name="connsiteY21" fmla="*/ 47031 h 10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290" h="100416">
                  <a:moveTo>
                    <a:pt x="73572" y="64"/>
                  </a:moveTo>
                  <a:lnTo>
                    <a:pt x="68789" y="64"/>
                  </a:lnTo>
                  <a:lnTo>
                    <a:pt x="63050" y="13822"/>
                  </a:lnTo>
                  <a:cubicBezTo>
                    <a:pt x="58108" y="6232"/>
                    <a:pt x="50137" y="64"/>
                    <a:pt x="38818" y="64"/>
                  </a:cubicBezTo>
                  <a:cubicBezTo>
                    <a:pt x="18252" y="64"/>
                    <a:pt x="237" y="15562"/>
                    <a:pt x="237" y="35803"/>
                  </a:cubicBezTo>
                  <a:cubicBezTo>
                    <a:pt x="237" y="55570"/>
                    <a:pt x="17296" y="71384"/>
                    <a:pt x="37383" y="71384"/>
                  </a:cubicBezTo>
                  <a:cubicBezTo>
                    <a:pt x="50137" y="71384"/>
                    <a:pt x="56992" y="64584"/>
                    <a:pt x="60977" y="60631"/>
                  </a:cubicBezTo>
                  <a:lnTo>
                    <a:pt x="60977" y="87988"/>
                  </a:lnTo>
                  <a:cubicBezTo>
                    <a:pt x="60977" y="94788"/>
                    <a:pt x="59383" y="94788"/>
                    <a:pt x="49021" y="94788"/>
                  </a:cubicBezTo>
                  <a:lnTo>
                    <a:pt x="49021" y="100481"/>
                  </a:lnTo>
                  <a:cubicBezTo>
                    <a:pt x="49339" y="100481"/>
                    <a:pt x="60499" y="99848"/>
                    <a:pt x="67195" y="99848"/>
                  </a:cubicBezTo>
                  <a:cubicBezTo>
                    <a:pt x="73093" y="99848"/>
                    <a:pt x="84093" y="100323"/>
                    <a:pt x="85528" y="100481"/>
                  </a:cubicBezTo>
                  <a:lnTo>
                    <a:pt x="85528" y="94788"/>
                  </a:lnTo>
                  <a:cubicBezTo>
                    <a:pt x="75166" y="94788"/>
                    <a:pt x="73572" y="94788"/>
                    <a:pt x="73572" y="87988"/>
                  </a:cubicBezTo>
                  <a:lnTo>
                    <a:pt x="73572" y="64"/>
                  </a:lnTo>
                  <a:close/>
                  <a:moveTo>
                    <a:pt x="61615" y="47031"/>
                  </a:moveTo>
                  <a:cubicBezTo>
                    <a:pt x="61615" y="49877"/>
                    <a:pt x="61615" y="50510"/>
                    <a:pt x="59224" y="54621"/>
                  </a:cubicBezTo>
                  <a:cubicBezTo>
                    <a:pt x="54441" y="62370"/>
                    <a:pt x="46470" y="66956"/>
                    <a:pt x="38339" y="66956"/>
                  </a:cubicBezTo>
                  <a:cubicBezTo>
                    <a:pt x="25107" y="66956"/>
                    <a:pt x="14745" y="52724"/>
                    <a:pt x="14745" y="35961"/>
                  </a:cubicBezTo>
                  <a:cubicBezTo>
                    <a:pt x="14745" y="17459"/>
                    <a:pt x="27339" y="5125"/>
                    <a:pt x="40093" y="5125"/>
                  </a:cubicBezTo>
                  <a:cubicBezTo>
                    <a:pt x="53484" y="5125"/>
                    <a:pt x="61615" y="18092"/>
                    <a:pt x="61615" y="26948"/>
                  </a:cubicBezTo>
                  <a:lnTo>
                    <a:pt x="61615" y="4703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1C9B6EE-4A48-DA2D-C063-381AB8C9BEA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98838" y="4165643"/>
              <a:ext cx="103168" cy="159266"/>
            </a:xfrm>
            <a:custGeom>
              <a:avLst/>
              <a:gdLst>
                <a:gd name="connsiteX0" fmla="*/ 52970 w 103168"/>
                <a:gd name="connsiteY0" fmla="*/ 2564 h 159266"/>
                <a:gd name="connsiteX1" fmla="*/ 50010 w 103168"/>
                <a:gd name="connsiteY1" fmla="*/ 79 h 159266"/>
                <a:gd name="connsiteX2" fmla="*/ 22225 w 103168"/>
                <a:gd name="connsiteY2" fmla="*/ 2338 h 159266"/>
                <a:gd name="connsiteX3" fmla="*/ 17897 w 103168"/>
                <a:gd name="connsiteY3" fmla="*/ 6856 h 159266"/>
                <a:gd name="connsiteX4" fmla="*/ 23363 w 103168"/>
                <a:gd name="connsiteY4" fmla="*/ 9567 h 159266"/>
                <a:gd name="connsiteX5" fmla="*/ 34751 w 103168"/>
                <a:gd name="connsiteY5" fmla="*/ 13407 h 159266"/>
                <a:gd name="connsiteX6" fmla="*/ 34067 w 103168"/>
                <a:gd name="connsiteY6" fmla="*/ 17925 h 159266"/>
                <a:gd name="connsiteX7" fmla="*/ 1044 w 103168"/>
                <a:gd name="connsiteY7" fmla="*/ 148049 h 159266"/>
                <a:gd name="connsiteX8" fmla="*/ 133 w 103168"/>
                <a:gd name="connsiteY8" fmla="*/ 153019 h 159266"/>
                <a:gd name="connsiteX9" fmla="*/ 6738 w 103168"/>
                <a:gd name="connsiteY9" fmla="*/ 159345 h 159266"/>
                <a:gd name="connsiteX10" fmla="*/ 14481 w 103168"/>
                <a:gd name="connsiteY10" fmla="*/ 154601 h 159266"/>
                <a:gd name="connsiteX11" fmla="*/ 27235 w 103168"/>
                <a:gd name="connsiteY11" fmla="*/ 105126 h 159266"/>
                <a:gd name="connsiteX12" fmla="*/ 53654 w 103168"/>
                <a:gd name="connsiteY12" fmla="*/ 124329 h 159266"/>
                <a:gd name="connsiteX13" fmla="*/ 52970 w 103168"/>
                <a:gd name="connsiteY13" fmla="*/ 129073 h 159266"/>
                <a:gd name="connsiteX14" fmla="*/ 52059 w 103168"/>
                <a:gd name="connsiteY14" fmla="*/ 136980 h 159266"/>
                <a:gd name="connsiteX15" fmla="*/ 73012 w 103168"/>
                <a:gd name="connsiteY15" fmla="*/ 159345 h 159266"/>
                <a:gd name="connsiteX16" fmla="*/ 91004 w 103168"/>
                <a:gd name="connsiteY16" fmla="*/ 147371 h 159266"/>
                <a:gd name="connsiteX17" fmla="*/ 99203 w 103168"/>
                <a:gd name="connsiteY17" fmla="*/ 124555 h 159266"/>
                <a:gd name="connsiteX18" fmla="*/ 96470 w 103168"/>
                <a:gd name="connsiteY18" fmla="*/ 122296 h 159266"/>
                <a:gd name="connsiteX19" fmla="*/ 93281 w 103168"/>
                <a:gd name="connsiteY19" fmla="*/ 126362 h 159266"/>
                <a:gd name="connsiteX20" fmla="*/ 73467 w 103168"/>
                <a:gd name="connsiteY20" fmla="*/ 154375 h 159266"/>
                <a:gd name="connsiteX21" fmla="*/ 66180 w 103168"/>
                <a:gd name="connsiteY21" fmla="*/ 143757 h 159266"/>
                <a:gd name="connsiteX22" fmla="*/ 68002 w 103168"/>
                <a:gd name="connsiteY22" fmla="*/ 131106 h 159266"/>
                <a:gd name="connsiteX23" fmla="*/ 68913 w 103168"/>
                <a:gd name="connsiteY23" fmla="*/ 124103 h 159266"/>
                <a:gd name="connsiteX24" fmla="*/ 35206 w 103168"/>
                <a:gd name="connsiteY24" fmla="*/ 100382 h 159266"/>
                <a:gd name="connsiteX25" fmla="*/ 54792 w 103168"/>
                <a:gd name="connsiteY25" fmla="*/ 83665 h 159266"/>
                <a:gd name="connsiteX26" fmla="*/ 87360 w 103168"/>
                <a:gd name="connsiteY26" fmla="*/ 61978 h 159266"/>
                <a:gd name="connsiteX27" fmla="*/ 89410 w 103168"/>
                <a:gd name="connsiteY27" fmla="*/ 62204 h 159266"/>
                <a:gd name="connsiteX28" fmla="*/ 94192 w 103168"/>
                <a:gd name="connsiteY28" fmla="*/ 64011 h 159266"/>
                <a:gd name="connsiteX29" fmla="*/ 95103 w 103168"/>
                <a:gd name="connsiteY29" fmla="*/ 64915 h 159266"/>
                <a:gd name="connsiteX30" fmla="*/ 82122 w 103168"/>
                <a:gd name="connsiteY30" fmla="*/ 77114 h 159266"/>
                <a:gd name="connsiteX31" fmla="*/ 90776 w 103168"/>
                <a:gd name="connsiteY31" fmla="*/ 85020 h 159266"/>
                <a:gd name="connsiteX32" fmla="*/ 103302 w 103168"/>
                <a:gd name="connsiteY32" fmla="*/ 71240 h 159266"/>
                <a:gd name="connsiteX33" fmla="*/ 87815 w 103168"/>
                <a:gd name="connsiteY33" fmla="*/ 57008 h 159266"/>
                <a:gd name="connsiteX34" fmla="*/ 54565 w 103168"/>
                <a:gd name="connsiteY34" fmla="*/ 76888 h 159266"/>
                <a:gd name="connsiteX35" fmla="*/ 29285 w 103168"/>
                <a:gd name="connsiteY35" fmla="*/ 97897 h 159266"/>
                <a:gd name="connsiteX36" fmla="*/ 52970 w 103168"/>
                <a:gd name="connsiteY36" fmla="*/ 2564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2970" y="2564"/>
                  </a:moveTo>
                  <a:cubicBezTo>
                    <a:pt x="52970" y="2338"/>
                    <a:pt x="52970" y="79"/>
                    <a:pt x="50010" y="79"/>
                  </a:cubicBezTo>
                  <a:cubicBezTo>
                    <a:pt x="44771" y="79"/>
                    <a:pt x="28146" y="1886"/>
                    <a:pt x="22225" y="2338"/>
                  </a:cubicBezTo>
                  <a:cubicBezTo>
                    <a:pt x="20403" y="2564"/>
                    <a:pt x="17897" y="2790"/>
                    <a:pt x="17897" y="6856"/>
                  </a:cubicBezTo>
                  <a:cubicBezTo>
                    <a:pt x="17897" y="9567"/>
                    <a:pt x="19947" y="9567"/>
                    <a:pt x="23363" y="9567"/>
                  </a:cubicBezTo>
                  <a:cubicBezTo>
                    <a:pt x="34295" y="9567"/>
                    <a:pt x="34751" y="11148"/>
                    <a:pt x="34751" y="13407"/>
                  </a:cubicBezTo>
                  <a:lnTo>
                    <a:pt x="34067" y="17925"/>
                  </a:lnTo>
                  <a:lnTo>
                    <a:pt x="1044" y="148049"/>
                  </a:lnTo>
                  <a:cubicBezTo>
                    <a:pt x="133" y="151212"/>
                    <a:pt x="133" y="151664"/>
                    <a:pt x="133" y="153019"/>
                  </a:cubicBezTo>
                  <a:cubicBezTo>
                    <a:pt x="133" y="158215"/>
                    <a:pt x="4688" y="159345"/>
                    <a:pt x="6738" y="159345"/>
                  </a:cubicBezTo>
                  <a:cubicBezTo>
                    <a:pt x="9699" y="159345"/>
                    <a:pt x="13115" y="157311"/>
                    <a:pt x="14481" y="154601"/>
                  </a:cubicBezTo>
                  <a:cubicBezTo>
                    <a:pt x="15620" y="152567"/>
                    <a:pt x="25869" y="110774"/>
                    <a:pt x="27235" y="105126"/>
                  </a:cubicBezTo>
                  <a:cubicBezTo>
                    <a:pt x="34978" y="105804"/>
                    <a:pt x="53654" y="109419"/>
                    <a:pt x="53654" y="124329"/>
                  </a:cubicBezTo>
                  <a:cubicBezTo>
                    <a:pt x="53654" y="125910"/>
                    <a:pt x="53654" y="126814"/>
                    <a:pt x="52970" y="129073"/>
                  </a:cubicBezTo>
                  <a:cubicBezTo>
                    <a:pt x="52515" y="131784"/>
                    <a:pt x="52059" y="134495"/>
                    <a:pt x="52059" y="136980"/>
                  </a:cubicBezTo>
                  <a:cubicBezTo>
                    <a:pt x="52059" y="150308"/>
                    <a:pt x="61169" y="159345"/>
                    <a:pt x="73012" y="159345"/>
                  </a:cubicBezTo>
                  <a:cubicBezTo>
                    <a:pt x="79844" y="159345"/>
                    <a:pt x="85994" y="155730"/>
                    <a:pt x="91004" y="147371"/>
                  </a:cubicBezTo>
                  <a:cubicBezTo>
                    <a:pt x="96698" y="137431"/>
                    <a:pt x="99203" y="125006"/>
                    <a:pt x="99203" y="124555"/>
                  </a:cubicBezTo>
                  <a:cubicBezTo>
                    <a:pt x="99203" y="122296"/>
                    <a:pt x="97153" y="122296"/>
                    <a:pt x="96470" y="122296"/>
                  </a:cubicBezTo>
                  <a:cubicBezTo>
                    <a:pt x="94192" y="122296"/>
                    <a:pt x="93965" y="123199"/>
                    <a:pt x="93281" y="126362"/>
                  </a:cubicBezTo>
                  <a:cubicBezTo>
                    <a:pt x="88726" y="142853"/>
                    <a:pt x="83488" y="154375"/>
                    <a:pt x="73467" y="154375"/>
                  </a:cubicBezTo>
                  <a:cubicBezTo>
                    <a:pt x="69140" y="154375"/>
                    <a:pt x="66180" y="151890"/>
                    <a:pt x="66180" y="143757"/>
                  </a:cubicBezTo>
                  <a:cubicBezTo>
                    <a:pt x="66180" y="139916"/>
                    <a:pt x="67091" y="134721"/>
                    <a:pt x="68002" y="131106"/>
                  </a:cubicBezTo>
                  <a:cubicBezTo>
                    <a:pt x="68913" y="127266"/>
                    <a:pt x="68913" y="126362"/>
                    <a:pt x="68913" y="124103"/>
                  </a:cubicBezTo>
                  <a:cubicBezTo>
                    <a:pt x="68913" y="109419"/>
                    <a:pt x="54565" y="102867"/>
                    <a:pt x="35206" y="100382"/>
                  </a:cubicBezTo>
                  <a:cubicBezTo>
                    <a:pt x="42266" y="96316"/>
                    <a:pt x="49554" y="89087"/>
                    <a:pt x="54792" y="83665"/>
                  </a:cubicBezTo>
                  <a:cubicBezTo>
                    <a:pt x="65724" y="71692"/>
                    <a:pt x="76200" y="61978"/>
                    <a:pt x="87360" y="61978"/>
                  </a:cubicBezTo>
                  <a:cubicBezTo>
                    <a:pt x="88726" y="61978"/>
                    <a:pt x="88954" y="61978"/>
                    <a:pt x="89410" y="62204"/>
                  </a:cubicBezTo>
                  <a:cubicBezTo>
                    <a:pt x="92143" y="62655"/>
                    <a:pt x="92370" y="62655"/>
                    <a:pt x="94192" y="64011"/>
                  </a:cubicBezTo>
                  <a:cubicBezTo>
                    <a:pt x="94648" y="64237"/>
                    <a:pt x="94648" y="64463"/>
                    <a:pt x="95103" y="64915"/>
                  </a:cubicBezTo>
                  <a:cubicBezTo>
                    <a:pt x="84172" y="65592"/>
                    <a:pt x="82122" y="74403"/>
                    <a:pt x="82122" y="77114"/>
                  </a:cubicBezTo>
                  <a:cubicBezTo>
                    <a:pt x="82122" y="80728"/>
                    <a:pt x="84627" y="85020"/>
                    <a:pt x="90776" y="85020"/>
                  </a:cubicBezTo>
                  <a:cubicBezTo>
                    <a:pt x="96698" y="85020"/>
                    <a:pt x="103302" y="80050"/>
                    <a:pt x="103302" y="71240"/>
                  </a:cubicBezTo>
                  <a:cubicBezTo>
                    <a:pt x="103302" y="64463"/>
                    <a:pt x="98064" y="57008"/>
                    <a:pt x="87815" y="57008"/>
                  </a:cubicBezTo>
                  <a:cubicBezTo>
                    <a:pt x="81439" y="57008"/>
                    <a:pt x="70962" y="58815"/>
                    <a:pt x="54565" y="76888"/>
                  </a:cubicBezTo>
                  <a:cubicBezTo>
                    <a:pt x="46821" y="85472"/>
                    <a:pt x="37939" y="94509"/>
                    <a:pt x="29285" y="97897"/>
                  </a:cubicBezTo>
                  <a:lnTo>
                    <a:pt x="52970" y="256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A47ECB9-402B-91CE-F7AA-6D68E77C2E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19540" y="4170705"/>
              <a:ext cx="97406" cy="71319"/>
            </a:xfrm>
            <a:custGeom>
              <a:avLst/>
              <a:gdLst>
                <a:gd name="connsiteX0" fmla="*/ 12095 w 97406"/>
                <a:gd name="connsiteY0" fmla="*/ 59851 h 71319"/>
                <a:gd name="connsiteX1" fmla="*/ 10501 w 97406"/>
                <a:gd name="connsiteY1" fmla="*/ 66334 h 71319"/>
                <a:gd name="connsiteX2" fmla="*/ 15922 w 97406"/>
                <a:gd name="connsiteY2" fmla="*/ 71395 h 71319"/>
                <a:gd name="connsiteX3" fmla="*/ 22139 w 97406"/>
                <a:gd name="connsiteY3" fmla="*/ 67916 h 71319"/>
                <a:gd name="connsiteX4" fmla="*/ 25009 w 97406"/>
                <a:gd name="connsiteY4" fmla="*/ 58111 h 71319"/>
                <a:gd name="connsiteX5" fmla="*/ 28516 w 97406"/>
                <a:gd name="connsiteY5" fmla="*/ 43879 h 71319"/>
                <a:gd name="connsiteX6" fmla="*/ 31226 w 97406"/>
                <a:gd name="connsiteY6" fmla="*/ 33284 h 71319"/>
                <a:gd name="connsiteX7" fmla="*/ 37922 w 97406"/>
                <a:gd name="connsiteY7" fmla="*/ 19051 h 71319"/>
                <a:gd name="connsiteX8" fmla="*/ 61835 w 97406"/>
                <a:gd name="connsiteY8" fmla="*/ 4503 h 71319"/>
                <a:gd name="connsiteX9" fmla="*/ 71241 w 97406"/>
                <a:gd name="connsiteY9" fmla="*/ 15572 h 71319"/>
                <a:gd name="connsiteX10" fmla="*/ 61835 w 97406"/>
                <a:gd name="connsiteY10" fmla="*/ 49255 h 71319"/>
                <a:gd name="connsiteX11" fmla="*/ 59444 w 97406"/>
                <a:gd name="connsiteY11" fmla="*/ 57795 h 71319"/>
                <a:gd name="connsiteX12" fmla="*/ 74589 w 97406"/>
                <a:gd name="connsiteY12" fmla="*/ 71395 h 71319"/>
                <a:gd name="connsiteX13" fmla="*/ 97546 w 97406"/>
                <a:gd name="connsiteY13" fmla="*/ 47200 h 71319"/>
                <a:gd name="connsiteX14" fmla="*/ 94995 w 97406"/>
                <a:gd name="connsiteY14" fmla="*/ 45144 h 71319"/>
                <a:gd name="connsiteX15" fmla="*/ 91966 w 97406"/>
                <a:gd name="connsiteY15" fmla="*/ 47832 h 71319"/>
                <a:gd name="connsiteX16" fmla="*/ 75067 w 97406"/>
                <a:gd name="connsiteY16" fmla="*/ 66967 h 71319"/>
                <a:gd name="connsiteX17" fmla="*/ 71082 w 97406"/>
                <a:gd name="connsiteY17" fmla="*/ 61432 h 71319"/>
                <a:gd name="connsiteX18" fmla="*/ 74748 w 97406"/>
                <a:gd name="connsiteY18" fmla="*/ 48623 h 71319"/>
                <a:gd name="connsiteX19" fmla="*/ 83198 w 97406"/>
                <a:gd name="connsiteY19" fmla="*/ 18103 h 71319"/>
                <a:gd name="connsiteX20" fmla="*/ 62473 w 97406"/>
                <a:gd name="connsiteY20" fmla="*/ 75 h 71319"/>
                <a:gd name="connsiteX21" fmla="*/ 35530 w 97406"/>
                <a:gd name="connsiteY21" fmla="*/ 14465 h 71319"/>
                <a:gd name="connsiteX22" fmla="*/ 18472 w 97406"/>
                <a:gd name="connsiteY22" fmla="*/ 75 h 71319"/>
                <a:gd name="connsiteX23" fmla="*/ 5878 w 97406"/>
                <a:gd name="connsiteY23" fmla="*/ 8614 h 71319"/>
                <a:gd name="connsiteX24" fmla="*/ 139 w 97406"/>
                <a:gd name="connsiteY24" fmla="*/ 24270 h 71319"/>
                <a:gd name="connsiteX25" fmla="*/ 2849 w 97406"/>
                <a:gd name="connsiteY25" fmla="*/ 26326 h 71319"/>
                <a:gd name="connsiteX26" fmla="*/ 6356 w 97406"/>
                <a:gd name="connsiteY26" fmla="*/ 21582 h 71319"/>
                <a:gd name="connsiteX27" fmla="*/ 17994 w 97406"/>
                <a:gd name="connsiteY27" fmla="*/ 4503 h 71319"/>
                <a:gd name="connsiteX28" fmla="*/ 23255 w 97406"/>
                <a:gd name="connsiteY28" fmla="*/ 12251 h 71319"/>
                <a:gd name="connsiteX29" fmla="*/ 20704 w 97406"/>
                <a:gd name="connsiteY29" fmla="*/ 25377 h 71319"/>
                <a:gd name="connsiteX30" fmla="*/ 17197 w 97406"/>
                <a:gd name="connsiteY30" fmla="*/ 39609 h 71319"/>
                <a:gd name="connsiteX31" fmla="*/ 12095 w 97406"/>
                <a:gd name="connsiteY31" fmla="*/ 59851 h 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1319">
                  <a:moveTo>
                    <a:pt x="12095" y="59851"/>
                  </a:moveTo>
                  <a:cubicBezTo>
                    <a:pt x="11458" y="61906"/>
                    <a:pt x="10501" y="65860"/>
                    <a:pt x="10501" y="66334"/>
                  </a:cubicBezTo>
                  <a:cubicBezTo>
                    <a:pt x="10501" y="69813"/>
                    <a:pt x="13371" y="71395"/>
                    <a:pt x="15922" y="71395"/>
                  </a:cubicBezTo>
                  <a:cubicBezTo>
                    <a:pt x="18791" y="71395"/>
                    <a:pt x="21342" y="69339"/>
                    <a:pt x="22139" y="67916"/>
                  </a:cubicBezTo>
                  <a:cubicBezTo>
                    <a:pt x="22936" y="66492"/>
                    <a:pt x="24212" y="61432"/>
                    <a:pt x="25009" y="58111"/>
                  </a:cubicBezTo>
                  <a:cubicBezTo>
                    <a:pt x="25806" y="55106"/>
                    <a:pt x="27559" y="47832"/>
                    <a:pt x="28516" y="43879"/>
                  </a:cubicBezTo>
                  <a:cubicBezTo>
                    <a:pt x="29472" y="40400"/>
                    <a:pt x="30429" y="36921"/>
                    <a:pt x="31226" y="33284"/>
                  </a:cubicBezTo>
                  <a:cubicBezTo>
                    <a:pt x="32980" y="26800"/>
                    <a:pt x="33299" y="25535"/>
                    <a:pt x="37922" y="19051"/>
                  </a:cubicBezTo>
                  <a:cubicBezTo>
                    <a:pt x="42386" y="12726"/>
                    <a:pt x="49878" y="4503"/>
                    <a:pt x="61835" y="4503"/>
                  </a:cubicBezTo>
                  <a:cubicBezTo>
                    <a:pt x="71082" y="4503"/>
                    <a:pt x="71241" y="12568"/>
                    <a:pt x="71241" y="15572"/>
                  </a:cubicBezTo>
                  <a:cubicBezTo>
                    <a:pt x="71241" y="25061"/>
                    <a:pt x="64386" y="42614"/>
                    <a:pt x="61835" y="49255"/>
                  </a:cubicBezTo>
                  <a:cubicBezTo>
                    <a:pt x="60082" y="53683"/>
                    <a:pt x="59444" y="55106"/>
                    <a:pt x="59444" y="57795"/>
                  </a:cubicBezTo>
                  <a:cubicBezTo>
                    <a:pt x="59444" y="66176"/>
                    <a:pt x="66458" y="71395"/>
                    <a:pt x="74589" y="71395"/>
                  </a:cubicBezTo>
                  <a:cubicBezTo>
                    <a:pt x="90531" y="71395"/>
                    <a:pt x="97546" y="49572"/>
                    <a:pt x="97546" y="47200"/>
                  </a:cubicBezTo>
                  <a:cubicBezTo>
                    <a:pt x="97546" y="45144"/>
                    <a:pt x="95473" y="45144"/>
                    <a:pt x="94995" y="45144"/>
                  </a:cubicBezTo>
                  <a:cubicBezTo>
                    <a:pt x="92763" y="45144"/>
                    <a:pt x="92604" y="46093"/>
                    <a:pt x="91966" y="47832"/>
                  </a:cubicBezTo>
                  <a:cubicBezTo>
                    <a:pt x="88299" y="60483"/>
                    <a:pt x="81444" y="66967"/>
                    <a:pt x="75067" y="66967"/>
                  </a:cubicBezTo>
                  <a:cubicBezTo>
                    <a:pt x="71719" y="66967"/>
                    <a:pt x="71082" y="64753"/>
                    <a:pt x="71082" y="61432"/>
                  </a:cubicBezTo>
                  <a:cubicBezTo>
                    <a:pt x="71082" y="57795"/>
                    <a:pt x="71879" y="55739"/>
                    <a:pt x="74748" y="48623"/>
                  </a:cubicBezTo>
                  <a:cubicBezTo>
                    <a:pt x="76661" y="43721"/>
                    <a:pt x="83198" y="26958"/>
                    <a:pt x="83198" y="18103"/>
                  </a:cubicBezTo>
                  <a:cubicBezTo>
                    <a:pt x="83198" y="2763"/>
                    <a:pt x="70922" y="75"/>
                    <a:pt x="62473" y="75"/>
                  </a:cubicBezTo>
                  <a:cubicBezTo>
                    <a:pt x="49241" y="75"/>
                    <a:pt x="40313" y="8140"/>
                    <a:pt x="35530" y="14465"/>
                  </a:cubicBezTo>
                  <a:cubicBezTo>
                    <a:pt x="34415" y="3554"/>
                    <a:pt x="25009" y="75"/>
                    <a:pt x="18472" y="75"/>
                  </a:cubicBezTo>
                  <a:cubicBezTo>
                    <a:pt x="11617" y="75"/>
                    <a:pt x="7950" y="4977"/>
                    <a:pt x="5878" y="8614"/>
                  </a:cubicBezTo>
                  <a:cubicBezTo>
                    <a:pt x="2371" y="14465"/>
                    <a:pt x="139" y="23479"/>
                    <a:pt x="139" y="24270"/>
                  </a:cubicBezTo>
                  <a:cubicBezTo>
                    <a:pt x="139" y="26326"/>
                    <a:pt x="2371" y="26326"/>
                    <a:pt x="2849" y="26326"/>
                  </a:cubicBezTo>
                  <a:cubicBezTo>
                    <a:pt x="5081" y="26326"/>
                    <a:pt x="5240" y="25851"/>
                    <a:pt x="6356" y="21582"/>
                  </a:cubicBezTo>
                  <a:cubicBezTo>
                    <a:pt x="8748" y="12251"/>
                    <a:pt x="11777" y="4503"/>
                    <a:pt x="17994" y="4503"/>
                  </a:cubicBezTo>
                  <a:cubicBezTo>
                    <a:pt x="22139" y="4503"/>
                    <a:pt x="23255" y="7982"/>
                    <a:pt x="23255" y="12251"/>
                  </a:cubicBezTo>
                  <a:cubicBezTo>
                    <a:pt x="23255" y="15256"/>
                    <a:pt x="21820" y="21107"/>
                    <a:pt x="20704" y="25377"/>
                  </a:cubicBezTo>
                  <a:cubicBezTo>
                    <a:pt x="19588" y="29647"/>
                    <a:pt x="17994" y="36130"/>
                    <a:pt x="17197" y="39609"/>
                  </a:cubicBezTo>
                  <a:lnTo>
                    <a:pt x="12095" y="5985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321CC70-C8A5-D690-9821-40F420AC0B8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37725" y="4213109"/>
              <a:ext cx="50445" cy="51168"/>
            </a:xfrm>
            <a:custGeom>
              <a:avLst/>
              <a:gdLst>
                <a:gd name="connsiteX0" fmla="*/ 44782 w 50445"/>
                <a:gd name="connsiteY0" fmla="*/ 7305 h 51168"/>
                <a:gd name="connsiteX1" fmla="*/ 40227 w 50445"/>
                <a:gd name="connsiteY1" fmla="*/ 12953 h 51168"/>
                <a:gd name="connsiteX2" fmla="*/ 44554 w 50445"/>
                <a:gd name="connsiteY2" fmla="*/ 17019 h 51168"/>
                <a:gd name="connsiteX3" fmla="*/ 50589 w 50445"/>
                <a:gd name="connsiteY3" fmla="*/ 10016 h 51168"/>
                <a:gd name="connsiteX4" fmla="*/ 33053 w 50445"/>
                <a:gd name="connsiteY4" fmla="*/ 76 h 51168"/>
                <a:gd name="connsiteX5" fmla="*/ 10165 w 50445"/>
                <a:gd name="connsiteY5" fmla="*/ 15777 h 51168"/>
                <a:gd name="connsiteX6" fmla="*/ 14606 w 50445"/>
                <a:gd name="connsiteY6" fmla="*/ 23796 h 51168"/>
                <a:gd name="connsiteX7" fmla="*/ 27245 w 50445"/>
                <a:gd name="connsiteY7" fmla="*/ 27524 h 51168"/>
                <a:gd name="connsiteX8" fmla="*/ 42391 w 50445"/>
                <a:gd name="connsiteY8" fmla="*/ 35657 h 51168"/>
                <a:gd name="connsiteX9" fmla="*/ 21438 w 50445"/>
                <a:gd name="connsiteY9" fmla="*/ 47404 h 51168"/>
                <a:gd name="connsiteX10" fmla="*/ 6407 w 50445"/>
                <a:gd name="connsiteY10" fmla="*/ 43564 h 51168"/>
                <a:gd name="connsiteX11" fmla="*/ 12328 w 50445"/>
                <a:gd name="connsiteY11" fmla="*/ 36673 h 51168"/>
                <a:gd name="connsiteX12" fmla="*/ 7432 w 50445"/>
                <a:gd name="connsiteY12" fmla="*/ 32042 h 51168"/>
                <a:gd name="connsiteX13" fmla="*/ 144 w 50445"/>
                <a:gd name="connsiteY13" fmla="*/ 40175 h 51168"/>
                <a:gd name="connsiteX14" fmla="*/ 21210 w 50445"/>
                <a:gd name="connsiteY14" fmla="*/ 51244 h 51168"/>
                <a:gd name="connsiteX15" fmla="*/ 48540 w 50445"/>
                <a:gd name="connsiteY15" fmla="*/ 33285 h 51168"/>
                <a:gd name="connsiteX16" fmla="*/ 30092 w 50445"/>
                <a:gd name="connsiteY16" fmla="*/ 20182 h 51168"/>
                <a:gd name="connsiteX17" fmla="*/ 16428 w 50445"/>
                <a:gd name="connsiteY17" fmla="*/ 13405 h 51168"/>
                <a:gd name="connsiteX18" fmla="*/ 32825 w 50445"/>
                <a:gd name="connsiteY18" fmla="*/ 3916 h 51168"/>
                <a:gd name="connsiteX19" fmla="*/ 44782 w 50445"/>
                <a:gd name="connsiteY19" fmla="*/ 7305 h 5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45" h="51168">
                  <a:moveTo>
                    <a:pt x="44782" y="7305"/>
                  </a:moveTo>
                  <a:cubicBezTo>
                    <a:pt x="40796" y="8435"/>
                    <a:pt x="40227" y="11823"/>
                    <a:pt x="40227" y="12953"/>
                  </a:cubicBezTo>
                  <a:cubicBezTo>
                    <a:pt x="40227" y="15777"/>
                    <a:pt x="42618" y="17019"/>
                    <a:pt x="44554" y="17019"/>
                  </a:cubicBezTo>
                  <a:cubicBezTo>
                    <a:pt x="45921" y="17019"/>
                    <a:pt x="50589" y="16003"/>
                    <a:pt x="50589" y="10016"/>
                  </a:cubicBezTo>
                  <a:cubicBezTo>
                    <a:pt x="50589" y="2448"/>
                    <a:pt x="41593" y="76"/>
                    <a:pt x="33053" y="76"/>
                  </a:cubicBezTo>
                  <a:cubicBezTo>
                    <a:pt x="13808" y="76"/>
                    <a:pt x="10165" y="11710"/>
                    <a:pt x="10165" y="15777"/>
                  </a:cubicBezTo>
                  <a:cubicBezTo>
                    <a:pt x="10165" y="19843"/>
                    <a:pt x="12556" y="22215"/>
                    <a:pt x="14606" y="23796"/>
                  </a:cubicBezTo>
                  <a:cubicBezTo>
                    <a:pt x="17794" y="26056"/>
                    <a:pt x="21210" y="26507"/>
                    <a:pt x="27245" y="27524"/>
                  </a:cubicBezTo>
                  <a:cubicBezTo>
                    <a:pt x="34419" y="28654"/>
                    <a:pt x="42391" y="29896"/>
                    <a:pt x="42391" y="35657"/>
                  </a:cubicBezTo>
                  <a:cubicBezTo>
                    <a:pt x="42391" y="35770"/>
                    <a:pt x="42391" y="47404"/>
                    <a:pt x="21438" y="47404"/>
                  </a:cubicBezTo>
                  <a:cubicBezTo>
                    <a:pt x="17111" y="47404"/>
                    <a:pt x="10051" y="47065"/>
                    <a:pt x="6407" y="43564"/>
                  </a:cubicBezTo>
                  <a:cubicBezTo>
                    <a:pt x="10506" y="42660"/>
                    <a:pt x="12328" y="39384"/>
                    <a:pt x="12328" y="36673"/>
                  </a:cubicBezTo>
                  <a:cubicBezTo>
                    <a:pt x="12328" y="33511"/>
                    <a:pt x="9937" y="32042"/>
                    <a:pt x="7432" y="32042"/>
                  </a:cubicBezTo>
                  <a:cubicBezTo>
                    <a:pt x="3560" y="32042"/>
                    <a:pt x="144" y="35092"/>
                    <a:pt x="144" y="40175"/>
                  </a:cubicBezTo>
                  <a:cubicBezTo>
                    <a:pt x="144" y="51244"/>
                    <a:pt x="17908" y="51244"/>
                    <a:pt x="21210" y="51244"/>
                  </a:cubicBezTo>
                  <a:cubicBezTo>
                    <a:pt x="44554" y="51244"/>
                    <a:pt x="48540" y="37916"/>
                    <a:pt x="48540" y="33285"/>
                  </a:cubicBezTo>
                  <a:cubicBezTo>
                    <a:pt x="48540" y="23119"/>
                    <a:pt x="36014" y="21198"/>
                    <a:pt x="30092" y="20182"/>
                  </a:cubicBezTo>
                  <a:cubicBezTo>
                    <a:pt x="22007" y="18939"/>
                    <a:pt x="16428" y="18036"/>
                    <a:pt x="16428" y="13405"/>
                  </a:cubicBezTo>
                  <a:cubicBezTo>
                    <a:pt x="16428" y="13292"/>
                    <a:pt x="16428" y="3916"/>
                    <a:pt x="32825" y="3916"/>
                  </a:cubicBezTo>
                  <a:cubicBezTo>
                    <a:pt x="35786" y="3916"/>
                    <a:pt x="41821" y="4142"/>
                    <a:pt x="44782" y="73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9EB719C-7716-FDC9-CD75-FBBC2AE6247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29546" y="4196956"/>
              <a:ext cx="107769" cy="7748"/>
            </a:xfrm>
            <a:custGeom>
              <a:avLst/>
              <a:gdLst>
                <a:gd name="connsiteX0" fmla="*/ 101540 w 107769"/>
                <a:gd name="connsiteY0" fmla="*/ 7824 h 7748"/>
                <a:gd name="connsiteX1" fmla="*/ 107917 w 107769"/>
                <a:gd name="connsiteY1" fmla="*/ 4028 h 7748"/>
                <a:gd name="connsiteX2" fmla="*/ 101540 w 107769"/>
                <a:gd name="connsiteY2" fmla="*/ 75 h 7748"/>
                <a:gd name="connsiteX3" fmla="*/ 6524 w 107769"/>
                <a:gd name="connsiteY3" fmla="*/ 75 h 7748"/>
                <a:gd name="connsiteX4" fmla="*/ 148 w 107769"/>
                <a:gd name="connsiteY4" fmla="*/ 3870 h 7748"/>
                <a:gd name="connsiteX5" fmla="*/ 6524 w 107769"/>
                <a:gd name="connsiteY5" fmla="*/ 7824 h 7748"/>
                <a:gd name="connsiteX6" fmla="*/ 101540 w 107769"/>
                <a:gd name="connsiteY6" fmla="*/ 7824 h 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69" h="7748">
                  <a:moveTo>
                    <a:pt x="101540" y="7824"/>
                  </a:moveTo>
                  <a:cubicBezTo>
                    <a:pt x="104091" y="7824"/>
                    <a:pt x="107917" y="7824"/>
                    <a:pt x="107917" y="4028"/>
                  </a:cubicBezTo>
                  <a:cubicBezTo>
                    <a:pt x="107917" y="75"/>
                    <a:pt x="104250" y="75"/>
                    <a:pt x="101540" y="75"/>
                  </a:cubicBezTo>
                  <a:lnTo>
                    <a:pt x="6524" y="75"/>
                  </a:lnTo>
                  <a:cubicBezTo>
                    <a:pt x="3974" y="75"/>
                    <a:pt x="148" y="75"/>
                    <a:pt x="148" y="3870"/>
                  </a:cubicBezTo>
                  <a:cubicBezTo>
                    <a:pt x="148" y="7824"/>
                    <a:pt x="3814" y="7824"/>
                    <a:pt x="6524" y="7824"/>
                  </a:cubicBezTo>
                  <a:lnTo>
                    <a:pt x="101540" y="782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B39945-149F-8CC4-C810-9780ACB3BC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60888" y="4133860"/>
              <a:ext cx="78116" cy="106584"/>
            </a:xfrm>
            <a:custGeom>
              <a:avLst/>
              <a:gdLst>
                <a:gd name="connsiteX0" fmla="*/ 78271 w 78116"/>
                <a:gd name="connsiteY0" fmla="*/ 80725 h 106584"/>
                <a:gd name="connsiteX1" fmla="*/ 78271 w 78116"/>
                <a:gd name="connsiteY1" fmla="*/ 75032 h 106584"/>
                <a:gd name="connsiteX2" fmla="*/ 60575 w 78116"/>
                <a:gd name="connsiteY2" fmla="*/ 75032 h 106584"/>
                <a:gd name="connsiteX3" fmla="*/ 60575 w 78116"/>
                <a:gd name="connsiteY3" fmla="*/ 4503 h 106584"/>
                <a:gd name="connsiteX4" fmla="*/ 57067 w 78116"/>
                <a:gd name="connsiteY4" fmla="*/ 75 h 106584"/>
                <a:gd name="connsiteX5" fmla="*/ 52922 w 78116"/>
                <a:gd name="connsiteY5" fmla="*/ 2289 h 106584"/>
                <a:gd name="connsiteX6" fmla="*/ 154 w 78116"/>
                <a:gd name="connsiteY6" fmla="*/ 75032 h 106584"/>
                <a:gd name="connsiteX7" fmla="*/ 154 w 78116"/>
                <a:gd name="connsiteY7" fmla="*/ 80725 h 106584"/>
                <a:gd name="connsiteX8" fmla="*/ 47024 w 78116"/>
                <a:gd name="connsiteY8" fmla="*/ 80725 h 106584"/>
                <a:gd name="connsiteX9" fmla="*/ 47024 w 78116"/>
                <a:gd name="connsiteY9" fmla="*/ 93692 h 106584"/>
                <a:gd name="connsiteX10" fmla="*/ 34111 w 78116"/>
                <a:gd name="connsiteY10" fmla="*/ 100966 h 106584"/>
                <a:gd name="connsiteX11" fmla="*/ 29806 w 78116"/>
                <a:gd name="connsiteY11" fmla="*/ 100966 h 106584"/>
                <a:gd name="connsiteX12" fmla="*/ 29806 w 78116"/>
                <a:gd name="connsiteY12" fmla="*/ 106659 h 106584"/>
                <a:gd name="connsiteX13" fmla="*/ 53720 w 78116"/>
                <a:gd name="connsiteY13" fmla="*/ 106026 h 106584"/>
                <a:gd name="connsiteX14" fmla="*/ 77792 w 78116"/>
                <a:gd name="connsiteY14" fmla="*/ 106659 h 106584"/>
                <a:gd name="connsiteX15" fmla="*/ 77792 w 78116"/>
                <a:gd name="connsiteY15" fmla="*/ 100966 h 106584"/>
                <a:gd name="connsiteX16" fmla="*/ 73488 w 78116"/>
                <a:gd name="connsiteY16" fmla="*/ 100966 h 106584"/>
                <a:gd name="connsiteX17" fmla="*/ 60575 w 78116"/>
                <a:gd name="connsiteY17" fmla="*/ 93692 h 106584"/>
                <a:gd name="connsiteX18" fmla="*/ 60575 w 78116"/>
                <a:gd name="connsiteY18" fmla="*/ 80725 h 106584"/>
                <a:gd name="connsiteX19" fmla="*/ 78271 w 78116"/>
                <a:gd name="connsiteY19" fmla="*/ 80725 h 106584"/>
                <a:gd name="connsiteX20" fmla="*/ 48140 w 78116"/>
                <a:gd name="connsiteY20" fmla="*/ 17154 h 106584"/>
                <a:gd name="connsiteX21" fmla="*/ 48140 w 78116"/>
                <a:gd name="connsiteY21" fmla="*/ 75032 h 106584"/>
                <a:gd name="connsiteX22" fmla="*/ 6052 w 78116"/>
                <a:gd name="connsiteY22" fmla="*/ 75032 h 106584"/>
                <a:gd name="connsiteX23" fmla="*/ 48140 w 78116"/>
                <a:gd name="connsiteY23" fmla="*/ 17154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16" h="106584">
                  <a:moveTo>
                    <a:pt x="78271" y="80725"/>
                  </a:moveTo>
                  <a:lnTo>
                    <a:pt x="78271" y="75032"/>
                  </a:lnTo>
                  <a:lnTo>
                    <a:pt x="60575" y="75032"/>
                  </a:lnTo>
                  <a:lnTo>
                    <a:pt x="60575" y="4503"/>
                  </a:lnTo>
                  <a:cubicBezTo>
                    <a:pt x="60575" y="1182"/>
                    <a:pt x="60575" y="75"/>
                    <a:pt x="57067" y="75"/>
                  </a:cubicBezTo>
                  <a:cubicBezTo>
                    <a:pt x="55154" y="75"/>
                    <a:pt x="54517" y="75"/>
                    <a:pt x="52922" y="2289"/>
                  </a:cubicBezTo>
                  <a:lnTo>
                    <a:pt x="154" y="75032"/>
                  </a:lnTo>
                  <a:lnTo>
                    <a:pt x="154" y="80725"/>
                  </a:lnTo>
                  <a:lnTo>
                    <a:pt x="47024" y="80725"/>
                  </a:lnTo>
                  <a:lnTo>
                    <a:pt x="47024" y="93692"/>
                  </a:lnTo>
                  <a:cubicBezTo>
                    <a:pt x="47024" y="99068"/>
                    <a:pt x="47024" y="100966"/>
                    <a:pt x="34111" y="100966"/>
                  </a:cubicBezTo>
                  <a:lnTo>
                    <a:pt x="29806" y="100966"/>
                  </a:lnTo>
                  <a:lnTo>
                    <a:pt x="29806" y="106659"/>
                  </a:lnTo>
                  <a:cubicBezTo>
                    <a:pt x="37777" y="106343"/>
                    <a:pt x="47980" y="106026"/>
                    <a:pt x="53720" y="106026"/>
                  </a:cubicBezTo>
                  <a:cubicBezTo>
                    <a:pt x="59618" y="106026"/>
                    <a:pt x="69821" y="106343"/>
                    <a:pt x="77792" y="106659"/>
                  </a:cubicBezTo>
                  <a:lnTo>
                    <a:pt x="77792" y="100966"/>
                  </a:lnTo>
                  <a:lnTo>
                    <a:pt x="73488" y="100966"/>
                  </a:lnTo>
                  <a:cubicBezTo>
                    <a:pt x="60575" y="100966"/>
                    <a:pt x="60575" y="99068"/>
                    <a:pt x="60575" y="93692"/>
                  </a:cubicBezTo>
                  <a:lnTo>
                    <a:pt x="60575" y="80725"/>
                  </a:lnTo>
                  <a:lnTo>
                    <a:pt x="78271" y="80725"/>
                  </a:lnTo>
                  <a:close/>
                  <a:moveTo>
                    <a:pt x="48140" y="17154"/>
                  </a:moveTo>
                  <a:lnTo>
                    <a:pt x="48140" y="75032"/>
                  </a:lnTo>
                  <a:lnTo>
                    <a:pt x="6052" y="75032"/>
                  </a:lnTo>
                  <a:lnTo>
                    <a:pt x="48140" y="1715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A29E65-4B8E-86BF-EA1D-8DEC23C0617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02312" y="4165643"/>
              <a:ext cx="50559" cy="156781"/>
            </a:xfrm>
            <a:custGeom>
              <a:avLst/>
              <a:gdLst>
                <a:gd name="connsiteX0" fmla="*/ 32955 w 50559"/>
                <a:gd name="connsiteY0" fmla="*/ 79 h 156781"/>
                <a:gd name="connsiteX1" fmla="*/ 160 w 50559"/>
                <a:gd name="connsiteY1" fmla="*/ 2564 h 156781"/>
                <a:gd name="connsiteX2" fmla="*/ 160 w 50559"/>
                <a:gd name="connsiteY2" fmla="*/ 9567 h 156781"/>
                <a:gd name="connsiteX3" fmla="*/ 17924 w 50559"/>
                <a:gd name="connsiteY3" fmla="*/ 22218 h 156781"/>
                <a:gd name="connsiteX4" fmla="*/ 17924 w 50559"/>
                <a:gd name="connsiteY4" fmla="*/ 139691 h 156781"/>
                <a:gd name="connsiteX5" fmla="*/ 160 w 50559"/>
                <a:gd name="connsiteY5" fmla="*/ 149856 h 156781"/>
                <a:gd name="connsiteX6" fmla="*/ 160 w 50559"/>
                <a:gd name="connsiteY6" fmla="*/ 156860 h 156781"/>
                <a:gd name="connsiteX7" fmla="*/ 25440 w 50559"/>
                <a:gd name="connsiteY7" fmla="*/ 156182 h 156781"/>
                <a:gd name="connsiteX8" fmla="*/ 50719 w 50559"/>
                <a:gd name="connsiteY8" fmla="*/ 156860 h 156781"/>
                <a:gd name="connsiteX9" fmla="*/ 50719 w 50559"/>
                <a:gd name="connsiteY9" fmla="*/ 149856 h 156781"/>
                <a:gd name="connsiteX10" fmla="*/ 32955 w 50559"/>
                <a:gd name="connsiteY10" fmla="*/ 139691 h 156781"/>
                <a:gd name="connsiteX11" fmla="*/ 32955 w 50559"/>
                <a:gd name="connsiteY11" fmla="*/ 79 h 1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59" h="156781">
                  <a:moveTo>
                    <a:pt x="32955" y="79"/>
                  </a:moveTo>
                  <a:lnTo>
                    <a:pt x="160" y="2564"/>
                  </a:lnTo>
                  <a:lnTo>
                    <a:pt x="160" y="9567"/>
                  </a:lnTo>
                  <a:cubicBezTo>
                    <a:pt x="16102" y="9567"/>
                    <a:pt x="17924" y="11148"/>
                    <a:pt x="17924" y="22218"/>
                  </a:cubicBezTo>
                  <a:lnTo>
                    <a:pt x="17924" y="139691"/>
                  </a:lnTo>
                  <a:cubicBezTo>
                    <a:pt x="17924" y="149856"/>
                    <a:pt x="15419" y="149856"/>
                    <a:pt x="160" y="149856"/>
                  </a:cubicBezTo>
                  <a:lnTo>
                    <a:pt x="160" y="156860"/>
                  </a:lnTo>
                  <a:cubicBezTo>
                    <a:pt x="7675" y="156634"/>
                    <a:pt x="19746" y="156182"/>
                    <a:pt x="25440" y="156182"/>
                  </a:cubicBezTo>
                  <a:cubicBezTo>
                    <a:pt x="31133" y="156182"/>
                    <a:pt x="42293" y="156634"/>
                    <a:pt x="50719" y="156860"/>
                  </a:cubicBezTo>
                  <a:lnTo>
                    <a:pt x="50719" y="149856"/>
                  </a:lnTo>
                  <a:cubicBezTo>
                    <a:pt x="35460" y="149856"/>
                    <a:pt x="32955" y="149856"/>
                    <a:pt x="32955" y="139691"/>
                  </a:cubicBezTo>
                  <a:lnTo>
                    <a:pt x="32955" y="79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9AF38E2-DB29-99C0-3448-324469C741F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65347" y="4222572"/>
              <a:ext cx="114556" cy="99851"/>
            </a:xfrm>
            <a:custGeom>
              <a:avLst/>
              <a:gdLst>
                <a:gd name="connsiteX0" fmla="*/ 17927 w 114556"/>
                <a:gd name="connsiteY0" fmla="*/ 22218 h 99851"/>
                <a:gd name="connsiteX1" fmla="*/ 17927 w 114556"/>
                <a:gd name="connsiteY1" fmla="*/ 82761 h 99851"/>
                <a:gd name="connsiteX2" fmla="*/ 163 w 114556"/>
                <a:gd name="connsiteY2" fmla="*/ 92927 h 99851"/>
                <a:gd name="connsiteX3" fmla="*/ 163 w 114556"/>
                <a:gd name="connsiteY3" fmla="*/ 99931 h 99851"/>
                <a:gd name="connsiteX4" fmla="*/ 25898 w 114556"/>
                <a:gd name="connsiteY4" fmla="*/ 99253 h 99851"/>
                <a:gd name="connsiteX5" fmla="*/ 51406 w 114556"/>
                <a:gd name="connsiteY5" fmla="*/ 99931 h 99851"/>
                <a:gd name="connsiteX6" fmla="*/ 51406 w 114556"/>
                <a:gd name="connsiteY6" fmla="*/ 92927 h 99851"/>
                <a:gd name="connsiteX7" fmla="*/ 33641 w 114556"/>
                <a:gd name="connsiteY7" fmla="*/ 82761 h 99851"/>
                <a:gd name="connsiteX8" fmla="*/ 33641 w 114556"/>
                <a:gd name="connsiteY8" fmla="*/ 41194 h 99851"/>
                <a:gd name="connsiteX9" fmla="*/ 64387 w 114556"/>
                <a:gd name="connsiteY9" fmla="*/ 5049 h 99851"/>
                <a:gd name="connsiteX10" fmla="*/ 81240 w 114556"/>
                <a:gd name="connsiteY10" fmla="*/ 30125 h 99851"/>
                <a:gd name="connsiteX11" fmla="*/ 81240 w 114556"/>
                <a:gd name="connsiteY11" fmla="*/ 82761 h 99851"/>
                <a:gd name="connsiteX12" fmla="*/ 63476 w 114556"/>
                <a:gd name="connsiteY12" fmla="*/ 92927 h 99851"/>
                <a:gd name="connsiteX13" fmla="*/ 63476 w 114556"/>
                <a:gd name="connsiteY13" fmla="*/ 99931 h 99851"/>
                <a:gd name="connsiteX14" fmla="*/ 89211 w 114556"/>
                <a:gd name="connsiteY14" fmla="*/ 99253 h 99851"/>
                <a:gd name="connsiteX15" fmla="*/ 114719 w 114556"/>
                <a:gd name="connsiteY15" fmla="*/ 99931 h 99851"/>
                <a:gd name="connsiteX16" fmla="*/ 114719 w 114556"/>
                <a:gd name="connsiteY16" fmla="*/ 92927 h 99851"/>
                <a:gd name="connsiteX17" fmla="*/ 96955 w 114556"/>
                <a:gd name="connsiteY17" fmla="*/ 86150 h 99851"/>
                <a:gd name="connsiteX18" fmla="*/ 96955 w 114556"/>
                <a:gd name="connsiteY18" fmla="*/ 43001 h 99851"/>
                <a:gd name="connsiteX19" fmla="*/ 89895 w 114556"/>
                <a:gd name="connsiteY19" fmla="*/ 8437 h 99851"/>
                <a:gd name="connsiteX20" fmla="*/ 65981 w 114556"/>
                <a:gd name="connsiteY20" fmla="*/ 79 h 99851"/>
                <a:gd name="connsiteX21" fmla="*/ 32275 w 114556"/>
                <a:gd name="connsiteY21" fmla="*/ 23799 h 99851"/>
                <a:gd name="connsiteX22" fmla="*/ 32275 w 114556"/>
                <a:gd name="connsiteY22" fmla="*/ 79 h 99851"/>
                <a:gd name="connsiteX23" fmla="*/ 163 w 114556"/>
                <a:gd name="connsiteY23" fmla="*/ 2564 h 99851"/>
                <a:gd name="connsiteX24" fmla="*/ 163 w 114556"/>
                <a:gd name="connsiteY24" fmla="*/ 9567 h 99851"/>
                <a:gd name="connsiteX25" fmla="*/ 17927 w 114556"/>
                <a:gd name="connsiteY25" fmla="*/ 22218 h 9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556" h="99851">
                  <a:moveTo>
                    <a:pt x="17927" y="22218"/>
                  </a:moveTo>
                  <a:lnTo>
                    <a:pt x="17927" y="82761"/>
                  </a:lnTo>
                  <a:cubicBezTo>
                    <a:pt x="17927" y="92927"/>
                    <a:pt x="15422" y="92927"/>
                    <a:pt x="163" y="92927"/>
                  </a:cubicBezTo>
                  <a:lnTo>
                    <a:pt x="163" y="99931"/>
                  </a:lnTo>
                  <a:cubicBezTo>
                    <a:pt x="8134" y="99705"/>
                    <a:pt x="19749" y="99253"/>
                    <a:pt x="25898" y="99253"/>
                  </a:cubicBezTo>
                  <a:cubicBezTo>
                    <a:pt x="31819" y="99253"/>
                    <a:pt x="43662" y="99705"/>
                    <a:pt x="51406" y="99931"/>
                  </a:cubicBezTo>
                  <a:lnTo>
                    <a:pt x="51406" y="92927"/>
                  </a:lnTo>
                  <a:cubicBezTo>
                    <a:pt x="36147" y="92927"/>
                    <a:pt x="33641" y="92927"/>
                    <a:pt x="33641" y="82761"/>
                  </a:cubicBezTo>
                  <a:lnTo>
                    <a:pt x="33641" y="41194"/>
                  </a:lnTo>
                  <a:cubicBezTo>
                    <a:pt x="33641" y="17700"/>
                    <a:pt x="49811" y="5049"/>
                    <a:pt x="64387" y="5049"/>
                  </a:cubicBezTo>
                  <a:cubicBezTo>
                    <a:pt x="78735" y="5049"/>
                    <a:pt x="81240" y="17248"/>
                    <a:pt x="81240" y="30125"/>
                  </a:cubicBezTo>
                  <a:lnTo>
                    <a:pt x="81240" y="82761"/>
                  </a:lnTo>
                  <a:cubicBezTo>
                    <a:pt x="81240" y="92927"/>
                    <a:pt x="78735" y="92927"/>
                    <a:pt x="63476" y="92927"/>
                  </a:cubicBezTo>
                  <a:lnTo>
                    <a:pt x="63476" y="99931"/>
                  </a:lnTo>
                  <a:cubicBezTo>
                    <a:pt x="71447" y="99705"/>
                    <a:pt x="83062" y="99253"/>
                    <a:pt x="89211" y="99253"/>
                  </a:cubicBezTo>
                  <a:cubicBezTo>
                    <a:pt x="95133" y="99253"/>
                    <a:pt x="106976" y="99705"/>
                    <a:pt x="114719" y="99931"/>
                  </a:cubicBezTo>
                  <a:lnTo>
                    <a:pt x="114719" y="92927"/>
                  </a:lnTo>
                  <a:cubicBezTo>
                    <a:pt x="102876" y="92927"/>
                    <a:pt x="97182" y="92927"/>
                    <a:pt x="96955" y="86150"/>
                  </a:cubicBezTo>
                  <a:lnTo>
                    <a:pt x="96955" y="43001"/>
                  </a:lnTo>
                  <a:cubicBezTo>
                    <a:pt x="96955" y="23573"/>
                    <a:pt x="96955" y="16570"/>
                    <a:pt x="89895" y="8437"/>
                  </a:cubicBezTo>
                  <a:cubicBezTo>
                    <a:pt x="86706" y="4597"/>
                    <a:pt x="79191" y="79"/>
                    <a:pt x="65981" y="79"/>
                  </a:cubicBezTo>
                  <a:cubicBezTo>
                    <a:pt x="49356" y="79"/>
                    <a:pt x="38652" y="9793"/>
                    <a:pt x="32275" y="23799"/>
                  </a:cubicBezTo>
                  <a:lnTo>
                    <a:pt x="32275" y="79"/>
                  </a:lnTo>
                  <a:lnTo>
                    <a:pt x="163" y="2564"/>
                  </a:lnTo>
                  <a:lnTo>
                    <a:pt x="163" y="9567"/>
                  </a:lnTo>
                  <a:cubicBezTo>
                    <a:pt x="16105" y="9567"/>
                    <a:pt x="17927" y="11148"/>
                    <a:pt x="17927" y="2221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5605586-4A84-73BD-772D-22E84ECBAEC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94629" y="4116390"/>
              <a:ext cx="70464" cy="105002"/>
            </a:xfrm>
            <a:custGeom>
              <a:avLst/>
              <a:gdLst>
                <a:gd name="connsiteX0" fmla="*/ 70633 w 70464"/>
                <a:gd name="connsiteY0" fmla="*/ 76296 h 105002"/>
                <a:gd name="connsiteX1" fmla="*/ 65212 w 70464"/>
                <a:gd name="connsiteY1" fmla="*/ 76296 h 105002"/>
                <a:gd name="connsiteX2" fmla="*/ 61067 w 70464"/>
                <a:gd name="connsiteY2" fmla="*/ 90686 h 105002"/>
                <a:gd name="connsiteX3" fmla="*/ 45285 w 70464"/>
                <a:gd name="connsiteY3" fmla="*/ 91635 h 105002"/>
                <a:gd name="connsiteX4" fmla="*/ 15951 w 70464"/>
                <a:gd name="connsiteY4" fmla="*/ 91635 h 105002"/>
                <a:gd name="connsiteX5" fmla="*/ 47835 w 70464"/>
                <a:gd name="connsiteY5" fmla="*/ 65068 h 105002"/>
                <a:gd name="connsiteX6" fmla="*/ 70633 w 70464"/>
                <a:gd name="connsiteY6" fmla="*/ 30911 h 105002"/>
                <a:gd name="connsiteX7" fmla="*/ 33328 w 70464"/>
                <a:gd name="connsiteY7" fmla="*/ 74 h 105002"/>
                <a:gd name="connsiteX8" fmla="*/ 168 w 70464"/>
                <a:gd name="connsiteY8" fmla="*/ 28381 h 105002"/>
                <a:gd name="connsiteX9" fmla="*/ 8618 w 70464"/>
                <a:gd name="connsiteY9" fmla="*/ 37236 h 105002"/>
                <a:gd name="connsiteX10" fmla="*/ 17067 w 70464"/>
                <a:gd name="connsiteY10" fmla="*/ 28855 h 105002"/>
                <a:gd name="connsiteX11" fmla="*/ 7661 w 70464"/>
                <a:gd name="connsiteY11" fmla="*/ 20474 h 105002"/>
                <a:gd name="connsiteX12" fmla="*/ 30937 w 70464"/>
                <a:gd name="connsiteY12" fmla="*/ 5767 h 105002"/>
                <a:gd name="connsiteX13" fmla="*/ 55169 w 70464"/>
                <a:gd name="connsiteY13" fmla="*/ 30911 h 105002"/>
                <a:gd name="connsiteX14" fmla="*/ 40183 w 70464"/>
                <a:gd name="connsiteY14" fmla="*/ 61273 h 105002"/>
                <a:gd name="connsiteX15" fmla="*/ 1762 w 70464"/>
                <a:gd name="connsiteY15" fmla="*/ 98909 h 105002"/>
                <a:gd name="connsiteX16" fmla="*/ 168 w 70464"/>
                <a:gd name="connsiteY16" fmla="*/ 105077 h 105002"/>
                <a:gd name="connsiteX17" fmla="*/ 65850 w 70464"/>
                <a:gd name="connsiteY17" fmla="*/ 105077 h 105002"/>
                <a:gd name="connsiteX18" fmla="*/ 70633 w 70464"/>
                <a:gd name="connsiteY18" fmla="*/ 76296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64" h="105002">
                  <a:moveTo>
                    <a:pt x="70633" y="76296"/>
                  </a:moveTo>
                  <a:lnTo>
                    <a:pt x="65212" y="76296"/>
                  </a:lnTo>
                  <a:cubicBezTo>
                    <a:pt x="64734" y="79775"/>
                    <a:pt x="63140" y="89105"/>
                    <a:pt x="61067" y="90686"/>
                  </a:cubicBezTo>
                  <a:cubicBezTo>
                    <a:pt x="59792" y="91635"/>
                    <a:pt x="47517" y="91635"/>
                    <a:pt x="45285" y="91635"/>
                  </a:cubicBezTo>
                  <a:lnTo>
                    <a:pt x="15951" y="91635"/>
                  </a:lnTo>
                  <a:cubicBezTo>
                    <a:pt x="32690" y="76928"/>
                    <a:pt x="38270" y="72501"/>
                    <a:pt x="47835" y="65068"/>
                  </a:cubicBezTo>
                  <a:cubicBezTo>
                    <a:pt x="59633" y="55738"/>
                    <a:pt x="70633" y="45934"/>
                    <a:pt x="70633" y="30911"/>
                  </a:cubicBezTo>
                  <a:cubicBezTo>
                    <a:pt x="70633" y="11776"/>
                    <a:pt x="53734" y="74"/>
                    <a:pt x="33328" y="74"/>
                  </a:cubicBezTo>
                  <a:cubicBezTo>
                    <a:pt x="13560" y="74"/>
                    <a:pt x="168" y="13832"/>
                    <a:pt x="168" y="28381"/>
                  </a:cubicBezTo>
                  <a:cubicBezTo>
                    <a:pt x="168" y="36446"/>
                    <a:pt x="7023" y="37236"/>
                    <a:pt x="8618" y="37236"/>
                  </a:cubicBezTo>
                  <a:cubicBezTo>
                    <a:pt x="12444" y="37236"/>
                    <a:pt x="17067" y="34548"/>
                    <a:pt x="17067" y="28855"/>
                  </a:cubicBezTo>
                  <a:cubicBezTo>
                    <a:pt x="17067" y="26009"/>
                    <a:pt x="15951" y="20474"/>
                    <a:pt x="7661" y="20474"/>
                  </a:cubicBezTo>
                  <a:cubicBezTo>
                    <a:pt x="12603" y="9246"/>
                    <a:pt x="23444" y="5767"/>
                    <a:pt x="30937" y="5767"/>
                  </a:cubicBezTo>
                  <a:cubicBezTo>
                    <a:pt x="46879" y="5767"/>
                    <a:pt x="55169" y="18102"/>
                    <a:pt x="55169" y="30911"/>
                  </a:cubicBezTo>
                  <a:cubicBezTo>
                    <a:pt x="55169" y="44669"/>
                    <a:pt x="45285" y="55580"/>
                    <a:pt x="40183" y="61273"/>
                  </a:cubicBezTo>
                  <a:lnTo>
                    <a:pt x="1762" y="98909"/>
                  </a:lnTo>
                  <a:cubicBezTo>
                    <a:pt x="168" y="100333"/>
                    <a:pt x="168" y="100649"/>
                    <a:pt x="168" y="105077"/>
                  </a:cubicBezTo>
                  <a:lnTo>
                    <a:pt x="65850" y="105077"/>
                  </a:lnTo>
                  <a:lnTo>
                    <a:pt x="70633" y="7629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8033568-CCF6-08E8-838C-B5B049368B1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65706" y="4062626"/>
              <a:ext cx="86543" cy="406410"/>
            </a:xfrm>
            <a:custGeom>
              <a:avLst/>
              <a:gdLst>
                <a:gd name="connsiteX0" fmla="*/ 76469 w 86543"/>
                <a:gd name="connsiteY0" fmla="*/ 403993 h 406410"/>
                <a:gd name="connsiteX1" fmla="*/ 79202 w 86543"/>
                <a:gd name="connsiteY1" fmla="*/ 406478 h 406410"/>
                <a:gd name="connsiteX2" fmla="*/ 84213 w 86543"/>
                <a:gd name="connsiteY2" fmla="*/ 406478 h 406410"/>
                <a:gd name="connsiteX3" fmla="*/ 86718 w 86543"/>
                <a:gd name="connsiteY3" fmla="*/ 404219 h 406410"/>
                <a:gd name="connsiteX4" fmla="*/ 85807 w 86543"/>
                <a:gd name="connsiteY4" fmla="*/ 402186 h 406410"/>
                <a:gd name="connsiteX5" fmla="*/ 51189 w 86543"/>
                <a:gd name="connsiteY5" fmla="*/ 356778 h 406410"/>
                <a:gd name="connsiteX6" fmla="*/ 17483 w 86543"/>
                <a:gd name="connsiteY6" fmla="*/ 203386 h 406410"/>
                <a:gd name="connsiteX7" fmla="*/ 86035 w 86543"/>
                <a:gd name="connsiteY7" fmla="*/ 4134 h 406410"/>
                <a:gd name="connsiteX8" fmla="*/ 86718 w 86543"/>
                <a:gd name="connsiteY8" fmla="*/ 2327 h 406410"/>
                <a:gd name="connsiteX9" fmla="*/ 82391 w 86543"/>
                <a:gd name="connsiteY9" fmla="*/ 68 h 406410"/>
                <a:gd name="connsiteX10" fmla="*/ 76925 w 86543"/>
                <a:gd name="connsiteY10" fmla="*/ 1875 h 406410"/>
                <a:gd name="connsiteX11" fmla="*/ 15206 w 86543"/>
                <a:gd name="connsiteY11" fmla="*/ 99468 h 406410"/>
                <a:gd name="connsiteX12" fmla="*/ 174 w 86543"/>
                <a:gd name="connsiteY12" fmla="*/ 203160 h 406410"/>
                <a:gd name="connsiteX13" fmla="*/ 45724 w 86543"/>
                <a:gd name="connsiteY13" fmla="*/ 369655 h 406410"/>
                <a:gd name="connsiteX14" fmla="*/ 60299 w 86543"/>
                <a:gd name="connsiteY14" fmla="*/ 387954 h 406410"/>
                <a:gd name="connsiteX15" fmla="*/ 67587 w 86543"/>
                <a:gd name="connsiteY15" fmla="*/ 395861 h 406410"/>
                <a:gd name="connsiteX16" fmla="*/ 76469 w 86543"/>
                <a:gd name="connsiteY16" fmla="*/ 403993 h 4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543" h="406410">
                  <a:moveTo>
                    <a:pt x="76469" y="403993"/>
                  </a:moveTo>
                  <a:cubicBezTo>
                    <a:pt x="76925" y="404219"/>
                    <a:pt x="78974" y="406478"/>
                    <a:pt x="79202" y="406478"/>
                  </a:cubicBezTo>
                  <a:lnTo>
                    <a:pt x="84213" y="406478"/>
                  </a:lnTo>
                  <a:cubicBezTo>
                    <a:pt x="84896" y="406478"/>
                    <a:pt x="86718" y="406252"/>
                    <a:pt x="86718" y="404219"/>
                  </a:cubicBezTo>
                  <a:cubicBezTo>
                    <a:pt x="86718" y="403316"/>
                    <a:pt x="86262" y="402864"/>
                    <a:pt x="85807" y="402186"/>
                  </a:cubicBezTo>
                  <a:cubicBezTo>
                    <a:pt x="77608" y="394053"/>
                    <a:pt x="65310" y="381628"/>
                    <a:pt x="51189" y="356778"/>
                  </a:cubicBezTo>
                  <a:cubicBezTo>
                    <a:pt x="26593" y="313404"/>
                    <a:pt x="17483" y="257604"/>
                    <a:pt x="17483" y="203386"/>
                  </a:cubicBezTo>
                  <a:cubicBezTo>
                    <a:pt x="17483" y="103082"/>
                    <a:pt x="46179" y="44120"/>
                    <a:pt x="86035" y="4134"/>
                  </a:cubicBezTo>
                  <a:cubicBezTo>
                    <a:pt x="86718" y="3456"/>
                    <a:pt x="86718" y="2778"/>
                    <a:pt x="86718" y="2327"/>
                  </a:cubicBezTo>
                  <a:cubicBezTo>
                    <a:pt x="86718" y="68"/>
                    <a:pt x="85124" y="68"/>
                    <a:pt x="82391" y="68"/>
                  </a:cubicBezTo>
                  <a:cubicBezTo>
                    <a:pt x="79430" y="68"/>
                    <a:pt x="78974" y="68"/>
                    <a:pt x="76925" y="1875"/>
                  </a:cubicBezTo>
                  <a:cubicBezTo>
                    <a:pt x="55289" y="20399"/>
                    <a:pt x="30920" y="51801"/>
                    <a:pt x="15206" y="99468"/>
                  </a:cubicBezTo>
                  <a:cubicBezTo>
                    <a:pt x="5412" y="129288"/>
                    <a:pt x="174" y="165659"/>
                    <a:pt x="174" y="203160"/>
                  </a:cubicBezTo>
                  <a:cubicBezTo>
                    <a:pt x="174" y="256701"/>
                    <a:pt x="9967" y="317244"/>
                    <a:pt x="45724" y="369655"/>
                  </a:cubicBezTo>
                  <a:cubicBezTo>
                    <a:pt x="51873" y="378466"/>
                    <a:pt x="60299" y="387728"/>
                    <a:pt x="60299" y="387954"/>
                  </a:cubicBezTo>
                  <a:cubicBezTo>
                    <a:pt x="62577" y="390665"/>
                    <a:pt x="65765" y="394279"/>
                    <a:pt x="67587" y="395861"/>
                  </a:cubicBezTo>
                  <a:lnTo>
                    <a:pt x="76469" y="403993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3427DC5-B7B7-812F-542E-054EE645FA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79303" y="4123730"/>
              <a:ext cx="78435" cy="111328"/>
            </a:xfrm>
            <a:custGeom>
              <a:avLst/>
              <a:gdLst>
                <a:gd name="connsiteX0" fmla="*/ 38127 w 78435"/>
                <a:gd name="connsiteY0" fmla="*/ 4819 h 111328"/>
                <a:gd name="connsiteX1" fmla="*/ 38765 w 78435"/>
                <a:gd name="connsiteY1" fmla="*/ 2289 h 111328"/>
                <a:gd name="connsiteX2" fmla="*/ 36214 w 78435"/>
                <a:gd name="connsiteY2" fmla="*/ 75 h 111328"/>
                <a:gd name="connsiteX3" fmla="*/ 15808 w 78435"/>
                <a:gd name="connsiteY3" fmla="*/ 1656 h 111328"/>
                <a:gd name="connsiteX4" fmla="*/ 12301 w 78435"/>
                <a:gd name="connsiteY4" fmla="*/ 5293 h 111328"/>
                <a:gd name="connsiteX5" fmla="*/ 16446 w 78435"/>
                <a:gd name="connsiteY5" fmla="*/ 7507 h 111328"/>
                <a:gd name="connsiteX6" fmla="*/ 24098 w 78435"/>
                <a:gd name="connsiteY6" fmla="*/ 9879 h 111328"/>
                <a:gd name="connsiteX7" fmla="*/ 23461 w 78435"/>
                <a:gd name="connsiteY7" fmla="*/ 13358 h 111328"/>
                <a:gd name="connsiteX8" fmla="*/ 982 w 78435"/>
                <a:gd name="connsiteY8" fmla="*/ 102863 h 111328"/>
                <a:gd name="connsiteX9" fmla="*/ 185 w 78435"/>
                <a:gd name="connsiteY9" fmla="*/ 106342 h 111328"/>
                <a:gd name="connsiteX10" fmla="*/ 5605 w 78435"/>
                <a:gd name="connsiteY10" fmla="*/ 111403 h 111328"/>
                <a:gd name="connsiteX11" fmla="*/ 12939 w 78435"/>
                <a:gd name="connsiteY11" fmla="*/ 104761 h 111328"/>
                <a:gd name="connsiteX12" fmla="*/ 20750 w 78435"/>
                <a:gd name="connsiteY12" fmla="*/ 74083 h 111328"/>
                <a:gd name="connsiteX13" fmla="*/ 41156 w 78435"/>
                <a:gd name="connsiteY13" fmla="*/ 87050 h 111328"/>
                <a:gd name="connsiteX14" fmla="*/ 40838 w 78435"/>
                <a:gd name="connsiteY14" fmla="*/ 90213 h 111328"/>
                <a:gd name="connsiteX15" fmla="*/ 40200 w 78435"/>
                <a:gd name="connsiteY15" fmla="*/ 95115 h 111328"/>
                <a:gd name="connsiteX16" fmla="*/ 57099 w 78435"/>
                <a:gd name="connsiteY16" fmla="*/ 111403 h 111328"/>
                <a:gd name="connsiteX17" fmla="*/ 77345 w 78435"/>
                <a:gd name="connsiteY17" fmla="*/ 87208 h 111328"/>
                <a:gd name="connsiteX18" fmla="*/ 74795 w 78435"/>
                <a:gd name="connsiteY18" fmla="*/ 85152 h 111328"/>
                <a:gd name="connsiteX19" fmla="*/ 71606 w 78435"/>
                <a:gd name="connsiteY19" fmla="*/ 88947 h 111328"/>
                <a:gd name="connsiteX20" fmla="*/ 57577 w 78435"/>
                <a:gd name="connsiteY20" fmla="*/ 106975 h 111328"/>
                <a:gd name="connsiteX21" fmla="*/ 51997 w 78435"/>
                <a:gd name="connsiteY21" fmla="*/ 98752 h 111328"/>
                <a:gd name="connsiteX22" fmla="*/ 52954 w 78435"/>
                <a:gd name="connsiteY22" fmla="*/ 91636 h 111328"/>
                <a:gd name="connsiteX23" fmla="*/ 53751 w 78435"/>
                <a:gd name="connsiteY23" fmla="*/ 86733 h 111328"/>
                <a:gd name="connsiteX24" fmla="*/ 27924 w 78435"/>
                <a:gd name="connsiteY24" fmla="*/ 69971 h 111328"/>
                <a:gd name="connsiteX25" fmla="*/ 41156 w 78435"/>
                <a:gd name="connsiteY25" fmla="*/ 59534 h 111328"/>
                <a:gd name="connsiteX26" fmla="*/ 66186 w 78435"/>
                <a:gd name="connsiteY26" fmla="*/ 44511 h 111328"/>
                <a:gd name="connsiteX27" fmla="*/ 71447 w 78435"/>
                <a:gd name="connsiteY27" fmla="*/ 46567 h 111328"/>
                <a:gd name="connsiteX28" fmla="*/ 63157 w 78435"/>
                <a:gd name="connsiteY28" fmla="*/ 55422 h 111328"/>
                <a:gd name="connsiteX29" fmla="*/ 69534 w 78435"/>
                <a:gd name="connsiteY29" fmla="*/ 61274 h 111328"/>
                <a:gd name="connsiteX30" fmla="*/ 78621 w 78435"/>
                <a:gd name="connsiteY30" fmla="*/ 51153 h 111328"/>
                <a:gd name="connsiteX31" fmla="*/ 66345 w 78435"/>
                <a:gd name="connsiteY31" fmla="*/ 40083 h 111328"/>
                <a:gd name="connsiteX32" fmla="*/ 40838 w 78435"/>
                <a:gd name="connsiteY32" fmla="*/ 53999 h 111328"/>
                <a:gd name="connsiteX33" fmla="*/ 22345 w 78435"/>
                <a:gd name="connsiteY33" fmla="*/ 67915 h 111328"/>
                <a:gd name="connsiteX34" fmla="*/ 38127 w 78435"/>
                <a:gd name="connsiteY34" fmla="*/ 4819 h 11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35" h="111328">
                  <a:moveTo>
                    <a:pt x="38127" y="4819"/>
                  </a:moveTo>
                  <a:cubicBezTo>
                    <a:pt x="38287" y="4503"/>
                    <a:pt x="38765" y="2447"/>
                    <a:pt x="38765" y="2289"/>
                  </a:cubicBezTo>
                  <a:cubicBezTo>
                    <a:pt x="38765" y="1498"/>
                    <a:pt x="38127" y="75"/>
                    <a:pt x="36214" y="75"/>
                  </a:cubicBezTo>
                  <a:cubicBezTo>
                    <a:pt x="33026" y="75"/>
                    <a:pt x="19794" y="1340"/>
                    <a:pt x="15808" y="1656"/>
                  </a:cubicBezTo>
                  <a:cubicBezTo>
                    <a:pt x="14533" y="1814"/>
                    <a:pt x="12301" y="1972"/>
                    <a:pt x="12301" y="5293"/>
                  </a:cubicBezTo>
                  <a:cubicBezTo>
                    <a:pt x="12301" y="7507"/>
                    <a:pt x="14533" y="7507"/>
                    <a:pt x="16446" y="7507"/>
                  </a:cubicBezTo>
                  <a:cubicBezTo>
                    <a:pt x="24098" y="7507"/>
                    <a:pt x="24098" y="8614"/>
                    <a:pt x="24098" y="9879"/>
                  </a:cubicBezTo>
                  <a:cubicBezTo>
                    <a:pt x="24098" y="10986"/>
                    <a:pt x="23779" y="11935"/>
                    <a:pt x="23461" y="13358"/>
                  </a:cubicBezTo>
                  <a:lnTo>
                    <a:pt x="982" y="102863"/>
                  </a:lnTo>
                  <a:cubicBezTo>
                    <a:pt x="185" y="105710"/>
                    <a:pt x="185" y="106026"/>
                    <a:pt x="185" y="106342"/>
                  </a:cubicBezTo>
                  <a:cubicBezTo>
                    <a:pt x="185" y="108714"/>
                    <a:pt x="2098" y="111403"/>
                    <a:pt x="5605" y="111403"/>
                  </a:cubicBezTo>
                  <a:cubicBezTo>
                    <a:pt x="9910" y="111403"/>
                    <a:pt x="11982" y="108240"/>
                    <a:pt x="12939" y="104761"/>
                  </a:cubicBezTo>
                  <a:cubicBezTo>
                    <a:pt x="13258" y="104129"/>
                    <a:pt x="20113" y="76296"/>
                    <a:pt x="20750" y="74083"/>
                  </a:cubicBezTo>
                  <a:cubicBezTo>
                    <a:pt x="32069" y="75190"/>
                    <a:pt x="41156" y="78827"/>
                    <a:pt x="41156" y="87050"/>
                  </a:cubicBezTo>
                  <a:cubicBezTo>
                    <a:pt x="41156" y="87840"/>
                    <a:pt x="41156" y="88631"/>
                    <a:pt x="40838" y="90213"/>
                  </a:cubicBezTo>
                  <a:cubicBezTo>
                    <a:pt x="40200" y="92585"/>
                    <a:pt x="40200" y="93375"/>
                    <a:pt x="40200" y="95115"/>
                  </a:cubicBezTo>
                  <a:cubicBezTo>
                    <a:pt x="40200" y="106342"/>
                    <a:pt x="49446" y="111403"/>
                    <a:pt x="57099" y="111403"/>
                  </a:cubicBezTo>
                  <a:cubicBezTo>
                    <a:pt x="72563" y="111403"/>
                    <a:pt x="77345" y="87366"/>
                    <a:pt x="77345" y="87208"/>
                  </a:cubicBezTo>
                  <a:cubicBezTo>
                    <a:pt x="77345" y="85152"/>
                    <a:pt x="75273" y="85152"/>
                    <a:pt x="74795" y="85152"/>
                  </a:cubicBezTo>
                  <a:cubicBezTo>
                    <a:pt x="72563" y="85152"/>
                    <a:pt x="72403" y="85943"/>
                    <a:pt x="71606" y="88947"/>
                  </a:cubicBezTo>
                  <a:cubicBezTo>
                    <a:pt x="69693" y="95747"/>
                    <a:pt x="65389" y="106975"/>
                    <a:pt x="57577" y="106975"/>
                  </a:cubicBezTo>
                  <a:cubicBezTo>
                    <a:pt x="53272" y="106975"/>
                    <a:pt x="51997" y="103022"/>
                    <a:pt x="51997" y="98752"/>
                  </a:cubicBezTo>
                  <a:cubicBezTo>
                    <a:pt x="51997" y="96064"/>
                    <a:pt x="51997" y="95747"/>
                    <a:pt x="52954" y="91636"/>
                  </a:cubicBezTo>
                  <a:cubicBezTo>
                    <a:pt x="53113" y="91161"/>
                    <a:pt x="53751" y="88473"/>
                    <a:pt x="53751" y="86733"/>
                  </a:cubicBezTo>
                  <a:cubicBezTo>
                    <a:pt x="53751" y="72659"/>
                    <a:pt x="34620" y="70445"/>
                    <a:pt x="27924" y="69971"/>
                  </a:cubicBezTo>
                  <a:cubicBezTo>
                    <a:pt x="32548" y="67125"/>
                    <a:pt x="38446" y="61906"/>
                    <a:pt x="41156" y="59534"/>
                  </a:cubicBezTo>
                  <a:cubicBezTo>
                    <a:pt x="49287" y="51943"/>
                    <a:pt x="57258" y="44511"/>
                    <a:pt x="66186" y="44511"/>
                  </a:cubicBezTo>
                  <a:cubicBezTo>
                    <a:pt x="68099" y="44511"/>
                    <a:pt x="70171" y="44985"/>
                    <a:pt x="71447" y="46567"/>
                  </a:cubicBezTo>
                  <a:cubicBezTo>
                    <a:pt x="64591" y="47674"/>
                    <a:pt x="63157" y="53050"/>
                    <a:pt x="63157" y="55422"/>
                  </a:cubicBezTo>
                  <a:cubicBezTo>
                    <a:pt x="63157" y="58901"/>
                    <a:pt x="65867" y="61274"/>
                    <a:pt x="69534" y="61274"/>
                  </a:cubicBezTo>
                  <a:cubicBezTo>
                    <a:pt x="73838" y="61274"/>
                    <a:pt x="78621" y="57795"/>
                    <a:pt x="78621" y="51153"/>
                  </a:cubicBezTo>
                  <a:cubicBezTo>
                    <a:pt x="78621" y="45934"/>
                    <a:pt x="74795" y="40083"/>
                    <a:pt x="66345" y="40083"/>
                  </a:cubicBezTo>
                  <a:cubicBezTo>
                    <a:pt x="57258" y="40083"/>
                    <a:pt x="48968" y="46567"/>
                    <a:pt x="40838" y="53999"/>
                  </a:cubicBezTo>
                  <a:cubicBezTo>
                    <a:pt x="34142" y="60325"/>
                    <a:pt x="28881" y="65227"/>
                    <a:pt x="22345" y="67915"/>
                  </a:cubicBezTo>
                  <a:lnTo>
                    <a:pt x="38127" y="4819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98C5ABE-3CAB-7965-5CA0-CF1BA2AEC02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88056" y="4261429"/>
              <a:ext cx="259247" cy="9035"/>
            </a:xfrm>
            <a:custGeom>
              <a:avLst/>
              <a:gdLst>
                <a:gd name="connsiteX0" fmla="*/ 0 w 259247"/>
                <a:gd name="connsiteY0" fmla="*/ 0 h 9035"/>
                <a:gd name="connsiteX1" fmla="*/ 259248 w 259247"/>
                <a:gd name="connsiteY1" fmla="*/ 0 h 9035"/>
                <a:gd name="connsiteX2" fmla="*/ 259248 w 259247"/>
                <a:gd name="connsiteY2" fmla="*/ 9036 h 9035"/>
                <a:gd name="connsiteX3" fmla="*/ 0 w 259247"/>
                <a:gd name="connsiteY3" fmla="*/ 9036 h 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47" h="9035">
                  <a:moveTo>
                    <a:pt x="0" y="0"/>
                  </a:moveTo>
                  <a:lnTo>
                    <a:pt x="259248" y="0"/>
                  </a:lnTo>
                  <a:lnTo>
                    <a:pt x="259248" y="9036"/>
                  </a:lnTo>
                  <a:lnTo>
                    <a:pt x="0" y="9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973582-D668-A2A7-5D0A-72FF9665ECA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00013" y="4290580"/>
              <a:ext cx="78435" cy="111328"/>
            </a:xfrm>
            <a:custGeom>
              <a:avLst/>
              <a:gdLst>
                <a:gd name="connsiteX0" fmla="*/ 38124 w 78435"/>
                <a:gd name="connsiteY0" fmla="*/ 4826 h 111328"/>
                <a:gd name="connsiteX1" fmla="*/ 38762 w 78435"/>
                <a:gd name="connsiteY1" fmla="*/ 2296 h 111328"/>
                <a:gd name="connsiteX2" fmla="*/ 36211 w 78435"/>
                <a:gd name="connsiteY2" fmla="*/ 82 h 111328"/>
                <a:gd name="connsiteX3" fmla="*/ 15805 w 78435"/>
                <a:gd name="connsiteY3" fmla="*/ 1663 h 111328"/>
                <a:gd name="connsiteX4" fmla="*/ 12298 w 78435"/>
                <a:gd name="connsiteY4" fmla="*/ 5301 h 111328"/>
                <a:gd name="connsiteX5" fmla="*/ 16443 w 78435"/>
                <a:gd name="connsiteY5" fmla="*/ 7514 h 111328"/>
                <a:gd name="connsiteX6" fmla="*/ 24095 w 78435"/>
                <a:gd name="connsiteY6" fmla="*/ 9887 h 111328"/>
                <a:gd name="connsiteX7" fmla="*/ 23457 w 78435"/>
                <a:gd name="connsiteY7" fmla="*/ 13366 h 111328"/>
                <a:gd name="connsiteX8" fmla="*/ 979 w 78435"/>
                <a:gd name="connsiteY8" fmla="*/ 102871 h 111328"/>
                <a:gd name="connsiteX9" fmla="*/ 181 w 78435"/>
                <a:gd name="connsiteY9" fmla="*/ 106350 h 111328"/>
                <a:gd name="connsiteX10" fmla="*/ 5602 w 78435"/>
                <a:gd name="connsiteY10" fmla="*/ 111410 h 111328"/>
                <a:gd name="connsiteX11" fmla="*/ 12935 w 78435"/>
                <a:gd name="connsiteY11" fmla="*/ 104768 h 111328"/>
                <a:gd name="connsiteX12" fmla="*/ 20747 w 78435"/>
                <a:gd name="connsiteY12" fmla="*/ 74090 h 111328"/>
                <a:gd name="connsiteX13" fmla="*/ 41153 w 78435"/>
                <a:gd name="connsiteY13" fmla="*/ 87057 h 111328"/>
                <a:gd name="connsiteX14" fmla="*/ 40834 w 78435"/>
                <a:gd name="connsiteY14" fmla="*/ 90220 h 111328"/>
                <a:gd name="connsiteX15" fmla="*/ 40196 w 78435"/>
                <a:gd name="connsiteY15" fmla="*/ 95122 h 111328"/>
                <a:gd name="connsiteX16" fmla="*/ 57095 w 78435"/>
                <a:gd name="connsiteY16" fmla="*/ 111410 h 111328"/>
                <a:gd name="connsiteX17" fmla="*/ 77342 w 78435"/>
                <a:gd name="connsiteY17" fmla="*/ 87215 h 111328"/>
                <a:gd name="connsiteX18" fmla="*/ 74791 w 78435"/>
                <a:gd name="connsiteY18" fmla="*/ 85159 h 111328"/>
                <a:gd name="connsiteX19" fmla="*/ 71603 w 78435"/>
                <a:gd name="connsiteY19" fmla="*/ 88955 h 111328"/>
                <a:gd name="connsiteX20" fmla="*/ 57573 w 78435"/>
                <a:gd name="connsiteY20" fmla="*/ 106982 h 111328"/>
                <a:gd name="connsiteX21" fmla="*/ 51994 w 78435"/>
                <a:gd name="connsiteY21" fmla="*/ 98759 h 111328"/>
                <a:gd name="connsiteX22" fmla="*/ 52950 w 78435"/>
                <a:gd name="connsiteY22" fmla="*/ 91643 h 111328"/>
                <a:gd name="connsiteX23" fmla="*/ 53747 w 78435"/>
                <a:gd name="connsiteY23" fmla="*/ 86741 h 111328"/>
                <a:gd name="connsiteX24" fmla="*/ 27921 w 78435"/>
                <a:gd name="connsiteY24" fmla="*/ 69978 h 111328"/>
                <a:gd name="connsiteX25" fmla="*/ 41153 w 78435"/>
                <a:gd name="connsiteY25" fmla="*/ 59541 h 111328"/>
                <a:gd name="connsiteX26" fmla="*/ 66182 w 78435"/>
                <a:gd name="connsiteY26" fmla="*/ 44518 h 111328"/>
                <a:gd name="connsiteX27" fmla="*/ 71443 w 78435"/>
                <a:gd name="connsiteY27" fmla="*/ 46574 h 111328"/>
                <a:gd name="connsiteX28" fmla="*/ 63153 w 78435"/>
                <a:gd name="connsiteY28" fmla="*/ 55430 h 111328"/>
                <a:gd name="connsiteX29" fmla="*/ 69530 w 78435"/>
                <a:gd name="connsiteY29" fmla="*/ 61281 h 111328"/>
                <a:gd name="connsiteX30" fmla="*/ 78617 w 78435"/>
                <a:gd name="connsiteY30" fmla="*/ 51160 h 111328"/>
                <a:gd name="connsiteX31" fmla="*/ 66342 w 78435"/>
                <a:gd name="connsiteY31" fmla="*/ 40091 h 111328"/>
                <a:gd name="connsiteX32" fmla="*/ 40834 w 78435"/>
                <a:gd name="connsiteY32" fmla="*/ 54007 h 111328"/>
                <a:gd name="connsiteX33" fmla="*/ 22341 w 78435"/>
                <a:gd name="connsiteY33" fmla="*/ 67923 h 111328"/>
                <a:gd name="connsiteX34" fmla="*/ 38124 w 78435"/>
                <a:gd name="connsiteY34" fmla="*/ 4826 h 11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35" h="111328">
                  <a:moveTo>
                    <a:pt x="38124" y="4826"/>
                  </a:moveTo>
                  <a:cubicBezTo>
                    <a:pt x="38283" y="4510"/>
                    <a:pt x="38762" y="2454"/>
                    <a:pt x="38762" y="2296"/>
                  </a:cubicBezTo>
                  <a:cubicBezTo>
                    <a:pt x="38762" y="1505"/>
                    <a:pt x="38124" y="82"/>
                    <a:pt x="36211" y="82"/>
                  </a:cubicBezTo>
                  <a:cubicBezTo>
                    <a:pt x="33022" y="82"/>
                    <a:pt x="19790" y="1347"/>
                    <a:pt x="15805" y="1663"/>
                  </a:cubicBezTo>
                  <a:cubicBezTo>
                    <a:pt x="14529" y="1822"/>
                    <a:pt x="12298" y="1980"/>
                    <a:pt x="12298" y="5301"/>
                  </a:cubicBezTo>
                  <a:cubicBezTo>
                    <a:pt x="12298" y="7514"/>
                    <a:pt x="14529" y="7514"/>
                    <a:pt x="16443" y="7514"/>
                  </a:cubicBezTo>
                  <a:cubicBezTo>
                    <a:pt x="24095" y="7514"/>
                    <a:pt x="24095" y="8621"/>
                    <a:pt x="24095" y="9887"/>
                  </a:cubicBezTo>
                  <a:cubicBezTo>
                    <a:pt x="24095" y="10993"/>
                    <a:pt x="23776" y="11942"/>
                    <a:pt x="23457" y="13366"/>
                  </a:cubicBezTo>
                  <a:lnTo>
                    <a:pt x="979" y="102871"/>
                  </a:lnTo>
                  <a:cubicBezTo>
                    <a:pt x="181" y="105717"/>
                    <a:pt x="181" y="106034"/>
                    <a:pt x="181" y="106350"/>
                  </a:cubicBezTo>
                  <a:cubicBezTo>
                    <a:pt x="181" y="108722"/>
                    <a:pt x="2095" y="111410"/>
                    <a:pt x="5602" y="111410"/>
                  </a:cubicBezTo>
                  <a:cubicBezTo>
                    <a:pt x="9906" y="111410"/>
                    <a:pt x="11979" y="108247"/>
                    <a:pt x="12935" y="104768"/>
                  </a:cubicBezTo>
                  <a:cubicBezTo>
                    <a:pt x="13254" y="104136"/>
                    <a:pt x="20109" y="76304"/>
                    <a:pt x="20747" y="74090"/>
                  </a:cubicBezTo>
                  <a:cubicBezTo>
                    <a:pt x="32066" y="75197"/>
                    <a:pt x="41153" y="78834"/>
                    <a:pt x="41153" y="87057"/>
                  </a:cubicBezTo>
                  <a:cubicBezTo>
                    <a:pt x="41153" y="87848"/>
                    <a:pt x="41153" y="88638"/>
                    <a:pt x="40834" y="90220"/>
                  </a:cubicBezTo>
                  <a:cubicBezTo>
                    <a:pt x="40196" y="92592"/>
                    <a:pt x="40196" y="93383"/>
                    <a:pt x="40196" y="95122"/>
                  </a:cubicBezTo>
                  <a:cubicBezTo>
                    <a:pt x="40196" y="106350"/>
                    <a:pt x="49443" y="111410"/>
                    <a:pt x="57095" y="111410"/>
                  </a:cubicBezTo>
                  <a:cubicBezTo>
                    <a:pt x="72559" y="111410"/>
                    <a:pt x="77342" y="87373"/>
                    <a:pt x="77342" y="87215"/>
                  </a:cubicBezTo>
                  <a:cubicBezTo>
                    <a:pt x="77342" y="85159"/>
                    <a:pt x="75269" y="85159"/>
                    <a:pt x="74791" y="85159"/>
                  </a:cubicBezTo>
                  <a:cubicBezTo>
                    <a:pt x="72559" y="85159"/>
                    <a:pt x="72400" y="85950"/>
                    <a:pt x="71603" y="88955"/>
                  </a:cubicBezTo>
                  <a:cubicBezTo>
                    <a:pt x="69690" y="95755"/>
                    <a:pt x="65385" y="106982"/>
                    <a:pt x="57573" y="106982"/>
                  </a:cubicBezTo>
                  <a:cubicBezTo>
                    <a:pt x="53269" y="106982"/>
                    <a:pt x="51994" y="103029"/>
                    <a:pt x="51994" y="98759"/>
                  </a:cubicBezTo>
                  <a:cubicBezTo>
                    <a:pt x="51994" y="96071"/>
                    <a:pt x="51994" y="95755"/>
                    <a:pt x="52950" y="91643"/>
                  </a:cubicBezTo>
                  <a:cubicBezTo>
                    <a:pt x="53110" y="91169"/>
                    <a:pt x="53747" y="88480"/>
                    <a:pt x="53747" y="86741"/>
                  </a:cubicBezTo>
                  <a:cubicBezTo>
                    <a:pt x="53747" y="72667"/>
                    <a:pt x="34617" y="70453"/>
                    <a:pt x="27921" y="69978"/>
                  </a:cubicBezTo>
                  <a:cubicBezTo>
                    <a:pt x="32544" y="67132"/>
                    <a:pt x="38443" y="61913"/>
                    <a:pt x="41153" y="59541"/>
                  </a:cubicBezTo>
                  <a:cubicBezTo>
                    <a:pt x="49283" y="51951"/>
                    <a:pt x="57255" y="44518"/>
                    <a:pt x="66182" y="44518"/>
                  </a:cubicBezTo>
                  <a:cubicBezTo>
                    <a:pt x="68095" y="44518"/>
                    <a:pt x="70168" y="44993"/>
                    <a:pt x="71443" y="46574"/>
                  </a:cubicBezTo>
                  <a:cubicBezTo>
                    <a:pt x="64588" y="47681"/>
                    <a:pt x="63153" y="53058"/>
                    <a:pt x="63153" y="55430"/>
                  </a:cubicBezTo>
                  <a:cubicBezTo>
                    <a:pt x="63153" y="58909"/>
                    <a:pt x="65863" y="61281"/>
                    <a:pt x="69530" y="61281"/>
                  </a:cubicBezTo>
                  <a:cubicBezTo>
                    <a:pt x="73834" y="61281"/>
                    <a:pt x="78617" y="57802"/>
                    <a:pt x="78617" y="51160"/>
                  </a:cubicBezTo>
                  <a:cubicBezTo>
                    <a:pt x="78617" y="45942"/>
                    <a:pt x="74791" y="40091"/>
                    <a:pt x="66342" y="40091"/>
                  </a:cubicBezTo>
                  <a:cubicBezTo>
                    <a:pt x="57255" y="40091"/>
                    <a:pt x="48965" y="46574"/>
                    <a:pt x="40834" y="54007"/>
                  </a:cubicBezTo>
                  <a:cubicBezTo>
                    <a:pt x="34138" y="60332"/>
                    <a:pt x="28877" y="65234"/>
                    <a:pt x="22341" y="67923"/>
                  </a:cubicBezTo>
                  <a:lnTo>
                    <a:pt x="38124" y="482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34C3851-2EEC-FA4C-1221-7FDB07EC395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92277" y="4372314"/>
              <a:ext cx="54886" cy="51846"/>
            </a:xfrm>
            <a:custGeom>
              <a:avLst/>
              <a:gdLst>
                <a:gd name="connsiteX0" fmla="*/ 51656 w 54886"/>
                <a:gd name="connsiteY0" fmla="*/ 25272 h 51846"/>
                <a:gd name="connsiteX1" fmla="*/ 55072 w 54886"/>
                <a:gd name="connsiteY1" fmla="*/ 22561 h 51846"/>
                <a:gd name="connsiteX2" fmla="*/ 29679 w 54886"/>
                <a:gd name="connsiteY2" fmla="*/ 83 h 51846"/>
                <a:gd name="connsiteX3" fmla="*/ 186 w 54886"/>
                <a:gd name="connsiteY3" fmla="*/ 25837 h 51846"/>
                <a:gd name="connsiteX4" fmla="*/ 31387 w 54886"/>
                <a:gd name="connsiteY4" fmla="*/ 51929 h 51846"/>
                <a:gd name="connsiteX5" fmla="*/ 55072 w 54886"/>
                <a:gd name="connsiteY5" fmla="*/ 37245 h 51846"/>
                <a:gd name="connsiteX6" fmla="*/ 52681 w 54886"/>
                <a:gd name="connsiteY6" fmla="*/ 35325 h 51846"/>
                <a:gd name="connsiteX7" fmla="*/ 50062 w 54886"/>
                <a:gd name="connsiteY7" fmla="*/ 37358 h 51846"/>
                <a:gd name="connsiteX8" fmla="*/ 32070 w 54886"/>
                <a:gd name="connsiteY8" fmla="*/ 47863 h 51846"/>
                <a:gd name="connsiteX9" fmla="*/ 16014 w 54886"/>
                <a:gd name="connsiteY9" fmla="*/ 40860 h 51846"/>
                <a:gd name="connsiteX10" fmla="*/ 11573 w 54886"/>
                <a:gd name="connsiteY10" fmla="*/ 25272 h 51846"/>
                <a:gd name="connsiteX11" fmla="*/ 51656 w 54886"/>
                <a:gd name="connsiteY11" fmla="*/ 25272 h 51846"/>
                <a:gd name="connsiteX12" fmla="*/ 11801 w 54886"/>
                <a:gd name="connsiteY12" fmla="*/ 21770 h 51846"/>
                <a:gd name="connsiteX13" fmla="*/ 29565 w 54886"/>
                <a:gd name="connsiteY13" fmla="*/ 3811 h 51846"/>
                <a:gd name="connsiteX14" fmla="*/ 46304 w 54886"/>
                <a:gd name="connsiteY14" fmla="*/ 21770 h 51846"/>
                <a:gd name="connsiteX15" fmla="*/ 11801 w 54886"/>
                <a:gd name="connsiteY15" fmla="*/ 21770 h 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86" h="51846">
                  <a:moveTo>
                    <a:pt x="51656" y="25272"/>
                  </a:moveTo>
                  <a:cubicBezTo>
                    <a:pt x="54048" y="25272"/>
                    <a:pt x="55072" y="25272"/>
                    <a:pt x="55072" y="22561"/>
                  </a:cubicBezTo>
                  <a:cubicBezTo>
                    <a:pt x="55072" y="14993"/>
                    <a:pt x="50973" y="83"/>
                    <a:pt x="29679" y="83"/>
                  </a:cubicBezTo>
                  <a:cubicBezTo>
                    <a:pt x="12370" y="83"/>
                    <a:pt x="186" y="12395"/>
                    <a:pt x="186" y="25837"/>
                  </a:cubicBezTo>
                  <a:cubicBezTo>
                    <a:pt x="186" y="40182"/>
                    <a:pt x="14078" y="51929"/>
                    <a:pt x="31387" y="51929"/>
                  </a:cubicBezTo>
                  <a:cubicBezTo>
                    <a:pt x="49493" y="51929"/>
                    <a:pt x="55072" y="39391"/>
                    <a:pt x="55072" y="37245"/>
                  </a:cubicBezTo>
                  <a:cubicBezTo>
                    <a:pt x="55072" y="35325"/>
                    <a:pt x="53250" y="35325"/>
                    <a:pt x="52681" y="35325"/>
                  </a:cubicBezTo>
                  <a:cubicBezTo>
                    <a:pt x="50973" y="35325"/>
                    <a:pt x="50745" y="35777"/>
                    <a:pt x="50062" y="37358"/>
                  </a:cubicBezTo>
                  <a:cubicBezTo>
                    <a:pt x="46874" y="45152"/>
                    <a:pt x="38447" y="47863"/>
                    <a:pt x="32070" y="47863"/>
                  </a:cubicBezTo>
                  <a:cubicBezTo>
                    <a:pt x="22846" y="47863"/>
                    <a:pt x="17722" y="42780"/>
                    <a:pt x="16014" y="40860"/>
                  </a:cubicBezTo>
                  <a:cubicBezTo>
                    <a:pt x="11573" y="35438"/>
                    <a:pt x="11573" y="28322"/>
                    <a:pt x="11573" y="25272"/>
                  </a:cubicBezTo>
                  <a:lnTo>
                    <a:pt x="51656" y="25272"/>
                  </a:lnTo>
                  <a:close/>
                  <a:moveTo>
                    <a:pt x="11801" y="21770"/>
                  </a:moveTo>
                  <a:cubicBezTo>
                    <a:pt x="13167" y="6860"/>
                    <a:pt x="24213" y="3811"/>
                    <a:pt x="29565" y="3811"/>
                  </a:cubicBezTo>
                  <a:cubicBezTo>
                    <a:pt x="45393" y="3811"/>
                    <a:pt x="46190" y="18495"/>
                    <a:pt x="46304" y="21770"/>
                  </a:cubicBezTo>
                  <a:lnTo>
                    <a:pt x="11801" y="21770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B400FEE-CBA5-AB0C-35B8-5D294BBBF8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62664" y="4372992"/>
              <a:ext cx="68437" cy="71839"/>
            </a:xfrm>
            <a:custGeom>
              <a:avLst/>
              <a:gdLst>
                <a:gd name="connsiteX0" fmla="*/ 59175 w 68437"/>
                <a:gd name="connsiteY0" fmla="*/ 83 h 71839"/>
                <a:gd name="connsiteX1" fmla="*/ 54848 w 68437"/>
                <a:gd name="connsiteY1" fmla="*/ 83 h 71839"/>
                <a:gd name="connsiteX2" fmla="*/ 50748 w 68437"/>
                <a:gd name="connsiteY2" fmla="*/ 9684 h 71839"/>
                <a:gd name="connsiteX3" fmla="*/ 31162 w 68437"/>
                <a:gd name="connsiteY3" fmla="*/ 83 h 71839"/>
                <a:gd name="connsiteX4" fmla="*/ 189 w 68437"/>
                <a:gd name="connsiteY4" fmla="*/ 25724 h 71839"/>
                <a:gd name="connsiteX5" fmla="*/ 29910 w 68437"/>
                <a:gd name="connsiteY5" fmla="*/ 51251 h 71839"/>
                <a:gd name="connsiteX6" fmla="*/ 49040 w 68437"/>
                <a:gd name="connsiteY6" fmla="*/ 43571 h 71839"/>
                <a:gd name="connsiteX7" fmla="*/ 49040 w 68437"/>
                <a:gd name="connsiteY7" fmla="*/ 62434 h 71839"/>
                <a:gd name="connsiteX8" fmla="*/ 41639 w 68437"/>
                <a:gd name="connsiteY8" fmla="*/ 66952 h 71839"/>
                <a:gd name="connsiteX9" fmla="*/ 39589 w 68437"/>
                <a:gd name="connsiteY9" fmla="*/ 66952 h 71839"/>
                <a:gd name="connsiteX10" fmla="*/ 39589 w 68437"/>
                <a:gd name="connsiteY10" fmla="*/ 71922 h 71839"/>
                <a:gd name="connsiteX11" fmla="*/ 54165 w 68437"/>
                <a:gd name="connsiteY11" fmla="*/ 71470 h 71839"/>
                <a:gd name="connsiteX12" fmla="*/ 68626 w 68437"/>
                <a:gd name="connsiteY12" fmla="*/ 71922 h 71839"/>
                <a:gd name="connsiteX13" fmla="*/ 68626 w 68437"/>
                <a:gd name="connsiteY13" fmla="*/ 66952 h 71839"/>
                <a:gd name="connsiteX14" fmla="*/ 66577 w 68437"/>
                <a:gd name="connsiteY14" fmla="*/ 66952 h 71839"/>
                <a:gd name="connsiteX15" fmla="*/ 59175 w 68437"/>
                <a:gd name="connsiteY15" fmla="*/ 62434 h 71839"/>
                <a:gd name="connsiteX16" fmla="*/ 59175 w 68437"/>
                <a:gd name="connsiteY16" fmla="*/ 83 h 71839"/>
                <a:gd name="connsiteX17" fmla="*/ 49496 w 68437"/>
                <a:gd name="connsiteY17" fmla="*/ 33292 h 71839"/>
                <a:gd name="connsiteX18" fmla="*/ 47446 w 68437"/>
                <a:gd name="connsiteY18" fmla="*/ 38826 h 71839"/>
                <a:gd name="connsiteX19" fmla="*/ 30821 w 68437"/>
                <a:gd name="connsiteY19" fmla="*/ 47524 h 71839"/>
                <a:gd name="connsiteX20" fmla="*/ 11576 w 68437"/>
                <a:gd name="connsiteY20" fmla="*/ 25724 h 71839"/>
                <a:gd name="connsiteX21" fmla="*/ 32187 w 68437"/>
                <a:gd name="connsiteY21" fmla="*/ 4149 h 71839"/>
                <a:gd name="connsiteX22" fmla="*/ 49496 w 68437"/>
                <a:gd name="connsiteY22" fmla="*/ 19398 h 71839"/>
                <a:gd name="connsiteX23" fmla="*/ 49496 w 68437"/>
                <a:gd name="connsiteY23" fmla="*/ 33292 h 7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37" h="71839">
                  <a:moveTo>
                    <a:pt x="59175" y="83"/>
                  </a:moveTo>
                  <a:lnTo>
                    <a:pt x="54848" y="83"/>
                  </a:lnTo>
                  <a:lnTo>
                    <a:pt x="50748" y="9684"/>
                  </a:lnTo>
                  <a:cubicBezTo>
                    <a:pt x="45852" y="3359"/>
                    <a:pt x="39019" y="83"/>
                    <a:pt x="31162" y="83"/>
                  </a:cubicBezTo>
                  <a:cubicBezTo>
                    <a:pt x="14195" y="83"/>
                    <a:pt x="189" y="11491"/>
                    <a:pt x="189" y="25724"/>
                  </a:cubicBezTo>
                  <a:cubicBezTo>
                    <a:pt x="189" y="39730"/>
                    <a:pt x="13626" y="51251"/>
                    <a:pt x="29910" y="51251"/>
                  </a:cubicBezTo>
                  <a:cubicBezTo>
                    <a:pt x="37084" y="51251"/>
                    <a:pt x="44030" y="48541"/>
                    <a:pt x="49040" y="43571"/>
                  </a:cubicBezTo>
                  <a:lnTo>
                    <a:pt x="49040" y="62434"/>
                  </a:lnTo>
                  <a:cubicBezTo>
                    <a:pt x="49040" y="65936"/>
                    <a:pt x="49040" y="66952"/>
                    <a:pt x="41639" y="66952"/>
                  </a:cubicBezTo>
                  <a:lnTo>
                    <a:pt x="39589" y="66952"/>
                  </a:lnTo>
                  <a:lnTo>
                    <a:pt x="39589" y="71922"/>
                  </a:lnTo>
                  <a:cubicBezTo>
                    <a:pt x="44485" y="71583"/>
                    <a:pt x="49268" y="71470"/>
                    <a:pt x="54165" y="71470"/>
                  </a:cubicBezTo>
                  <a:cubicBezTo>
                    <a:pt x="58947" y="71470"/>
                    <a:pt x="63844" y="71583"/>
                    <a:pt x="68626" y="71922"/>
                  </a:cubicBezTo>
                  <a:lnTo>
                    <a:pt x="68626" y="66952"/>
                  </a:lnTo>
                  <a:lnTo>
                    <a:pt x="66577" y="66952"/>
                  </a:lnTo>
                  <a:cubicBezTo>
                    <a:pt x="59175" y="66952"/>
                    <a:pt x="59175" y="65936"/>
                    <a:pt x="59175" y="62434"/>
                  </a:cubicBezTo>
                  <a:lnTo>
                    <a:pt x="59175" y="83"/>
                  </a:lnTo>
                  <a:close/>
                  <a:moveTo>
                    <a:pt x="49496" y="33292"/>
                  </a:moveTo>
                  <a:cubicBezTo>
                    <a:pt x="49496" y="35325"/>
                    <a:pt x="49496" y="36003"/>
                    <a:pt x="47446" y="38826"/>
                  </a:cubicBezTo>
                  <a:cubicBezTo>
                    <a:pt x="42322" y="45943"/>
                    <a:pt x="34920" y="47524"/>
                    <a:pt x="30821" y="47524"/>
                  </a:cubicBezTo>
                  <a:cubicBezTo>
                    <a:pt x="19889" y="47524"/>
                    <a:pt x="11576" y="37471"/>
                    <a:pt x="11576" y="25724"/>
                  </a:cubicBezTo>
                  <a:cubicBezTo>
                    <a:pt x="11576" y="13525"/>
                    <a:pt x="21255" y="4149"/>
                    <a:pt x="32187" y="4149"/>
                  </a:cubicBezTo>
                  <a:cubicBezTo>
                    <a:pt x="42436" y="4149"/>
                    <a:pt x="49496" y="12847"/>
                    <a:pt x="49496" y="19398"/>
                  </a:cubicBezTo>
                  <a:lnTo>
                    <a:pt x="49496" y="3329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607F16-A0C7-7812-9E01-03F8AB147B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82833" y="4062626"/>
              <a:ext cx="86543" cy="406410"/>
            </a:xfrm>
            <a:custGeom>
              <a:avLst/>
              <a:gdLst>
                <a:gd name="connsiteX0" fmla="*/ 86737 w 86543"/>
                <a:gd name="connsiteY0" fmla="*/ 203160 h 406410"/>
                <a:gd name="connsiteX1" fmla="*/ 26613 w 86543"/>
                <a:gd name="connsiteY1" fmla="*/ 18592 h 406410"/>
                <a:gd name="connsiteX2" fmla="*/ 9532 w 86543"/>
                <a:gd name="connsiteY2" fmla="*/ 1423 h 406410"/>
                <a:gd name="connsiteX3" fmla="*/ 4521 w 86543"/>
                <a:gd name="connsiteY3" fmla="*/ 68 h 406410"/>
                <a:gd name="connsiteX4" fmla="*/ 194 w 86543"/>
                <a:gd name="connsiteY4" fmla="*/ 2327 h 406410"/>
                <a:gd name="connsiteX5" fmla="*/ 1560 w 86543"/>
                <a:gd name="connsiteY5" fmla="*/ 4586 h 406410"/>
                <a:gd name="connsiteX6" fmla="*/ 35722 w 86543"/>
                <a:gd name="connsiteY6" fmla="*/ 49768 h 406410"/>
                <a:gd name="connsiteX7" fmla="*/ 69429 w 86543"/>
                <a:gd name="connsiteY7" fmla="*/ 203160 h 406410"/>
                <a:gd name="connsiteX8" fmla="*/ 1105 w 86543"/>
                <a:gd name="connsiteY8" fmla="*/ 402412 h 406410"/>
                <a:gd name="connsiteX9" fmla="*/ 194 w 86543"/>
                <a:gd name="connsiteY9" fmla="*/ 404219 h 406410"/>
                <a:gd name="connsiteX10" fmla="*/ 4521 w 86543"/>
                <a:gd name="connsiteY10" fmla="*/ 406478 h 406410"/>
                <a:gd name="connsiteX11" fmla="*/ 9987 w 86543"/>
                <a:gd name="connsiteY11" fmla="*/ 404671 h 406410"/>
                <a:gd name="connsiteX12" fmla="*/ 71706 w 86543"/>
                <a:gd name="connsiteY12" fmla="*/ 307078 h 406410"/>
                <a:gd name="connsiteX13" fmla="*/ 86737 w 86543"/>
                <a:gd name="connsiteY13" fmla="*/ 203160 h 4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543" h="406410">
                  <a:moveTo>
                    <a:pt x="86737" y="203160"/>
                  </a:moveTo>
                  <a:cubicBezTo>
                    <a:pt x="86737" y="138324"/>
                    <a:pt x="71478" y="69422"/>
                    <a:pt x="26613" y="18592"/>
                  </a:cubicBezTo>
                  <a:cubicBezTo>
                    <a:pt x="23424" y="14978"/>
                    <a:pt x="14997" y="6167"/>
                    <a:pt x="9532" y="1423"/>
                  </a:cubicBezTo>
                  <a:cubicBezTo>
                    <a:pt x="7937" y="68"/>
                    <a:pt x="7482" y="68"/>
                    <a:pt x="4521" y="68"/>
                  </a:cubicBezTo>
                  <a:cubicBezTo>
                    <a:pt x="2244" y="68"/>
                    <a:pt x="194" y="68"/>
                    <a:pt x="194" y="2327"/>
                  </a:cubicBezTo>
                  <a:cubicBezTo>
                    <a:pt x="194" y="3230"/>
                    <a:pt x="1105" y="4134"/>
                    <a:pt x="1560" y="4586"/>
                  </a:cubicBezTo>
                  <a:cubicBezTo>
                    <a:pt x="9304" y="12493"/>
                    <a:pt x="21602" y="24918"/>
                    <a:pt x="35722" y="49768"/>
                  </a:cubicBezTo>
                  <a:cubicBezTo>
                    <a:pt x="60319" y="93142"/>
                    <a:pt x="69429" y="148942"/>
                    <a:pt x="69429" y="203160"/>
                  </a:cubicBezTo>
                  <a:cubicBezTo>
                    <a:pt x="69429" y="301205"/>
                    <a:pt x="42099" y="361071"/>
                    <a:pt x="1105" y="402412"/>
                  </a:cubicBezTo>
                  <a:cubicBezTo>
                    <a:pt x="649" y="402864"/>
                    <a:pt x="194" y="403542"/>
                    <a:pt x="194" y="404219"/>
                  </a:cubicBezTo>
                  <a:cubicBezTo>
                    <a:pt x="194" y="406478"/>
                    <a:pt x="2244" y="406478"/>
                    <a:pt x="4521" y="406478"/>
                  </a:cubicBezTo>
                  <a:cubicBezTo>
                    <a:pt x="7482" y="406478"/>
                    <a:pt x="7937" y="406478"/>
                    <a:pt x="9987" y="404671"/>
                  </a:cubicBezTo>
                  <a:cubicBezTo>
                    <a:pt x="31623" y="386147"/>
                    <a:pt x="55992" y="354745"/>
                    <a:pt x="71706" y="307078"/>
                  </a:cubicBezTo>
                  <a:cubicBezTo>
                    <a:pt x="81727" y="276129"/>
                    <a:pt x="86737" y="239531"/>
                    <a:pt x="86737" y="20316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674AD61-C1D9-032E-D2C2-CD044E2349F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50921" y="4165643"/>
              <a:ext cx="103168" cy="159266"/>
            </a:xfrm>
            <a:custGeom>
              <a:avLst/>
              <a:gdLst>
                <a:gd name="connsiteX0" fmla="*/ 53047 w 103168"/>
                <a:gd name="connsiteY0" fmla="*/ 2564 h 159266"/>
                <a:gd name="connsiteX1" fmla="*/ 50086 w 103168"/>
                <a:gd name="connsiteY1" fmla="*/ 79 h 159266"/>
                <a:gd name="connsiteX2" fmla="*/ 22301 w 103168"/>
                <a:gd name="connsiteY2" fmla="*/ 2338 h 159266"/>
                <a:gd name="connsiteX3" fmla="*/ 17974 w 103168"/>
                <a:gd name="connsiteY3" fmla="*/ 6856 h 159266"/>
                <a:gd name="connsiteX4" fmla="*/ 23440 w 103168"/>
                <a:gd name="connsiteY4" fmla="*/ 9567 h 159266"/>
                <a:gd name="connsiteX5" fmla="*/ 34827 w 103168"/>
                <a:gd name="connsiteY5" fmla="*/ 13407 h 159266"/>
                <a:gd name="connsiteX6" fmla="*/ 34144 w 103168"/>
                <a:gd name="connsiteY6" fmla="*/ 17925 h 159266"/>
                <a:gd name="connsiteX7" fmla="*/ 1121 w 103168"/>
                <a:gd name="connsiteY7" fmla="*/ 148049 h 159266"/>
                <a:gd name="connsiteX8" fmla="*/ 210 w 103168"/>
                <a:gd name="connsiteY8" fmla="*/ 153019 h 159266"/>
                <a:gd name="connsiteX9" fmla="*/ 6815 w 103168"/>
                <a:gd name="connsiteY9" fmla="*/ 159345 h 159266"/>
                <a:gd name="connsiteX10" fmla="*/ 14558 w 103168"/>
                <a:gd name="connsiteY10" fmla="*/ 154601 h 159266"/>
                <a:gd name="connsiteX11" fmla="*/ 27312 w 103168"/>
                <a:gd name="connsiteY11" fmla="*/ 105126 h 159266"/>
                <a:gd name="connsiteX12" fmla="*/ 53730 w 103168"/>
                <a:gd name="connsiteY12" fmla="*/ 124329 h 159266"/>
                <a:gd name="connsiteX13" fmla="*/ 53047 w 103168"/>
                <a:gd name="connsiteY13" fmla="*/ 129073 h 159266"/>
                <a:gd name="connsiteX14" fmla="*/ 52136 w 103168"/>
                <a:gd name="connsiteY14" fmla="*/ 136980 h 159266"/>
                <a:gd name="connsiteX15" fmla="*/ 73089 w 103168"/>
                <a:gd name="connsiteY15" fmla="*/ 159345 h 159266"/>
                <a:gd name="connsiteX16" fmla="*/ 91081 w 103168"/>
                <a:gd name="connsiteY16" fmla="*/ 147371 h 159266"/>
                <a:gd name="connsiteX17" fmla="*/ 99279 w 103168"/>
                <a:gd name="connsiteY17" fmla="*/ 124555 h 159266"/>
                <a:gd name="connsiteX18" fmla="*/ 96546 w 103168"/>
                <a:gd name="connsiteY18" fmla="*/ 122296 h 159266"/>
                <a:gd name="connsiteX19" fmla="*/ 93358 w 103168"/>
                <a:gd name="connsiteY19" fmla="*/ 126362 h 159266"/>
                <a:gd name="connsiteX20" fmla="*/ 73544 w 103168"/>
                <a:gd name="connsiteY20" fmla="*/ 154375 h 159266"/>
                <a:gd name="connsiteX21" fmla="*/ 66256 w 103168"/>
                <a:gd name="connsiteY21" fmla="*/ 143757 h 159266"/>
                <a:gd name="connsiteX22" fmla="*/ 68078 w 103168"/>
                <a:gd name="connsiteY22" fmla="*/ 131106 h 159266"/>
                <a:gd name="connsiteX23" fmla="*/ 68989 w 103168"/>
                <a:gd name="connsiteY23" fmla="*/ 124103 h 159266"/>
                <a:gd name="connsiteX24" fmla="*/ 35283 w 103168"/>
                <a:gd name="connsiteY24" fmla="*/ 100382 h 159266"/>
                <a:gd name="connsiteX25" fmla="*/ 54869 w 103168"/>
                <a:gd name="connsiteY25" fmla="*/ 83665 h 159266"/>
                <a:gd name="connsiteX26" fmla="*/ 87437 w 103168"/>
                <a:gd name="connsiteY26" fmla="*/ 61978 h 159266"/>
                <a:gd name="connsiteX27" fmla="*/ 89486 w 103168"/>
                <a:gd name="connsiteY27" fmla="*/ 62204 h 159266"/>
                <a:gd name="connsiteX28" fmla="*/ 94269 w 103168"/>
                <a:gd name="connsiteY28" fmla="*/ 64011 h 159266"/>
                <a:gd name="connsiteX29" fmla="*/ 95180 w 103168"/>
                <a:gd name="connsiteY29" fmla="*/ 64915 h 159266"/>
                <a:gd name="connsiteX30" fmla="*/ 82198 w 103168"/>
                <a:gd name="connsiteY30" fmla="*/ 77114 h 159266"/>
                <a:gd name="connsiteX31" fmla="*/ 90853 w 103168"/>
                <a:gd name="connsiteY31" fmla="*/ 85020 h 159266"/>
                <a:gd name="connsiteX32" fmla="*/ 103379 w 103168"/>
                <a:gd name="connsiteY32" fmla="*/ 71240 h 159266"/>
                <a:gd name="connsiteX33" fmla="*/ 87892 w 103168"/>
                <a:gd name="connsiteY33" fmla="*/ 57008 h 159266"/>
                <a:gd name="connsiteX34" fmla="*/ 54641 w 103168"/>
                <a:gd name="connsiteY34" fmla="*/ 76888 h 159266"/>
                <a:gd name="connsiteX35" fmla="*/ 29361 w 103168"/>
                <a:gd name="connsiteY35" fmla="*/ 97897 h 159266"/>
                <a:gd name="connsiteX36" fmla="*/ 53047 w 103168"/>
                <a:gd name="connsiteY36" fmla="*/ 2564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3047" y="2564"/>
                  </a:moveTo>
                  <a:cubicBezTo>
                    <a:pt x="53047" y="2338"/>
                    <a:pt x="53047" y="79"/>
                    <a:pt x="50086" y="79"/>
                  </a:cubicBezTo>
                  <a:cubicBezTo>
                    <a:pt x="44848" y="79"/>
                    <a:pt x="28223" y="1886"/>
                    <a:pt x="22301" y="2338"/>
                  </a:cubicBezTo>
                  <a:cubicBezTo>
                    <a:pt x="20479" y="2564"/>
                    <a:pt x="17974" y="2790"/>
                    <a:pt x="17974" y="6856"/>
                  </a:cubicBezTo>
                  <a:cubicBezTo>
                    <a:pt x="17974" y="9567"/>
                    <a:pt x="20024" y="9567"/>
                    <a:pt x="23440" y="9567"/>
                  </a:cubicBezTo>
                  <a:cubicBezTo>
                    <a:pt x="34372" y="9567"/>
                    <a:pt x="34827" y="11148"/>
                    <a:pt x="34827" y="13407"/>
                  </a:cubicBezTo>
                  <a:lnTo>
                    <a:pt x="34144" y="17925"/>
                  </a:lnTo>
                  <a:lnTo>
                    <a:pt x="1121" y="148049"/>
                  </a:lnTo>
                  <a:cubicBezTo>
                    <a:pt x="210" y="151212"/>
                    <a:pt x="210" y="151664"/>
                    <a:pt x="210" y="153019"/>
                  </a:cubicBezTo>
                  <a:cubicBezTo>
                    <a:pt x="210" y="158215"/>
                    <a:pt x="4765" y="159345"/>
                    <a:pt x="6815" y="159345"/>
                  </a:cubicBezTo>
                  <a:cubicBezTo>
                    <a:pt x="9775" y="159345"/>
                    <a:pt x="13191" y="157311"/>
                    <a:pt x="14558" y="154601"/>
                  </a:cubicBezTo>
                  <a:cubicBezTo>
                    <a:pt x="15697" y="152567"/>
                    <a:pt x="25945" y="110774"/>
                    <a:pt x="27312" y="105126"/>
                  </a:cubicBezTo>
                  <a:cubicBezTo>
                    <a:pt x="35055" y="105804"/>
                    <a:pt x="53730" y="109419"/>
                    <a:pt x="53730" y="124329"/>
                  </a:cubicBezTo>
                  <a:cubicBezTo>
                    <a:pt x="53730" y="125910"/>
                    <a:pt x="53730" y="126814"/>
                    <a:pt x="53047" y="129073"/>
                  </a:cubicBezTo>
                  <a:cubicBezTo>
                    <a:pt x="52591" y="131784"/>
                    <a:pt x="52136" y="134495"/>
                    <a:pt x="52136" y="136980"/>
                  </a:cubicBezTo>
                  <a:cubicBezTo>
                    <a:pt x="52136" y="150308"/>
                    <a:pt x="61246" y="159345"/>
                    <a:pt x="73089" y="159345"/>
                  </a:cubicBezTo>
                  <a:cubicBezTo>
                    <a:pt x="79921" y="159345"/>
                    <a:pt x="86070" y="155730"/>
                    <a:pt x="91081" y="147371"/>
                  </a:cubicBezTo>
                  <a:cubicBezTo>
                    <a:pt x="96774" y="137431"/>
                    <a:pt x="99279" y="125006"/>
                    <a:pt x="99279" y="124555"/>
                  </a:cubicBezTo>
                  <a:cubicBezTo>
                    <a:pt x="99279" y="122296"/>
                    <a:pt x="97230" y="122296"/>
                    <a:pt x="96546" y="122296"/>
                  </a:cubicBezTo>
                  <a:cubicBezTo>
                    <a:pt x="94269" y="122296"/>
                    <a:pt x="94041" y="123199"/>
                    <a:pt x="93358" y="126362"/>
                  </a:cubicBezTo>
                  <a:cubicBezTo>
                    <a:pt x="88803" y="142853"/>
                    <a:pt x="83565" y="154375"/>
                    <a:pt x="73544" y="154375"/>
                  </a:cubicBezTo>
                  <a:cubicBezTo>
                    <a:pt x="69217" y="154375"/>
                    <a:pt x="66256" y="151890"/>
                    <a:pt x="66256" y="143757"/>
                  </a:cubicBezTo>
                  <a:cubicBezTo>
                    <a:pt x="66256" y="139916"/>
                    <a:pt x="67167" y="134721"/>
                    <a:pt x="68078" y="131106"/>
                  </a:cubicBezTo>
                  <a:cubicBezTo>
                    <a:pt x="68989" y="127266"/>
                    <a:pt x="68989" y="126362"/>
                    <a:pt x="68989" y="124103"/>
                  </a:cubicBezTo>
                  <a:cubicBezTo>
                    <a:pt x="68989" y="109419"/>
                    <a:pt x="54641" y="102867"/>
                    <a:pt x="35283" y="100382"/>
                  </a:cubicBezTo>
                  <a:cubicBezTo>
                    <a:pt x="42343" y="96316"/>
                    <a:pt x="49631" y="89087"/>
                    <a:pt x="54869" y="83665"/>
                  </a:cubicBezTo>
                  <a:cubicBezTo>
                    <a:pt x="65801" y="71692"/>
                    <a:pt x="76277" y="61978"/>
                    <a:pt x="87437" y="61978"/>
                  </a:cubicBezTo>
                  <a:cubicBezTo>
                    <a:pt x="88803" y="61978"/>
                    <a:pt x="89031" y="61978"/>
                    <a:pt x="89486" y="62204"/>
                  </a:cubicBezTo>
                  <a:cubicBezTo>
                    <a:pt x="92219" y="62655"/>
                    <a:pt x="92447" y="62655"/>
                    <a:pt x="94269" y="64011"/>
                  </a:cubicBezTo>
                  <a:cubicBezTo>
                    <a:pt x="94724" y="64237"/>
                    <a:pt x="94724" y="64463"/>
                    <a:pt x="95180" y="64915"/>
                  </a:cubicBezTo>
                  <a:cubicBezTo>
                    <a:pt x="84248" y="65592"/>
                    <a:pt x="82198" y="74403"/>
                    <a:pt x="82198" y="77114"/>
                  </a:cubicBezTo>
                  <a:cubicBezTo>
                    <a:pt x="82198" y="80728"/>
                    <a:pt x="84704" y="85020"/>
                    <a:pt x="90853" y="85020"/>
                  </a:cubicBezTo>
                  <a:cubicBezTo>
                    <a:pt x="96774" y="85020"/>
                    <a:pt x="103379" y="80050"/>
                    <a:pt x="103379" y="71240"/>
                  </a:cubicBezTo>
                  <a:cubicBezTo>
                    <a:pt x="103379" y="64463"/>
                    <a:pt x="98141" y="57008"/>
                    <a:pt x="87892" y="57008"/>
                  </a:cubicBezTo>
                  <a:cubicBezTo>
                    <a:pt x="81515" y="57008"/>
                    <a:pt x="71039" y="58815"/>
                    <a:pt x="54641" y="76888"/>
                  </a:cubicBezTo>
                  <a:cubicBezTo>
                    <a:pt x="46898" y="85472"/>
                    <a:pt x="38016" y="94509"/>
                    <a:pt x="29361" y="97897"/>
                  </a:cubicBezTo>
                  <a:lnTo>
                    <a:pt x="53047" y="256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62219B3-AC2C-1B8F-8445-1A0925B1837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46294" y="4200433"/>
              <a:ext cx="139152" cy="131027"/>
            </a:xfrm>
            <a:custGeom>
              <a:avLst/>
              <a:gdLst>
                <a:gd name="connsiteX0" fmla="*/ 135044 w 139152"/>
                <a:gd name="connsiteY0" fmla="*/ 70562 h 131027"/>
                <a:gd name="connsiteX1" fmla="*/ 139371 w 139152"/>
                <a:gd name="connsiteY1" fmla="*/ 65592 h 131027"/>
                <a:gd name="connsiteX2" fmla="*/ 135044 w 139152"/>
                <a:gd name="connsiteY2" fmla="*/ 60622 h 131027"/>
                <a:gd name="connsiteX3" fmla="*/ 8873 w 139152"/>
                <a:gd name="connsiteY3" fmla="*/ 1660 h 131027"/>
                <a:gd name="connsiteX4" fmla="*/ 4773 w 139152"/>
                <a:gd name="connsiteY4" fmla="*/ 79 h 131027"/>
                <a:gd name="connsiteX5" fmla="*/ 218 w 139152"/>
                <a:gd name="connsiteY5" fmla="*/ 4597 h 131027"/>
                <a:gd name="connsiteX6" fmla="*/ 4545 w 139152"/>
                <a:gd name="connsiteY6" fmla="*/ 9567 h 131027"/>
                <a:gd name="connsiteX7" fmla="*/ 124112 w 139152"/>
                <a:gd name="connsiteY7" fmla="*/ 65592 h 131027"/>
                <a:gd name="connsiteX8" fmla="*/ 4545 w 139152"/>
                <a:gd name="connsiteY8" fmla="*/ 121618 h 131027"/>
                <a:gd name="connsiteX9" fmla="*/ 218 w 139152"/>
                <a:gd name="connsiteY9" fmla="*/ 126588 h 131027"/>
                <a:gd name="connsiteX10" fmla="*/ 4773 w 139152"/>
                <a:gd name="connsiteY10" fmla="*/ 131106 h 131027"/>
                <a:gd name="connsiteX11" fmla="*/ 8873 w 139152"/>
                <a:gd name="connsiteY11" fmla="*/ 129525 h 131027"/>
                <a:gd name="connsiteX12" fmla="*/ 135044 w 139152"/>
                <a:gd name="connsiteY12" fmla="*/ 70562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152" h="131027">
                  <a:moveTo>
                    <a:pt x="135044" y="70562"/>
                  </a:moveTo>
                  <a:cubicBezTo>
                    <a:pt x="137549" y="69433"/>
                    <a:pt x="139371" y="68303"/>
                    <a:pt x="139371" y="65592"/>
                  </a:cubicBezTo>
                  <a:cubicBezTo>
                    <a:pt x="139371" y="62881"/>
                    <a:pt x="137549" y="61752"/>
                    <a:pt x="135044" y="60622"/>
                  </a:cubicBezTo>
                  <a:lnTo>
                    <a:pt x="8873" y="1660"/>
                  </a:lnTo>
                  <a:cubicBezTo>
                    <a:pt x="5912" y="79"/>
                    <a:pt x="5456" y="79"/>
                    <a:pt x="4773" y="79"/>
                  </a:cubicBezTo>
                  <a:cubicBezTo>
                    <a:pt x="2268" y="79"/>
                    <a:pt x="218" y="2112"/>
                    <a:pt x="218" y="4597"/>
                  </a:cubicBezTo>
                  <a:cubicBezTo>
                    <a:pt x="218" y="6630"/>
                    <a:pt x="1357" y="7985"/>
                    <a:pt x="4545" y="9567"/>
                  </a:cubicBezTo>
                  <a:lnTo>
                    <a:pt x="124112" y="65592"/>
                  </a:lnTo>
                  <a:lnTo>
                    <a:pt x="4545" y="121618"/>
                  </a:lnTo>
                  <a:cubicBezTo>
                    <a:pt x="1357" y="123199"/>
                    <a:pt x="218" y="124555"/>
                    <a:pt x="218" y="126588"/>
                  </a:cubicBezTo>
                  <a:cubicBezTo>
                    <a:pt x="218" y="129073"/>
                    <a:pt x="2268" y="131106"/>
                    <a:pt x="4773" y="131106"/>
                  </a:cubicBezTo>
                  <a:cubicBezTo>
                    <a:pt x="5456" y="131106"/>
                    <a:pt x="5912" y="131106"/>
                    <a:pt x="8873" y="129525"/>
                  </a:cubicBezTo>
                  <a:lnTo>
                    <a:pt x="135044" y="7056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B7E1D94-87C3-2360-8312-D5C84C372A7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80315" y="4165643"/>
              <a:ext cx="103168" cy="159266"/>
            </a:xfrm>
            <a:custGeom>
              <a:avLst/>
              <a:gdLst>
                <a:gd name="connsiteX0" fmla="*/ 53066 w 103168"/>
                <a:gd name="connsiteY0" fmla="*/ 2564 h 159266"/>
                <a:gd name="connsiteX1" fmla="*/ 50105 w 103168"/>
                <a:gd name="connsiteY1" fmla="*/ 79 h 159266"/>
                <a:gd name="connsiteX2" fmla="*/ 22320 w 103168"/>
                <a:gd name="connsiteY2" fmla="*/ 2338 h 159266"/>
                <a:gd name="connsiteX3" fmla="*/ 17993 w 103168"/>
                <a:gd name="connsiteY3" fmla="*/ 6856 h 159266"/>
                <a:gd name="connsiteX4" fmla="*/ 23459 w 103168"/>
                <a:gd name="connsiteY4" fmla="*/ 9567 h 159266"/>
                <a:gd name="connsiteX5" fmla="*/ 34846 w 103168"/>
                <a:gd name="connsiteY5" fmla="*/ 13407 h 159266"/>
                <a:gd name="connsiteX6" fmla="*/ 34163 w 103168"/>
                <a:gd name="connsiteY6" fmla="*/ 17925 h 159266"/>
                <a:gd name="connsiteX7" fmla="*/ 1140 w 103168"/>
                <a:gd name="connsiteY7" fmla="*/ 148049 h 159266"/>
                <a:gd name="connsiteX8" fmla="*/ 229 w 103168"/>
                <a:gd name="connsiteY8" fmla="*/ 153019 h 159266"/>
                <a:gd name="connsiteX9" fmla="*/ 6833 w 103168"/>
                <a:gd name="connsiteY9" fmla="*/ 159345 h 159266"/>
                <a:gd name="connsiteX10" fmla="*/ 14577 w 103168"/>
                <a:gd name="connsiteY10" fmla="*/ 154601 h 159266"/>
                <a:gd name="connsiteX11" fmla="*/ 27330 w 103168"/>
                <a:gd name="connsiteY11" fmla="*/ 105126 h 159266"/>
                <a:gd name="connsiteX12" fmla="*/ 53749 w 103168"/>
                <a:gd name="connsiteY12" fmla="*/ 124329 h 159266"/>
                <a:gd name="connsiteX13" fmla="*/ 53066 w 103168"/>
                <a:gd name="connsiteY13" fmla="*/ 129073 h 159266"/>
                <a:gd name="connsiteX14" fmla="*/ 52155 w 103168"/>
                <a:gd name="connsiteY14" fmla="*/ 136980 h 159266"/>
                <a:gd name="connsiteX15" fmla="*/ 73107 w 103168"/>
                <a:gd name="connsiteY15" fmla="*/ 159345 h 159266"/>
                <a:gd name="connsiteX16" fmla="*/ 91099 w 103168"/>
                <a:gd name="connsiteY16" fmla="*/ 147371 h 159266"/>
                <a:gd name="connsiteX17" fmla="*/ 99298 w 103168"/>
                <a:gd name="connsiteY17" fmla="*/ 124555 h 159266"/>
                <a:gd name="connsiteX18" fmla="*/ 96565 w 103168"/>
                <a:gd name="connsiteY18" fmla="*/ 122296 h 159266"/>
                <a:gd name="connsiteX19" fmla="*/ 93377 w 103168"/>
                <a:gd name="connsiteY19" fmla="*/ 126362 h 159266"/>
                <a:gd name="connsiteX20" fmla="*/ 73563 w 103168"/>
                <a:gd name="connsiteY20" fmla="*/ 154375 h 159266"/>
                <a:gd name="connsiteX21" fmla="*/ 66275 w 103168"/>
                <a:gd name="connsiteY21" fmla="*/ 143757 h 159266"/>
                <a:gd name="connsiteX22" fmla="*/ 68097 w 103168"/>
                <a:gd name="connsiteY22" fmla="*/ 131106 h 159266"/>
                <a:gd name="connsiteX23" fmla="*/ 69008 w 103168"/>
                <a:gd name="connsiteY23" fmla="*/ 124103 h 159266"/>
                <a:gd name="connsiteX24" fmla="*/ 35302 w 103168"/>
                <a:gd name="connsiteY24" fmla="*/ 100382 h 159266"/>
                <a:gd name="connsiteX25" fmla="*/ 54888 w 103168"/>
                <a:gd name="connsiteY25" fmla="*/ 83665 h 159266"/>
                <a:gd name="connsiteX26" fmla="*/ 87455 w 103168"/>
                <a:gd name="connsiteY26" fmla="*/ 61978 h 159266"/>
                <a:gd name="connsiteX27" fmla="*/ 89505 w 103168"/>
                <a:gd name="connsiteY27" fmla="*/ 62204 h 159266"/>
                <a:gd name="connsiteX28" fmla="*/ 94288 w 103168"/>
                <a:gd name="connsiteY28" fmla="*/ 64011 h 159266"/>
                <a:gd name="connsiteX29" fmla="*/ 95199 w 103168"/>
                <a:gd name="connsiteY29" fmla="*/ 64915 h 159266"/>
                <a:gd name="connsiteX30" fmla="*/ 82217 w 103168"/>
                <a:gd name="connsiteY30" fmla="*/ 77114 h 159266"/>
                <a:gd name="connsiteX31" fmla="*/ 90872 w 103168"/>
                <a:gd name="connsiteY31" fmla="*/ 85020 h 159266"/>
                <a:gd name="connsiteX32" fmla="*/ 103398 w 103168"/>
                <a:gd name="connsiteY32" fmla="*/ 71240 h 159266"/>
                <a:gd name="connsiteX33" fmla="*/ 87911 w 103168"/>
                <a:gd name="connsiteY33" fmla="*/ 57008 h 159266"/>
                <a:gd name="connsiteX34" fmla="*/ 54660 w 103168"/>
                <a:gd name="connsiteY34" fmla="*/ 76888 h 159266"/>
                <a:gd name="connsiteX35" fmla="*/ 29380 w 103168"/>
                <a:gd name="connsiteY35" fmla="*/ 97897 h 159266"/>
                <a:gd name="connsiteX36" fmla="*/ 53066 w 103168"/>
                <a:gd name="connsiteY36" fmla="*/ 2564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168" h="159266">
                  <a:moveTo>
                    <a:pt x="53066" y="2564"/>
                  </a:moveTo>
                  <a:cubicBezTo>
                    <a:pt x="53066" y="2338"/>
                    <a:pt x="53066" y="79"/>
                    <a:pt x="50105" y="79"/>
                  </a:cubicBezTo>
                  <a:cubicBezTo>
                    <a:pt x="44867" y="79"/>
                    <a:pt x="28241" y="1886"/>
                    <a:pt x="22320" y="2338"/>
                  </a:cubicBezTo>
                  <a:cubicBezTo>
                    <a:pt x="20498" y="2564"/>
                    <a:pt x="17993" y="2790"/>
                    <a:pt x="17993" y="6856"/>
                  </a:cubicBezTo>
                  <a:cubicBezTo>
                    <a:pt x="17993" y="9567"/>
                    <a:pt x="20043" y="9567"/>
                    <a:pt x="23459" y="9567"/>
                  </a:cubicBezTo>
                  <a:cubicBezTo>
                    <a:pt x="34391" y="9567"/>
                    <a:pt x="34846" y="11148"/>
                    <a:pt x="34846" y="13407"/>
                  </a:cubicBezTo>
                  <a:lnTo>
                    <a:pt x="34163" y="17925"/>
                  </a:lnTo>
                  <a:lnTo>
                    <a:pt x="1140" y="148049"/>
                  </a:lnTo>
                  <a:cubicBezTo>
                    <a:pt x="229" y="151212"/>
                    <a:pt x="229" y="151664"/>
                    <a:pt x="229" y="153019"/>
                  </a:cubicBezTo>
                  <a:cubicBezTo>
                    <a:pt x="229" y="158215"/>
                    <a:pt x="4784" y="159345"/>
                    <a:pt x="6833" y="159345"/>
                  </a:cubicBezTo>
                  <a:cubicBezTo>
                    <a:pt x="9794" y="159345"/>
                    <a:pt x="13210" y="157311"/>
                    <a:pt x="14577" y="154601"/>
                  </a:cubicBezTo>
                  <a:cubicBezTo>
                    <a:pt x="15715" y="152567"/>
                    <a:pt x="25964" y="110774"/>
                    <a:pt x="27330" y="105126"/>
                  </a:cubicBezTo>
                  <a:cubicBezTo>
                    <a:pt x="35074" y="105804"/>
                    <a:pt x="53749" y="109419"/>
                    <a:pt x="53749" y="124329"/>
                  </a:cubicBezTo>
                  <a:cubicBezTo>
                    <a:pt x="53749" y="125910"/>
                    <a:pt x="53749" y="126814"/>
                    <a:pt x="53066" y="129073"/>
                  </a:cubicBezTo>
                  <a:cubicBezTo>
                    <a:pt x="52610" y="131784"/>
                    <a:pt x="52155" y="134495"/>
                    <a:pt x="52155" y="136980"/>
                  </a:cubicBezTo>
                  <a:cubicBezTo>
                    <a:pt x="52155" y="150308"/>
                    <a:pt x="61265" y="159345"/>
                    <a:pt x="73107" y="159345"/>
                  </a:cubicBezTo>
                  <a:cubicBezTo>
                    <a:pt x="79940" y="159345"/>
                    <a:pt x="86089" y="155730"/>
                    <a:pt x="91099" y="147371"/>
                  </a:cubicBezTo>
                  <a:cubicBezTo>
                    <a:pt x="96793" y="137431"/>
                    <a:pt x="99298" y="125006"/>
                    <a:pt x="99298" y="124555"/>
                  </a:cubicBezTo>
                  <a:cubicBezTo>
                    <a:pt x="99298" y="122296"/>
                    <a:pt x="97248" y="122296"/>
                    <a:pt x="96565" y="122296"/>
                  </a:cubicBezTo>
                  <a:cubicBezTo>
                    <a:pt x="94288" y="122296"/>
                    <a:pt x="94060" y="123199"/>
                    <a:pt x="93377" y="126362"/>
                  </a:cubicBezTo>
                  <a:cubicBezTo>
                    <a:pt x="88822" y="142853"/>
                    <a:pt x="83584" y="154375"/>
                    <a:pt x="73563" y="154375"/>
                  </a:cubicBezTo>
                  <a:cubicBezTo>
                    <a:pt x="69236" y="154375"/>
                    <a:pt x="66275" y="151890"/>
                    <a:pt x="66275" y="143757"/>
                  </a:cubicBezTo>
                  <a:cubicBezTo>
                    <a:pt x="66275" y="139916"/>
                    <a:pt x="67186" y="134721"/>
                    <a:pt x="68097" y="131106"/>
                  </a:cubicBezTo>
                  <a:cubicBezTo>
                    <a:pt x="69008" y="127266"/>
                    <a:pt x="69008" y="126362"/>
                    <a:pt x="69008" y="124103"/>
                  </a:cubicBezTo>
                  <a:cubicBezTo>
                    <a:pt x="69008" y="109419"/>
                    <a:pt x="54660" y="102867"/>
                    <a:pt x="35302" y="100382"/>
                  </a:cubicBezTo>
                  <a:cubicBezTo>
                    <a:pt x="42362" y="96316"/>
                    <a:pt x="49650" y="89087"/>
                    <a:pt x="54888" y="83665"/>
                  </a:cubicBezTo>
                  <a:cubicBezTo>
                    <a:pt x="65820" y="71692"/>
                    <a:pt x="76296" y="61978"/>
                    <a:pt x="87455" y="61978"/>
                  </a:cubicBezTo>
                  <a:cubicBezTo>
                    <a:pt x="88822" y="61978"/>
                    <a:pt x="89050" y="61978"/>
                    <a:pt x="89505" y="62204"/>
                  </a:cubicBezTo>
                  <a:cubicBezTo>
                    <a:pt x="92238" y="62655"/>
                    <a:pt x="92466" y="62655"/>
                    <a:pt x="94288" y="64011"/>
                  </a:cubicBezTo>
                  <a:cubicBezTo>
                    <a:pt x="94743" y="64237"/>
                    <a:pt x="94743" y="64463"/>
                    <a:pt x="95199" y="64915"/>
                  </a:cubicBezTo>
                  <a:cubicBezTo>
                    <a:pt x="84267" y="65592"/>
                    <a:pt x="82217" y="74403"/>
                    <a:pt x="82217" y="77114"/>
                  </a:cubicBezTo>
                  <a:cubicBezTo>
                    <a:pt x="82217" y="80728"/>
                    <a:pt x="84722" y="85020"/>
                    <a:pt x="90872" y="85020"/>
                  </a:cubicBezTo>
                  <a:cubicBezTo>
                    <a:pt x="96793" y="85020"/>
                    <a:pt x="103398" y="80050"/>
                    <a:pt x="103398" y="71240"/>
                  </a:cubicBezTo>
                  <a:cubicBezTo>
                    <a:pt x="103398" y="64463"/>
                    <a:pt x="98159" y="57008"/>
                    <a:pt x="87911" y="57008"/>
                  </a:cubicBezTo>
                  <a:cubicBezTo>
                    <a:pt x="81534" y="57008"/>
                    <a:pt x="71058" y="58815"/>
                    <a:pt x="54660" y="76888"/>
                  </a:cubicBezTo>
                  <a:cubicBezTo>
                    <a:pt x="46917" y="85472"/>
                    <a:pt x="38035" y="94509"/>
                    <a:pt x="29380" y="97897"/>
                  </a:cubicBezTo>
                  <a:lnTo>
                    <a:pt x="53066" y="256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EBE8231-118C-0B37-2F9A-24025CA34DD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92572" y="4285782"/>
              <a:ext cx="68392" cy="72110"/>
            </a:xfrm>
            <a:custGeom>
              <a:avLst/>
              <a:gdLst>
                <a:gd name="connsiteX0" fmla="*/ 64162 w 68392"/>
                <a:gd name="connsiteY0" fmla="*/ 34554 h 72110"/>
                <a:gd name="connsiteX1" fmla="*/ 68626 w 68392"/>
                <a:gd name="connsiteY1" fmla="*/ 31075 h 72110"/>
                <a:gd name="connsiteX2" fmla="*/ 37060 w 68392"/>
                <a:gd name="connsiteY2" fmla="*/ 80 h 72110"/>
                <a:gd name="connsiteX3" fmla="*/ 234 w 68392"/>
                <a:gd name="connsiteY3" fmla="*/ 35977 h 72110"/>
                <a:gd name="connsiteX4" fmla="*/ 39133 w 68392"/>
                <a:gd name="connsiteY4" fmla="*/ 72190 h 72110"/>
                <a:gd name="connsiteX5" fmla="*/ 68626 w 68392"/>
                <a:gd name="connsiteY5" fmla="*/ 51633 h 72110"/>
                <a:gd name="connsiteX6" fmla="*/ 65916 w 68392"/>
                <a:gd name="connsiteY6" fmla="*/ 49419 h 72110"/>
                <a:gd name="connsiteX7" fmla="*/ 63046 w 68392"/>
                <a:gd name="connsiteY7" fmla="*/ 51949 h 72110"/>
                <a:gd name="connsiteX8" fmla="*/ 40249 w 68392"/>
                <a:gd name="connsiteY8" fmla="*/ 67130 h 72110"/>
                <a:gd name="connsiteX9" fmla="*/ 20799 w 68392"/>
                <a:gd name="connsiteY9" fmla="*/ 57800 h 72110"/>
                <a:gd name="connsiteX10" fmla="*/ 14741 w 68392"/>
                <a:gd name="connsiteY10" fmla="*/ 34554 h 72110"/>
                <a:gd name="connsiteX11" fmla="*/ 64162 w 68392"/>
                <a:gd name="connsiteY11" fmla="*/ 34554 h 72110"/>
                <a:gd name="connsiteX12" fmla="*/ 14901 w 68392"/>
                <a:gd name="connsiteY12" fmla="*/ 30442 h 72110"/>
                <a:gd name="connsiteX13" fmla="*/ 37060 w 68392"/>
                <a:gd name="connsiteY13" fmla="*/ 4508 h 72110"/>
                <a:gd name="connsiteX14" fmla="*/ 57466 w 68392"/>
                <a:gd name="connsiteY14" fmla="*/ 30442 h 72110"/>
                <a:gd name="connsiteX15" fmla="*/ 14901 w 68392"/>
                <a:gd name="connsiteY15" fmla="*/ 30442 h 7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392" h="72110">
                  <a:moveTo>
                    <a:pt x="64162" y="34554"/>
                  </a:moveTo>
                  <a:cubicBezTo>
                    <a:pt x="67510" y="34554"/>
                    <a:pt x="68626" y="34554"/>
                    <a:pt x="68626" y="31075"/>
                  </a:cubicBezTo>
                  <a:cubicBezTo>
                    <a:pt x="68626" y="17159"/>
                    <a:pt x="60814" y="80"/>
                    <a:pt x="37060" y="80"/>
                  </a:cubicBezTo>
                  <a:cubicBezTo>
                    <a:pt x="16176" y="80"/>
                    <a:pt x="234" y="16526"/>
                    <a:pt x="234" y="35977"/>
                  </a:cubicBezTo>
                  <a:cubicBezTo>
                    <a:pt x="234" y="56060"/>
                    <a:pt x="17930" y="72190"/>
                    <a:pt x="39133" y="72190"/>
                  </a:cubicBezTo>
                  <a:cubicBezTo>
                    <a:pt x="60655" y="72190"/>
                    <a:pt x="68626" y="55112"/>
                    <a:pt x="68626" y="51633"/>
                  </a:cubicBezTo>
                  <a:cubicBezTo>
                    <a:pt x="68626" y="51000"/>
                    <a:pt x="68307" y="49419"/>
                    <a:pt x="65916" y="49419"/>
                  </a:cubicBezTo>
                  <a:cubicBezTo>
                    <a:pt x="63843" y="49419"/>
                    <a:pt x="63524" y="50367"/>
                    <a:pt x="63046" y="51949"/>
                  </a:cubicBezTo>
                  <a:cubicBezTo>
                    <a:pt x="58104" y="64758"/>
                    <a:pt x="45988" y="67130"/>
                    <a:pt x="40249" y="67130"/>
                  </a:cubicBezTo>
                  <a:cubicBezTo>
                    <a:pt x="32756" y="67130"/>
                    <a:pt x="25582" y="63809"/>
                    <a:pt x="20799" y="57800"/>
                  </a:cubicBezTo>
                  <a:cubicBezTo>
                    <a:pt x="14901" y="50367"/>
                    <a:pt x="14741" y="40721"/>
                    <a:pt x="14741" y="34554"/>
                  </a:cubicBezTo>
                  <a:lnTo>
                    <a:pt x="64162" y="34554"/>
                  </a:lnTo>
                  <a:close/>
                  <a:moveTo>
                    <a:pt x="14901" y="30442"/>
                  </a:moveTo>
                  <a:cubicBezTo>
                    <a:pt x="16654" y="8145"/>
                    <a:pt x="31002" y="4508"/>
                    <a:pt x="37060" y="4508"/>
                  </a:cubicBezTo>
                  <a:cubicBezTo>
                    <a:pt x="56669" y="4508"/>
                    <a:pt x="57307" y="26489"/>
                    <a:pt x="57466" y="30442"/>
                  </a:cubicBezTo>
                  <a:lnTo>
                    <a:pt x="14901" y="304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1B1713C-93AE-E8AE-77F2-151C630AD34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74665" y="4286572"/>
              <a:ext cx="85290" cy="100416"/>
            </a:xfrm>
            <a:custGeom>
              <a:avLst/>
              <a:gdLst>
                <a:gd name="connsiteX0" fmla="*/ 73572 w 85290"/>
                <a:gd name="connsiteY0" fmla="*/ 80 h 100416"/>
                <a:gd name="connsiteX1" fmla="*/ 68789 w 85290"/>
                <a:gd name="connsiteY1" fmla="*/ 80 h 100416"/>
                <a:gd name="connsiteX2" fmla="*/ 63050 w 85290"/>
                <a:gd name="connsiteY2" fmla="*/ 13838 h 100416"/>
                <a:gd name="connsiteX3" fmla="*/ 38818 w 85290"/>
                <a:gd name="connsiteY3" fmla="*/ 80 h 100416"/>
                <a:gd name="connsiteX4" fmla="*/ 237 w 85290"/>
                <a:gd name="connsiteY4" fmla="*/ 35819 h 100416"/>
                <a:gd name="connsiteX5" fmla="*/ 37383 w 85290"/>
                <a:gd name="connsiteY5" fmla="*/ 71400 h 100416"/>
                <a:gd name="connsiteX6" fmla="*/ 60977 w 85290"/>
                <a:gd name="connsiteY6" fmla="*/ 60646 h 100416"/>
                <a:gd name="connsiteX7" fmla="*/ 60977 w 85290"/>
                <a:gd name="connsiteY7" fmla="*/ 88004 h 100416"/>
                <a:gd name="connsiteX8" fmla="*/ 49021 w 85290"/>
                <a:gd name="connsiteY8" fmla="*/ 94804 h 100416"/>
                <a:gd name="connsiteX9" fmla="*/ 49021 w 85290"/>
                <a:gd name="connsiteY9" fmla="*/ 100497 h 100416"/>
                <a:gd name="connsiteX10" fmla="*/ 67195 w 85290"/>
                <a:gd name="connsiteY10" fmla="*/ 99864 h 100416"/>
                <a:gd name="connsiteX11" fmla="*/ 85528 w 85290"/>
                <a:gd name="connsiteY11" fmla="*/ 100497 h 100416"/>
                <a:gd name="connsiteX12" fmla="*/ 85528 w 85290"/>
                <a:gd name="connsiteY12" fmla="*/ 94804 h 100416"/>
                <a:gd name="connsiteX13" fmla="*/ 73572 w 85290"/>
                <a:gd name="connsiteY13" fmla="*/ 88004 h 100416"/>
                <a:gd name="connsiteX14" fmla="*/ 73572 w 85290"/>
                <a:gd name="connsiteY14" fmla="*/ 80 h 100416"/>
                <a:gd name="connsiteX15" fmla="*/ 61615 w 85290"/>
                <a:gd name="connsiteY15" fmla="*/ 47047 h 100416"/>
                <a:gd name="connsiteX16" fmla="*/ 59224 w 85290"/>
                <a:gd name="connsiteY16" fmla="*/ 54637 h 100416"/>
                <a:gd name="connsiteX17" fmla="*/ 38339 w 85290"/>
                <a:gd name="connsiteY17" fmla="*/ 66972 h 100416"/>
                <a:gd name="connsiteX18" fmla="*/ 14745 w 85290"/>
                <a:gd name="connsiteY18" fmla="*/ 35977 h 100416"/>
                <a:gd name="connsiteX19" fmla="*/ 40093 w 85290"/>
                <a:gd name="connsiteY19" fmla="*/ 5140 h 100416"/>
                <a:gd name="connsiteX20" fmla="*/ 61615 w 85290"/>
                <a:gd name="connsiteY20" fmla="*/ 26963 h 100416"/>
                <a:gd name="connsiteX21" fmla="*/ 61615 w 85290"/>
                <a:gd name="connsiteY21" fmla="*/ 47047 h 10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290" h="100416">
                  <a:moveTo>
                    <a:pt x="73572" y="80"/>
                  </a:moveTo>
                  <a:lnTo>
                    <a:pt x="68789" y="80"/>
                  </a:lnTo>
                  <a:lnTo>
                    <a:pt x="63050" y="13838"/>
                  </a:lnTo>
                  <a:cubicBezTo>
                    <a:pt x="58108" y="6247"/>
                    <a:pt x="50137" y="80"/>
                    <a:pt x="38818" y="80"/>
                  </a:cubicBezTo>
                  <a:cubicBezTo>
                    <a:pt x="18252" y="80"/>
                    <a:pt x="237" y="15577"/>
                    <a:pt x="237" y="35819"/>
                  </a:cubicBezTo>
                  <a:cubicBezTo>
                    <a:pt x="237" y="55586"/>
                    <a:pt x="17296" y="71400"/>
                    <a:pt x="37383" y="71400"/>
                  </a:cubicBezTo>
                  <a:cubicBezTo>
                    <a:pt x="50137" y="71400"/>
                    <a:pt x="56992" y="64600"/>
                    <a:pt x="60977" y="60646"/>
                  </a:cubicBezTo>
                  <a:lnTo>
                    <a:pt x="60977" y="88004"/>
                  </a:lnTo>
                  <a:cubicBezTo>
                    <a:pt x="60977" y="94804"/>
                    <a:pt x="59383" y="94804"/>
                    <a:pt x="49021" y="94804"/>
                  </a:cubicBezTo>
                  <a:lnTo>
                    <a:pt x="49021" y="100497"/>
                  </a:lnTo>
                  <a:cubicBezTo>
                    <a:pt x="49339" y="100497"/>
                    <a:pt x="60499" y="99864"/>
                    <a:pt x="67195" y="99864"/>
                  </a:cubicBezTo>
                  <a:cubicBezTo>
                    <a:pt x="73093" y="99864"/>
                    <a:pt x="84093" y="100339"/>
                    <a:pt x="85528" y="100497"/>
                  </a:cubicBezTo>
                  <a:lnTo>
                    <a:pt x="85528" y="94804"/>
                  </a:lnTo>
                  <a:cubicBezTo>
                    <a:pt x="75166" y="94804"/>
                    <a:pt x="73572" y="94804"/>
                    <a:pt x="73572" y="88004"/>
                  </a:cubicBezTo>
                  <a:lnTo>
                    <a:pt x="73572" y="80"/>
                  </a:lnTo>
                  <a:close/>
                  <a:moveTo>
                    <a:pt x="61615" y="47047"/>
                  </a:moveTo>
                  <a:cubicBezTo>
                    <a:pt x="61615" y="49893"/>
                    <a:pt x="61615" y="50526"/>
                    <a:pt x="59224" y="54637"/>
                  </a:cubicBezTo>
                  <a:cubicBezTo>
                    <a:pt x="54441" y="62386"/>
                    <a:pt x="46470" y="66972"/>
                    <a:pt x="38339" y="66972"/>
                  </a:cubicBezTo>
                  <a:cubicBezTo>
                    <a:pt x="25107" y="66972"/>
                    <a:pt x="14745" y="52740"/>
                    <a:pt x="14745" y="35977"/>
                  </a:cubicBezTo>
                  <a:cubicBezTo>
                    <a:pt x="14745" y="17475"/>
                    <a:pt x="27339" y="5140"/>
                    <a:pt x="40093" y="5140"/>
                  </a:cubicBezTo>
                  <a:cubicBezTo>
                    <a:pt x="53484" y="5140"/>
                    <a:pt x="61615" y="18108"/>
                    <a:pt x="61615" y="26963"/>
                  </a:cubicBezTo>
                  <a:lnTo>
                    <a:pt x="61615" y="4704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ACD60EA-E487-FCB7-03C4-3D972CE4A3B0}"/>
              </a:ext>
            </a:extLst>
          </p:cNvPr>
          <p:cNvSpPr txBox="1"/>
          <p:nvPr/>
        </p:nvSpPr>
        <p:spPr>
          <a:xfrm>
            <a:off x="8591590" y="6470657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CAAB70A-2779-BE58-B076-55448F004AC2}"/>
              </a:ext>
            </a:extLst>
          </p:cNvPr>
          <p:cNvSpPr/>
          <p:nvPr/>
        </p:nvSpPr>
        <p:spPr>
          <a:xfrm>
            <a:off x="7061935" y="5880157"/>
            <a:ext cx="407893" cy="413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F1F49-34FE-9683-80E9-D312D3808028}"/>
              </a:ext>
            </a:extLst>
          </p:cNvPr>
          <p:cNvCxnSpPr>
            <a:stCxn id="84" idx="7"/>
          </p:cNvCxnSpPr>
          <p:nvPr/>
        </p:nvCxnSpPr>
        <p:spPr>
          <a:xfrm flipV="1">
            <a:off x="7410093" y="5680953"/>
            <a:ext cx="313669" cy="259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 descr="\documentclass{article}&#10;\usepackage{amsmath}&#10;\pagestyle{empty}&#10;\begin{document}&#10;&#10;$k\simeq k_\mathrm{eq}$&#10;&#10;&#10;\end{document}" title="IguanaTex Shape Display">
            <a:extLst>
              <a:ext uri="{FF2B5EF4-FFF2-40B4-BE49-F238E27FC236}">
                <a16:creationId xmlns:a16="http://schemas.microsoft.com/office/drawing/2014/main" id="{1572A480-B846-156F-4040-C6A1329F63C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823047" y="5532080"/>
            <a:ext cx="930608" cy="290089"/>
            <a:chOff x="4858097" y="4199765"/>
            <a:chExt cx="930608" cy="290089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F917BF5-28D4-2A8F-CC01-218F8AB0452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58097" y="4199765"/>
              <a:ext cx="135409" cy="208729"/>
            </a:xfrm>
            <a:custGeom>
              <a:avLst/>
              <a:gdLst>
                <a:gd name="connsiteX0" fmla="*/ 69425 w 135409"/>
                <a:gd name="connsiteY0" fmla="*/ 3320 h 208729"/>
                <a:gd name="connsiteX1" fmla="*/ 65539 w 135409"/>
                <a:gd name="connsiteY1" fmla="*/ 63 h 208729"/>
                <a:gd name="connsiteX2" fmla="*/ 29072 w 135409"/>
                <a:gd name="connsiteY2" fmla="*/ 3023 h 208729"/>
                <a:gd name="connsiteX3" fmla="*/ 23392 w 135409"/>
                <a:gd name="connsiteY3" fmla="*/ 8945 h 208729"/>
                <a:gd name="connsiteX4" fmla="*/ 30566 w 135409"/>
                <a:gd name="connsiteY4" fmla="*/ 12498 h 208729"/>
                <a:gd name="connsiteX5" fmla="*/ 45512 w 135409"/>
                <a:gd name="connsiteY5" fmla="*/ 17531 h 208729"/>
                <a:gd name="connsiteX6" fmla="*/ 44615 w 135409"/>
                <a:gd name="connsiteY6" fmla="*/ 23452 h 208729"/>
                <a:gd name="connsiteX7" fmla="*/ 1272 w 135409"/>
                <a:gd name="connsiteY7" fmla="*/ 193988 h 208729"/>
                <a:gd name="connsiteX8" fmla="*/ 77 w 135409"/>
                <a:gd name="connsiteY8" fmla="*/ 200502 h 208729"/>
                <a:gd name="connsiteX9" fmla="*/ 8745 w 135409"/>
                <a:gd name="connsiteY9" fmla="*/ 208792 h 208729"/>
                <a:gd name="connsiteX10" fmla="*/ 18908 w 135409"/>
                <a:gd name="connsiteY10" fmla="*/ 202574 h 208729"/>
                <a:gd name="connsiteX11" fmla="*/ 35648 w 135409"/>
                <a:gd name="connsiteY11" fmla="*/ 137735 h 208729"/>
                <a:gd name="connsiteX12" fmla="*/ 70322 w 135409"/>
                <a:gd name="connsiteY12" fmla="*/ 162901 h 208729"/>
                <a:gd name="connsiteX13" fmla="*/ 69425 w 135409"/>
                <a:gd name="connsiteY13" fmla="*/ 169119 h 208729"/>
                <a:gd name="connsiteX14" fmla="*/ 68230 w 135409"/>
                <a:gd name="connsiteY14" fmla="*/ 179481 h 208729"/>
                <a:gd name="connsiteX15" fmla="*/ 95730 w 135409"/>
                <a:gd name="connsiteY15" fmla="*/ 208792 h 208729"/>
                <a:gd name="connsiteX16" fmla="*/ 119344 w 135409"/>
                <a:gd name="connsiteY16" fmla="*/ 193100 h 208729"/>
                <a:gd name="connsiteX17" fmla="*/ 130105 w 135409"/>
                <a:gd name="connsiteY17" fmla="*/ 163197 h 208729"/>
                <a:gd name="connsiteX18" fmla="*/ 126518 w 135409"/>
                <a:gd name="connsiteY18" fmla="*/ 160236 h 208729"/>
                <a:gd name="connsiteX19" fmla="*/ 122334 w 135409"/>
                <a:gd name="connsiteY19" fmla="*/ 165566 h 208729"/>
                <a:gd name="connsiteX20" fmla="*/ 96328 w 135409"/>
                <a:gd name="connsiteY20" fmla="*/ 202278 h 208729"/>
                <a:gd name="connsiteX21" fmla="*/ 86763 w 135409"/>
                <a:gd name="connsiteY21" fmla="*/ 188363 h 208729"/>
                <a:gd name="connsiteX22" fmla="*/ 89154 w 135409"/>
                <a:gd name="connsiteY22" fmla="*/ 171783 h 208729"/>
                <a:gd name="connsiteX23" fmla="*/ 90350 w 135409"/>
                <a:gd name="connsiteY23" fmla="*/ 162605 h 208729"/>
                <a:gd name="connsiteX24" fmla="*/ 46110 w 135409"/>
                <a:gd name="connsiteY24" fmla="*/ 131518 h 208729"/>
                <a:gd name="connsiteX25" fmla="*/ 71817 w 135409"/>
                <a:gd name="connsiteY25" fmla="*/ 109609 h 208729"/>
                <a:gd name="connsiteX26" fmla="*/ 114562 w 135409"/>
                <a:gd name="connsiteY26" fmla="*/ 81186 h 208729"/>
                <a:gd name="connsiteX27" fmla="*/ 117252 w 135409"/>
                <a:gd name="connsiteY27" fmla="*/ 81482 h 208729"/>
                <a:gd name="connsiteX28" fmla="*/ 123529 w 135409"/>
                <a:gd name="connsiteY28" fmla="*/ 83851 h 208729"/>
                <a:gd name="connsiteX29" fmla="*/ 124725 w 135409"/>
                <a:gd name="connsiteY29" fmla="*/ 85035 h 208729"/>
                <a:gd name="connsiteX30" fmla="*/ 107687 w 135409"/>
                <a:gd name="connsiteY30" fmla="*/ 101023 h 208729"/>
                <a:gd name="connsiteX31" fmla="*/ 119046 w 135409"/>
                <a:gd name="connsiteY31" fmla="*/ 111385 h 208729"/>
                <a:gd name="connsiteX32" fmla="*/ 135486 w 135409"/>
                <a:gd name="connsiteY32" fmla="*/ 93325 h 208729"/>
                <a:gd name="connsiteX33" fmla="*/ 115160 w 135409"/>
                <a:gd name="connsiteY33" fmla="*/ 74672 h 208729"/>
                <a:gd name="connsiteX34" fmla="*/ 71518 w 135409"/>
                <a:gd name="connsiteY34" fmla="*/ 100726 h 208729"/>
                <a:gd name="connsiteX35" fmla="*/ 38338 w 135409"/>
                <a:gd name="connsiteY35" fmla="*/ 128261 h 208729"/>
                <a:gd name="connsiteX36" fmla="*/ 69425 w 135409"/>
                <a:gd name="connsiteY36" fmla="*/ 3320 h 20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409" h="208729">
                  <a:moveTo>
                    <a:pt x="69425" y="3320"/>
                  </a:moveTo>
                  <a:cubicBezTo>
                    <a:pt x="69425" y="3023"/>
                    <a:pt x="69425" y="63"/>
                    <a:pt x="65539" y="63"/>
                  </a:cubicBezTo>
                  <a:cubicBezTo>
                    <a:pt x="58664" y="63"/>
                    <a:pt x="36843" y="2431"/>
                    <a:pt x="29072" y="3023"/>
                  </a:cubicBezTo>
                  <a:cubicBezTo>
                    <a:pt x="26680" y="3320"/>
                    <a:pt x="23392" y="3616"/>
                    <a:pt x="23392" y="8945"/>
                  </a:cubicBezTo>
                  <a:cubicBezTo>
                    <a:pt x="23392" y="12498"/>
                    <a:pt x="26082" y="12498"/>
                    <a:pt x="30566" y="12498"/>
                  </a:cubicBezTo>
                  <a:cubicBezTo>
                    <a:pt x="44914" y="12498"/>
                    <a:pt x="45512" y="14570"/>
                    <a:pt x="45512" y="17531"/>
                  </a:cubicBezTo>
                  <a:lnTo>
                    <a:pt x="44615" y="23452"/>
                  </a:lnTo>
                  <a:lnTo>
                    <a:pt x="1272" y="193988"/>
                  </a:lnTo>
                  <a:cubicBezTo>
                    <a:pt x="77" y="198133"/>
                    <a:pt x="77" y="198726"/>
                    <a:pt x="77" y="200502"/>
                  </a:cubicBezTo>
                  <a:cubicBezTo>
                    <a:pt x="77" y="207312"/>
                    <a:pt x="6055" y="208792"/>
                    <a:pt x="8745" y="208792"/>
                  </a:cubicBezTo>
                  <a:cubicBezTo>
                    <a:pt x="12631" y="208792"/>
                    <a:pt x="17115" y="206127"/>
                    <a:pt x="18908" y="202574"/>
                  </a:cubicBezTo>
                  <a:cubicBezTo>
                    <a:pt x="20403" y="199910"/>
                    <a:pt x="33854" y="145137"/>
                    <a:pt x="35648" y="137735"/>
                  </a:cubicBezTo>
                  <a:cubicBezTo>
                    <a:pt x="45811" y="138623"/>
                    <a:pt x="70322" y="143361"/>
                    <a:pt x="70322" y="162901"/>
                  </a:cubicBezTo>
                  <a:cubicBezTo>
                    <a:pt x="70322" y="164974"/>
                    <a:pt x="70322" y="166158"/>
                    <a:pt x="69425" y="169119"/>
                  </a:cubicBezTo>
                  <a:cubicBezTo>
                    <a:pt x="68828" y="172671"/>
                    <a:pt x="68230" y="176224"/>
                    <a:pt x="68230" y="179481"/>
                  </a:cubicBezTo>
                  <a:cubicBezTo>
                    <a:pt x="68230" y="196949"/>
                    <a:pt x="80186" y="208792"/>
                    <a:pt x="95730" y="208792"/>
                  </a:cubicBezTo>
                  <a:cubicBezTo>
                    <a:pt x="104698" y="208792"/>
                    <a:pt x="112768" y="204055"/>
                    <a:pt x="119344" y="193100"/>
                  </a:cubicBezTo>
                  <a:cubicBezTo>
                    <a:pt x="126817" y="180073"/>
                    <a:pt x="130105" y="163789"/>
                    <a:pt x="130105" y="163197"/>
                  </a:cubicBezTo>
                  <a:cubicBezTo>
                    <a:pt x="130105" y="160236"/>
                    <a:pt x="127415" y="160236"/>
                    <a:pt x="126518" y="160236"/>
                  </a:cubicBezTo>
                  <a:cubicBezTo>
                    <a:pt x="123529" y="160236"/>
                    <a:pt x="123230" y="161421"/>
                    <a:pt x="122334" y="165566"/>
                  </a:cubicBezTo>
                  <a:cubicBezTo>
                    <a:pt x="116355" y="187179"/>
                    <a:pt x="109480" y="202278"/>
                    <a:pt x="96328" y="202278"/>
                  </a:cubicBezTo>
                  <a:cubicBezTo>
                    <a:pt x="90648" y="202278"/>
                    <a:pt x="86763" y="199022"/>
                    <a:pt x="86763" y="188363"/>
                  </a:cubicBezTo>
                  <a:cubicBezTo>
                    <a:pt x="86763" y="183330"/>
                    <a:pt x="87958" y="176520"/>
                    <a:pt x="89154" y="171783"/>
                  </a:cubicBezTo>
                  <a:cubicBezTo>
                    <a:pt x="90350" y="166750"/>
                    <a:pt x="90350" y="165566"/>
                    <a:pt x="90350" y="162605"/>
                  </a:cubicBezTo>
                  <a:cubicBezTo>
                    <a:pt x="90350" y="143361"/>
                    <a:pt x="71518" y="134774"/>
                    <a:pt x="46110" y="131518"/>
                  </a:cubicBezTo>
                  <a:cubicBezTo>
                    <a:pt x="55376" y="126188"/>
                    <a:pt x="64942" y="116714"/>
                    <a:pt x="71817" y="109609"/>
                  </a:cubicBezTo>
                  <a:cubicBezTo>
                    <a:pt x="86165" y="93917"/>
                    <a:pt x="99915" y="81186"/>
                    <a:pt x="114562" y="81186"/>
                  </a:cubicBezTo>
                  <a:cubicBezTo>
                    <a:pt x="116355" y="81186"/>
                    <a:pt x="116654" y="81186"/>
                    <a:pt x="117252" y="81482"/>
                  </a:cubicBezTo>
                  <a:cubicBezTo>
                    <a:pt x="120839" y="82074"/>
                    <a:pt x="121138" y="82074"/>
                    <a:pt x="123529" y="83851"/>
                  </a:cubicBezTo>
                  <a:cubicBezTo>
                    <a:pt x="124127" y="84147"/>
                    <a:pt x="124127" y="84443"/>
                    <a:pt x="124725" y="85035"/>
                  </a:cubicBezTo>
                  <a:cubicBezTo>
                    <a:pt x="110377" y="85923"/>
                    <a:pt x="107687" y="97470"/>
                    <a:pt x="107687" y="101023"/>
                  </a:cubicBezTo>
                  <a:cubicBezTo>
                    <a:pt x="107687" y="105760"/>
                    <a:pt x="110975" y="111385"/>
                    <a:pt x="119046" y="111385"/>
                  </a:cubicBezTo>
                  <a:cubicBezTo>
                    <a:pt x="126817" y="111385"/>
                    <a:pt x="135486" y="104871"/>
                    <a:pt x="135486" y="93325"/>
                  </a:cubicBezTo>
                  <a:cubicBezTo>
                    <a:pt x="135486" y="84443"/>
                    <a:pt x="128611" y="74672"/>
                    <a:pt x="115160" y="74672"/>
                  </a:cubicBezTo>
                  <a:cubicBezTo>
                    <a:pt x="106790" y="74672"/>
                    <a:pt x="93040" y="77041"/>
                    <a:pt x="71518" y="100726"/>
                  </a:cubicBezTo>
                  <a:cubicBezTo>
                    <a:pt x="61355" y="111977"/>
                    <a:pt x="49697" y="123820"/>
                    <a:pt x="38338" y="128261"/>
                  </a:cubicBezTo>
                  <a:lnTo>
                    <a:pt x="69425" y="3320"/>
                  </a:ln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64E9756-1C61-05E6-DA7D-9E9C6E0043D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06155" y="4267862"/>
              <a:ext cx="199377" cy="126717"/>
            </a:xfrm>
            <a:custGeom>
              <a:avLst/>
              <a:gdLst>
                <a:gd name="connsiteX0" fmla="*/ 199462 w 199377"/>
                <a:gd name="connsiteY0" fmla="*/ 9537 h 126717"/>
                <a:gd name="connsiteX1" fmla="*/ 195277 w 199377"/>
                <a:gd name="connsiteY1" fmla="*/ 359 h 126717"/>
                <a:gd name="connsiteX2" fmla="*/ 191093 w 199377"/>
                <a:gd name="connsiteY2" fmla="*/ 8353 h 126717"/>
                <a:gd name="connsiteX3" fmla="*/ 149543 w 199377"/>
                <a:gd name="connsiteY3" fmla="*/ 46842 h 126717"/>
                <a:gd name="connsiteX4" fmla="*/ 101717 w 199377"/>
                <a:gd name="connsiteY4" fmla="*/ 24637 h 126717"/>
                <a:gd name="connsiteX5" fmla="*/ 50004 w 199377"/>
                <a:gd name="connsiteY5" fmla="*/ 63 h 126717"/>
                <a:gd name="connsiteX6" fmla="*/ 85 w 199377"/>
                <a:gd name="connsiteY6" fmla="*/ 53947 h 126717"/>
                <a:gd name="connsiteX7" fmla="*/ 4270 w 199377"/>
                <a:gd name="connsiteY7" fmla="*/ 63126 h 126717"/>
                <a:gd name="connsiteX8" fmla="*/ 8455 w 199377"/>
                <a:gd name="connsiteY8" fmla="*/ 56316 h 126717"/>
                <a:gd name="connsiteX9" fmla="*/ 50004 w 199377"/>
                <a:gd name="connsiteY9" fmla="*/ 16643 h 126717"/>
                <a:gd name="connsiteX10" fmla="*/ 97831 w 199377"/>
                <a:gd name="connsiteY10" fmla="*/ 38848 h 126717"/>
                <a:gd name="connsiteX11" fmla="*/ 149543 w 199377"/>
                <a:gd name="connsiteY11" fmla="*/ 63422 h 126717"/>
                <a:gd name="connsiteX12" fmla="*/ 199462 w 199377"/>
                <a:gd name="connsiteY12" fmla="*/ 9537 h 126717"/>
                <a:gd name="connsiteX13" fmla="*/ 10846 w 199377"/>
                <a:gd name="connsiteY13" fmla="*/ 114938 h 126717"/>
                <a:gd name="connsiteX14" fmla="*/ 85 w 199377"/>
                <a:gd name="connsiteY14" fmla="*/ 120859 h 126717"/>
                <a:gd name="connsiteX15" fmla="*/ 10547 w 199377"/>
                <a:gd name="connsiteY15" fmla="*/ 126781 h 126717"/>
                <a:gd name="connsiteX16" fmla="*/ 189000 w 199377"/>
                <a:gd name="connsiteY16" fmla="*/ 126781 h 126717"/>
                <a:gd name="connsiteX17" fmla="*/ 199462 w 199377"/>
                <a:gd name="connsiteY17" fmla="*/ 120859 h 126717"/>
                <a:gd name="connsiteX18" fmla="*/ 188701 w 199377"/>
                <a:gd name="connsiteY18" fmla="*/ 114938 h 126717"/>
                <a:gd name="connsiteX19" fmla="*/ 10846 w 199377"/>
                <a:gd name="connsiteY19" fmla="*/ 114938 h 12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377" h="126717">
                  <a:moveTo>
                    <a:pt x="199462" y="9537"/>
                  </a:moveTo>
                  <a:cubicBezTo>
                    <a:pt x="199462" y="3023"/>
                    <a:pt x="197370" y="359"/>
                    <a:pt x="195277" y="359"/>
                  </a:cubicBezTo>
                  <a:cubicBezTo>
                    <a:pt x="194082" y="359"/>
                    <a:pt x="191392" y="1543"/>
                    <a:pt x="191093" y="8353"/>
                  </a:cubicBezTo>
                  <a:cubicBezTo>
                    <a:pt x="189897" y="32927"/>
                    <a:pt x="168973" y="46842"/>
                    <a:pt x="149543" y="46842"/>
                  </a:cubicBezTo>
                  <a:cubicBezTo>
                    <a:pt x="131608" y="46842"/>
                    <a:pt x="117260" y="36479"/>
                    <a:pt x="101717" y="24637"/>
                  </a:cubicBezTo>
                  <a:cubicBezTo>
                    <a:pt x="85874" y="12202"/>
                    <a:pt x="70031" y="63"/>
                    <a:pt x="50004" y="63"/>
                  </a:cubicBezTo>
                  <a:cubicBezTo>
                    <a:pt x="20710" y="63"/>
                    <a:pt x="85" y="26117"/>
                    <a:pt x="85" y="53947"/>
                  </a:cubicBezTo>
                  <a:cubicBezTo>
                    <a:pt x="85" y="62830"/>
                    <a:pt x="3971" y="63126"/>
                    <a:pt x="4270" y="63126"/>
                  </a:cubicBezTo>
                  <a:cubicBezTo>
                    <a:pt x="7558" y="63126"/>
                    <a:pt x="8455" y="57204"/>
                    <a:pt x="8455" y="56316"/>
                  </a:cubicBezTo>
                  <a:cubicBezTo>
                    <a:pt x="9949" y="27301"/>
                    <a:pt x="33863" y="16643"/>
                    <a:pt x="50004" y="16643"/>
                  </a:cubicBezTo>
                  <a:cubicBezTo>
                    <a:pt x="67939" y="16643"/>
                    <a:pt x="82287" y="27005"/>
                    <a:pt x="97831" y="38848"/>
                  </a:cubicBezTo>
                  <a:cubicBezTo>
                    <a:pt x="113673" y="51283"/>
                    <a:pt x="129516" y="63422"/>
                    <a:pt x="149543" y="63422"/>
                  </a:cubicBezTo>
                  <a:cubicBezTo>
                    <a:pt x="178837" y="63422"/>
                    <a:pt x="199462" y="37368"/>
                    <a:pt x="199462" y="9537"/>
                  </a:cubicBezTo>
                  <a:close/>
                  <a:moveTo>
                    <a:pt x="10846" y="114938"/>
                  </a:moveTo>
                  <a:cubicBezTo>
                    <a:pt x="6063" y="114938"/>
                    <a:pt x="85" y="114938"/>
                    <a:pt x="85" y="120859"/>
                  </a:cubicBezTo>
                  <a:cubicBezTo>
                    <a:pt x="85" y="126781"/>
                    <a:pt x="5465" y="126781"/>
                    <a:pt x="10547" y="126781"/>
                  </a:cubicBezTo>
                  <a:lnTo>
                    <a:pt x="189000" y="126781"/>
                  </a:lnTo>
                  <a:cubicBezTo>
                    <a:pt x="194082" y="126781"/>
                    <a:pt x="199462" y="126781"/>
                    <a:pt x="199462" y="120859"/>
                  </a:cubicBezTo>
                  <a:cubicBezTo>
                    <a:pt x="199462" y="114938"/>
                    <a:pt x="193783" y="114938"/>
                    <a:pt x="188701" y="114938"/>
                  </a:cubicBezTo>
                  <a:lnTo>
                    <a:pt x="10846" y="114938"/>
                  </a:ln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8AA08BE-F9BB-0BDB-BE7D-28EB58F712E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21677" y="4199765"/>
              <a:ext cx="135409" cy="208729"/>
            </a:xfrm>
            <a:custGeom>
              <a:avLst/>
              <a:gdLst>
                <a:gd name="connsiteX0" fmla="*/ 69444 w 135409"/>
                <a:gd name="connsiteY0" fmla="*/ 3320 h 208729"/>
                <a:gd name="connsiteX1" fmla="*/ 65558 w 135409"/>
                <a:gd name="connsiteY1" fmla="*/ 63 h 208729"/>
                <a:gd name="connsiteX2" fmla="*/ 29090 w 135409"/>
                <a:gd name="connsiteY2" fmla="*/ 3023 h 208729"/>
                <a:gd name="connsiteX3" fmla="*/ 23411 w 135409"/>
                <a:gd name="connsiteY3" fmla="*/ 8945 h 208729"/>
                <a:gd name="connsiteX4" fmla="*/ 30585 w 135409"/>
                <a:gd name="connsiteY4" fmla="*/ 12498 h 208729"/>
                <a:gd name="connsiteX5" fmla="*/ 45531 w 135409"/>
                <a:gd name="connsiteY5" fmla="*/ 17531 h 208729"/>
                <a:gd name="connsiteX6" fmla="*/ 44634 w 135409"/>
                <a:gd name="connsiteY6" fmla="*/ 23452 h 208729"/>
                <a:gd name="connsiteX7" fmla="*/ 1291 w 135409"/>
                <a:gd name="connsiteY7" fmla="*/ 193988 h 208729"/>
                <a:gd name="connsiteX8" fmla="*/ 95 w 135409"/>
                <a:gd name="connsiteY8" fmla="*/ 200502 h 208729"/>
                <a:gd name="connsiteX9" fmla="*/ 8764 w 135409"/>
                <a:gd name="connsiteY9" fmla="*/ 208792 h 208729"/>
                <a:gd name="connsiteX10" fmla="*/ 18927 w 135409"/>
                <a:gd name="connsiteY10" fmla="*/ 202574 h 208729"/>
                <a:gd name="connsiteX11" fmla="*/ 35667 w 135409"/>
                <a:gd name="connsiteY11" fmla="*/ 137735 h 208729"/>
                <a:gd name="connsiteX12" fmla="*/ 70341 w 135409"/>
                <a:gd name="connsiteY12" fmla="*/ 162901 h 208729"/>
                <a:gd name="connsiteX13" fmla="*/ 69444 w 135409"/>
                <a:gd name="connsiteY13" fmla="*/ 169119 h 208729"/>
                <a:gd name="connsiteX14" fmla="*/ 68248 w 135409"/>
                <a:gd name="connsiteY14" fmla="*/ 179481 h 208729"/>
                <a:gd name="connsiteX15" fmla="*/ 95749 w 135409"/>
                <a:gd name="connsiteY15" fmla="*/ 208792 h 208729"/>
                <a:gd name="connsiteX16" fmla="*/ 119363 w 135409"/>
                <a:gd name="connsiteY16" fmla="*/ 193100 h 208729"/>
                <a:gd name="connsiteX17" fmla="*/ 130124 w 135409"/>
                <a:gd name="connsiteY17" fmla="*/ 163197 h 208729"/>
                <a:gd name="connsiteX18" fmla="*/ 126537 w 135409"/>
                <a:gd name="connsiteY18" fmla="*/ 160236 h 208729"/>
                <a:gd name="connsiteX19" fmla="*/ 122352 w 135409"/>
                <a:gd name="connsiteY19" fmla="*/ 165566 h 208729"/>
                <a:gd name="connsiteX20" fmla="*/ 96347 w 135409"/>
                <a:gd name="connsiteY20" fmla="*/ 202278 h 208729"/>
                <a:gd name="connsiteX21" fmla="*/ 86781 w 135409"/>
                <a:gd name="connsiteY21" fmla="*/ 188363 h 208729"/>
                <a:gd name="connsiteX22" fmla="*/ 89173 w 135409"/>
                <a:gd name="connsiteY22" fmla="*/ 171783 h 208729"/>
                <a:gd name="connsiteX23" fmla="*/ 90368 w 135409"/>
                <a:gd name="connsiteY23" fmla="*/ 162605 h 208729"/>
                <a:gd name="connsiteX24" fmla="*/ 46129 w 135409"/>
                <a:gd name="connsiteY24" fmla="*/ 131518 h 208729"/>
                <a:gd name="connsiteX25" fmla="*/ 71835 w 135409"/>
                <a:gd name="connsiteY25" fmla="*/ 109609 h 208729"/>
                <a:gd name="connsiteX26" fmla="*/ 114581 w 135409"/>
                <a:gd name="connsiteY26" fmla="*/ 81186 h 208729"/>
                <a:gd name="connsiteX27" fmla="*/ 117271 w 135409"/>
                <a:gd name="connsiteY27" fmla="*/ 81482 h 208729"/>
                <a:gd name="connsiteX28" fmla="*/ 123548 w 135409"/>
                <a:gd name="connsiteY28" fmla="*/ 83851 h 208729"/>
                <a:gd name="connsiteX29" fmla="*/ 124744 w 135409"/>
                <a:gd name="connsiteY29" fmla="*/ 85035 h 208729"/>
                <a:gd name="connsiteX30" fmla="*/ 107705 w 135409"/>
                <a:gd name="connsiteY30" fmla="*/ 101023 h 208729"/>
                <a:gd name="connsiteX31" fmla="*/ 119064 w 135409"/>
                <a:gd name="connsiteY31" fmla="*/ 111385 h 208729"/>
                <a:gd name="connsiteX32" fmla="*/ 135505 w 135409"/>
                <a:gd name="connsiteY32" fmla="*/ 93325 h 208729"/>
                <a:gd name="connsiteX33" fmla="*/ 115178 w 135409"/>
                <a:gd name="connsiteY33" fmla="*/ 74672 h 208729"/>
                <a:gd name="connsiteX34" fmla="*/ 71537 w 135409"/>
                <a:gd name="connsiteY34" fmla="*/ 100726 h 208729"/>
                <a:gd name="connsiteX35" fmla="*/ 38357 w 135409"/>
                <a:gd name="connsiteY35" fmla="*/ 128261 h 208729"/>
                <a:gd name="connsiteX36" fmla="*/ 69444 w 135409"/>
                <a:gd name="connsiteY36" fmla="*/ 3320 h 20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409" h="208729">
                  <a:moveTo>
                    <a:pt x="69444" y="3320"/>
                  </a:moveTo>
                  <a:cubicBezTo>
                    <a:pt x="69444" y="3023"/>
                    <a:pt x="69444" y="63"/>
                    <a:pt x="65558" y="63"/>
                  </a:cubicBezTo>
                  <a:cubicBezTo>
                    <a:pt x="58683" y="63"/>
                    <a:pt x="36862" y="2431"/>
                    <a:pt x="29090" y="3023"/>
                  </a:cubicBezTo>
                  <a:cubicBezTo>
                    <a:pt x="26699" y="3320"/>
                    <a:pt x="23411" y="3616"/>
                    <a:pt x="23411" y="8945"/>
                  </a:cubicBezTo>
                  <a:cubicBezTo>
                    <a:pt x="23411" y="12498"/>
                    <a:pt x="26101" y="12498"/>
                    <a:pt x="30585" y="12498"/>
                  </a:cubicBezTo>
                  <a:cubicBezTo>
                    <a:pt x="44933" y="12498"/>
                    <a:pt x="45531" y="14570"/>
                    <a:pt x="45531" y="17531"/>
                  </a:cubicBezTo>
                  <a:lnTo>
                    <a:pt x="44634" y="23452"/>
                  </a:lnTo>
                  <a:lnTo>
                    <a:pt x="1291" y="193988"/>
                  </a:lnTo>
                  <a:cubicBezTo>
                    <a:pt x="95" y="198133"/>
                    <a:pt x="95" y="198726"/>
                    <a:pt x="95" y="200502"/>
                  </a:cubicBezTo>
                  <a:cubicBezTo>
                    <a:pt x="95" y="207312"/>
                    <a:pt x="6074" y="208792"/>
                    <a:pt x="8764" y="208792"/>
                  </a:cubicBezTo>
                  <a:cubicBezTo>
                    <a:pt x="12650" y="208792"/>
                    <a:pt x="17134" y="206127"/>
                    <a:pt x="18927" y="202574"/>
                  </a:cubicBezTo>
                  <a:cubicBezTo>
                    <a:pt x="20422" y="199910"/>
                    <a:pt x="33873" y="145137"/>
                    <a:pt x="35667" y="137735"/>
                  </a:cubicBezTo>
                  <a:cubicBezTo>
                    <a:pt x="45830" y="138623"/>
                    <a:pt x="70341" y="143361"/>
                    <a:pt x="70341" y="162901"/>
                  </a:cubicBezTo>
                  <a:cubicBezTo>
                    <a:pt x="70341" y="164974"/>
                    <a:pt x="70341" y="166158"/>
                    <a:pt x="69444" y="169119"/>
                  </a:cubicBezTo>
                  <a:cubicBezTo>
                    <a:pt x="68846" y="172671"/>
                    <a:pt x="68248" y="176224"/>
                    <a:pt x="68248" y="179481"/>
                  </a:cubicBezTo>
                  <a:cubicBezTo>
                    <a:pt x="68248" y="196949"/>
                    <a:pt x="80205" y="208792"/>
                    <a:pt x="95749" y="208792"/>
                  </a:cubicBezTo>
                  <a:cubicBezTo>
                    <a:pt x="104716" y="208792"/>
                    <a:pt x="112787" y="204055"/>
                    <a:pt x="119363" y="193100"/>
                  </a:cubicBezTo>
                  <a:cubicBezTo>
                    <a:pt x="126836" y="180073"/>
                    <a:pt x="130124" y="163789"/>
                    <a:pt x="130124" y="163197"/>
                  </a:cubicBezTo>
                  <a:cubicBezTo>
                    <a:pt x="130124" y="160236"/>
                    <a:pt x="127434" y="160236"/>
                    <a:pt x="126537" y="160236"/>
                  </a:cubicBezTo>
                  <a:cubicBezTo>
                    <a:pt x="123548" y="160236"/>
                    <a:pt x="123249" y="161421"/>
                    <a:pt x="122352" y="165566"/>
                  </a:cubicBezTo>
                  <a:cubicBezTo>
                    <a:pt x="116374" y="187179"/>
                    <a:pt x="109499" y="202278"/>
                    <a:pt x="96347" y="202278"/>
                  </a:cubicBezTo>
                  <a:cubicBezTo>
                    <a:pt x="90667" y="202278"/>
                    <a:pt x="86781" y="199022"/>
                    <a:pt x="86781" y="188363"/>
                  </a:cubicBezTo>
                  <a:cubicBezTo>
                    <a:pt x="86781" y="183330"/>
                    <a:pt x="87977" y="176520"/>
                    <a:pt x="89173" y="171783"/>
                  </a:cubicBezTo>
                  <a:cubicBezTo>
                    <a:pt x="90368" y="166750"/>
                    <a:pt x="90368" y="165566"/>
                    <a:pt x="90368" y="162605"/>
                  </a:cubicBezTo>
                  <a:cubicBezTo>
                    <a:pt x="90368" y="143361"/>
                    <a:pt x="71537" y="134774"/>
                    <a:pt x="46129" y="131518"/>
                  </a:cubicBezTo>
                  <a:cubicBezTo>
                    <a:pt x="55395" y="126188"/>
                    <a:pt x="64960" y="116714"/>
                    <a:pt x="71835" y="109609"/>
                  </a:cubicBezTo>
                  <a:cubicBezTo>
                    <a:pt x="86183" y="93917"/>
                    <a:pt x="99934" y="81186"/>
                    <a:pt x="114581" y="81186"/>
                  </a:cubicBezTo>
                  <a:cubicBezTo>
                    <a:pt x="116374" y="81186"/>
                    <a:pt x="116673" y="81186"/>
                    <a:pt x="117271" y="81482"/>
                  </a:cubicBezTo>
                  <a:cubicBezTo>
                    <a:pt x="120858" y="82074"/>
                    <a:pt x="121157" y="82074"/>
                    <a:pt x="123548" y="83851"/>
                  </a:cubicBezTo>
                  <a:cubicBezTo>
                    <a:pt x="124146" y="84147"/>
                    <a:pt x="124146" y="84443"/>
                    <a:pt x="124744" y="85035"/>
                  </a:cubicBezTo>
                  <a:cubicBezTo>
                    <a:pt x="110396" y="85923"/>
                    <a:pt x="107705" y="97470"/>
                    <a:pt x="107705" y="101023"/>
                  </a:cubicBezTo>
                  <a:cubicBezTo>
                    <a:pt x="107705" y="105760"/>
                    <a:pt x="110994" y="111385"/>
                    <a:pt x="119064" y="111385"/>
                  </a:cubicBezTo>
                  <a:cubicBezTo>
                    <a:pt x="126836" y="111385"/>
                    <a:pt x="135505" y="104871"/>
                    <a:pt x="135505" y="93325"/>
                  </a:cubicBezTo>
                  <a:cubicBezTo>
                    <a:pt x="135505" y="84443"/>
                    <a:pt x="128630" y="74672"/>
                    <a:pt x="115178" y="74672"/>
                  </a:cubicBezTo>
                  <a:cubicBezTo>
                    <a:pt x="106809" y="74672"/>
                    <a:pt x="93059" y="77041"/>
                    <a:pt x="71537" y="100726"/>
                  </a:cubicBezTo>
                  <a:cubicBezTo>
                    <a:pt x="61373" y="111977"/>
                    <a:pt x="49716" y="123820"/>
                    <a:pt x="38357" y="128261"/>
                  </a:cubicBezTo>
                  <a:lnTo>
                    <a:pt x="69444" y="3320"/>
                  </a:ln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663DF54-795A-6B05-D2C6-BB2EE551FB8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69014" y="4357215"/>
              <a:ext cx="89764" cy="94505"/>
            </a:xfrm>
            <a:custGeom>
              <a:avLst/>
              <a:gdLst>
                <a:gd name="connsiteX0" fmla="*/ 84007 w 89764"/>
                <a:gd name="connsiteY0" fmla="*/ 45245 h 94505"/>
                <a:gd name="connsiteX1" fmla="*/ 89865 w 89764"/>
                <a:gd name="connsiteY1" fmla="*/ 40685 h 94505"/>
                <a:gd name="connsiteX2" fmla="*/ 48435 w 89764"/>
                <a:gd name="connsiteY2" fmla="*/ 64 h 94505"/>
                <a:gd name="connsiteX3" fmla="*/ 101 w 89764"/>
                <a:gd name="connsiteY3" fmla="*/ 47110 h 94505"/>
                <a:gd name="connsiteX4" fmla="*/ 51156 w 89764"/>
                <a:gd name="connsiteY4" fmla="*/ 94570 h 94505"/>
                <a:gd name="connsiteX5" fmla="*/ 89865 w 89764"/>
                <a:gd name="connsiteY5" fmla="*/ 67627 h 94505"/>
                <a:gd name="connsiteX6" fmla="*/ 86308 w 89764"/>
                <a:gd name="connsiteY6" fmla="*/ 64726 h 94505"/>
                <a:gd name="connsiteX7" fmla="*/ 82542 w 89764"/>
                <a:gd name="connsiteY7" fmla="*/ 68042 h 94505"/>
                <a:gd name="connsiteX8" fmla="*/ 52620 w 89764"/>
                <a:gd name="connsiteY8" fmla="*/ 87938 h 94505"/>
                <a:gd name="connsiteX9" fmla="*/ 27093 w 89764"/>
                <a:gd name="connsiteY9" fmla="*/ 75710 h 94505"/>
                <a:gd name="connsiteX10" fmla="*/ 19142 w 89764"/>
                <a:gd name="connsiteY10" fmla="*/ 45245 h 94505"/>
                <a:gd name="connsiteX11" fmla="*/ 84007 w 89764"/>
                <a:gd name="connsiteY11" fmla="*/ 45245 h 94505"/>
                <a:gd name="connsiteX12" fmla="*/ 19351 w 89764"/>
                <a:gd name="connsiteY12" fmla="*/ 39856 h 94505"/>
                <a:gd name="connsiteX13" fmla="*/ 48435 w 89764"/>
                <a:gd name="connsiteY13" fmla="*/ 5867 h 94505"/>
                <a:gd name="connsiteX14" fmla="*/ 75218 w 89764"/>
                <a:gd name="connsiteY14" fmla="*/ 39856 h 94505"/>
                <a:gd name="connsiteX15" fmla="*/ 19351 w 89764"/>
                <a:gd name="connsiteY15" fmla="*/ 39856 h 9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764" h="94505">
                  <a:moveTo>
                    <a:pt x="84007" y="45245"/>
                  </a:moveTo>
                  <a:cubicBezTo>
                    <a:pt x="88401" y="45245"/>
                    <a:pt x="89865" y="45245"/>
                    <a:pt x="89865" y="40685"/>
                  </a:cubicBezTo>
                  <a:cubicBezTo>
                    <a:pt x="89865" y="22447"/>
                    <a:pt x="79612" y="64"/>
                    <a:pt x="48435" y="64"/>
                  </a:cubicBezTo>
                  <a:cubicBezTo>
                    <a:pt x="21025" y="64"/>
                    <a:pt x="101" y="21618"/>
                    <a:pt x="101" y="47110"/>
                  </a:cubicBezTo>
                  <a:cubicBezTo>
                    <a:pt x="101" y="73430"/>
                    <a:pt x="23326" y="94570"/>
                    <a:pt x="51156" y="94570"/>
                  </a:cubicBezTo>
                  <a:cubicBezTo>
                    <a:pt x="79403" y="94570"/>
                    <a:pt x="89865" y="72187"/>
                    <a:pt x="89865" y="67627"/>
                  </a:cubicBezTo>
                  <a:cubicBezTo>
                    <a:pt x="89865" y="66798"/>
                    <a:pt x="89447" y="64726"/>
                    <a:pt x="86308" y="64726"/>
                  </a:cubicBezTo>
                  <a:cubicBezTo>
                    <a:pt x="83588" y="64726"/>
                    <a:pt x="83170" y="65969"/>
                    <a:pt x="82542" y="68042"/>
                  </a:cubicBezTo>
                  <a:cubicBezTo>
                    <a:pt x="76055" y="84829"/>
                    <a:pt x="60153" y="87938"/>
                    <a:pt x="52620" y="87938"/>
                  </a:cubicBezTo>
                  <a:cubicBezTo>
                    <a:pt x="42786" y="87938"/>
                    <a:pt x="33370" y="83586"/>
                    <a:pt x="27093" y="75710"/>
                  </a:cubicBezTo>
                  <a:cubicBezTo>
                    <a:pt x="19351" y="65969"/>
                    <a:pt x="19142" y="53327"/>
                    <a:pt x="19142" y="45245"/>
                  </a:cubicBezTo>
                  <a:lnTo>
                    <a:pt x="84007" y="45245"/>
                  </a:lnTo>
                  <a:close/>
                  <a:moveTo>
                    <a:pt x="19351" y="39856"/>
                  </a:moveTo>
                  <a:cubicBezTo>
                    <a:pt x="21653" y="10634"/>
                    <a:pt x="40484" y="5867"/>
                    <a:pt x="48435" y="5867"/>
                  </a:cubicBezTo>
                  <a:cubicBezTo>
                    <a:pt x="74172" y="5867"/>
                    <a:pt x="75009" y="34675"/>
                    <a:pt x="75218" y="39856"/>
                  </a:cubicBezTo>
                  <a:lnTo>
                    <a:pt x="19351" y="39856"/>
                  </a:ln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EDAA8AC-566E-5D5E-4254-58E5C222558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76761" y="4358251"/>
              <a:ext cx="111944" cy="131603"/>
            </a:xfrm>
            <a:custGeom>
              <a:avLst/>
              <a:gdLst>
                <a:gd name="connsiteX0" fmla="*/ 96355 w 111944"/>
                <a:gd name="connsiteY0" fmla="*/ 64 h 131603"/>
                <a:gd name="connsiteX1" fmla="*/ 90078 w 111944"/>
                <a:gd name="connsiteY1" fmla="*/ 64 h 131603"/>
                <a:gd name="connsiteX2" fmla="*/ 82545 w 111944"/>
                <a:gd name="connsiteY2" fmla="*/ 18095 h 131603"/>
                <a:gd name="connsiteX3" fmla="*/ 50741 w 111944"/>
                <a:gd name="connsiteY3" fmla="*/ 64 h 131603"/>
                <a:gd name="connsiteX4" fmla="*/ 104 w 111944"/>
                <a:gd name="connsiteY4" fmla="*/ 46903 h 131603"/>
                <a:gd name="connsiteX5" fmla="*/ 48858 w 111944"/>
                <a:gd name="connsiteY5" fmla="*/ 93533 h 131603"/>
                <a:gd name="connsiteX6" fmla="*/ 79825 w 111944"/>
                <a:gd name="connsiteY6" fmla="*/ 79441 h 131603"/>
                <a:gd name="connsiteX7" fmla="*/ 79825 w 111944"/>
                <a:gd name="connsiteY7" fmla="*/ 115295 h 131603"/>
                <a:gd name="connsiteX8" fmla="*/ 64132 w 111944"/>
                <a:gd name="connsiteY8" fmla="*/ 124206 h 131603"/>
                <a:gd name="connsiteX9" fmla="*/ 64132 w 111944"/>
                <a:gd name="connsiteY9" fmla="*/ 131667 h 131603"/>
                <a:gd name="connsiteX10" fmla="*/ 87986 w 111944"/>
                <a:gd name="connsiteY10" fmla="*/ 130838 h 131603"/>
                <a:gd name="connsiteX11" fmla="*/ 112048 w 111944"/>
                <a:gd name="connsiteY11" fmla="*/ 131667 h 131603"/>
                <a:gd name="connsiteX12" fmla="*/ 112048 w 111944"/>
                <a:gd name="connsiteY12" fmla="*/ 124206 h 131603"/>
                <a:gd name="connsiteX13" fmla="*/ 96355 w 111944"/>
                <a:gd name="connsiteY13" fmla="*/ 115295 h 131603"/>
                <a:gd name="connsiteX14" fmla="*/ 96355 w 111944"/>
                <a:gd name="connsiteY14" fmla="*/ 64 h 131603"/>
                <a:gd name="connsiteX15" fmla="*/ 80662 w 111944"/>
                <a:gd name="connsiteY15" fmla="*/ 61617 h 131603"/>
                <a:gd name="connsiteX16" fmla="*/ 77524 w 111944"/>
                <a:gd name="connsiteY16" fmla="*/ 71565 h 131603"/>
                <a:gd name="connsiteX17" fmla="*/ 50113 w 111944"/>
                <a:gd name="connsiteY17" fmla="*/ 87731 h 131603"/>
                <a:gd name="connsiteX18" fmla="*/ 19145 w 111944"/>
                <a:gd name="connsiteY18" fmla="*/ 47110 h 131603"/>
                <a:gd name="connsiteX19" fmla="*/ 52415 w 111944"/>
                <a:gd name="connsiteY19" fmla="*/ 6696 h 131603"/>
                <a:gd name="connsiteX20" fmla="*/ 80662 w 111944"/>
                <a:gd name="connsiteY20" fmla="*/ 35297 h 131603"/>
                <a:gd name="connsiteX21" fmla="*/ 80662 w 111944"/>
                <a:gd name="connsiteY21" fmla="*/ 61617 h 13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944" h="131603">
                  <a:moveTo>
                    <a:pt x="96355" y="64"/>
                  </a:moveTo>
                  <a:lnTo>
                    <a:pt x="90078" y="64"/>
                  </a:lnTo>
                  <a:lnTo>
                    <a:pt x="82545" y="18095"/>
                  </a:lnTo>
                  <a:cubicBezTo>
                    <a:pt x="76059" y="8147"/>
                    <a:pt x="65597" y="64"/>
                    <a:pt x="50741" y="64"/>
                  </a:cubicBezTo>
                  <a:cubicBezTo>
                    <a:pt x="23749" y="64"/>
                    <a:pt x="104" y="20375"/>
                    <a:pt x="104" y="46903"/>
                  </a:cubicBezTo>
                  <a:cubicBezTo>
                    <a:pt x="104" y="72809"/>
                    <a:pt x="22493" y="93533"/>
                    <a:pt x="48858" y="93533"/>
                  </a:cubicBezTo>
                  <a:cubicBezTo>
                    <a:pt x="65597" y="93533"/>
                    <a:pt x="74594" y="84622"/>
                    <a:pt x="79825" y="79441"/>
                  </a:cubicBezTo>
                  <a:lnTo>
                    <a:pt x="79825" y="115295"/>
                  </a:lnTo>
                  <a:cubicBezTo>
                    <a:pt x="79825" y="124206"/>
                    <a:pt x="77733" y="124206"/>
                    <a:pt x="64132" y="124206"/>
                  </a:cubicBezTo>
                  <a:lnTo>
                    <a:pt x="64132" y="131667"/>
                  </a:lnTo>
                  <a:cubicBezTo>
                    <a:pt x="64551" y="131667"/>
                    <a:pt x="79198" y="130838"/>
                    <a:pt x="87986" y="130838"/>
                  </a:cubicBezTo>
                  <a:cubicBezTo>
                    <a:pt x="95728" y="130838"/>
                    <a:pt x="110165" y="131460"/>
                    <a:pt x="112048" y="131667"/>
                  </a:cubicBezTo>
                  <a:lnTo>
                    <a:pt x="112048" y="124206"/>
                  </a:lnTo>
                  <a:cubicBezTo>
                    <a:pt x="98448" y="124206"/>
                    <a:pt x="96355" y="124206"/>
                    <a:pt x="96355" y="115295"/>
                  </a:cubicBezTo>
                  <a:lnTo>
                    <a:pt x="96355" y="64"/>
                  </a:lnTo>
                  <a:close/>
                  <a:moveTo>
                    <a:pt x="80662" y="61617"/>
                  </a:moveTo>
                  <a:cubicBezTo>
                    <a:pt x="80662" y="65348"/>
                    <a:pt x="80662" y="66177"/>
                    <a:pt x="77524" y="71565"/>
                  </a:cubicBezTo>
                  <a:cubicBezTo>
                    <a:pt x="71246" y="81720"/>
                    <a:pt x="60784" y="87731"/>
                    <a:pt x="50113" y="87731"/>
                  </a:cubicBezTo>
                  <a:cubicBezTo>
                    <a:pt x="32746" y="87731"/>
                    <a:pt x="19145" y="69078"/>
                    <a:pt x="19145" y="47110"/>
                  </a:cubicBezTo>
                  <a:cubicBezTo>
                    <a:pt x="19145" y="22862"/>
                    <a:pt x="35675" y="6696"/>
                    <a:pt x="52415" y="6696"/>
                  </a:cubicBezTo>
                  <a:cubicBezTo>
                    <a:pt x="69991" y="6696"/>
                    <a:pt x="80662" y="23691"/>
                    <a:pt x="80662" y="35297"/>
                  </a:cubicBezTo>
                  <a:lnTo>
                    <a:pt x="80662" y="61617"/>
                  </a:ln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1D699-8383-568A-68AE-CD3292DB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2B937-3A6B-2305-042B-4052B2F0D941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Funzioni</a:t>
            </a:r>
            <a:r>
              <a:rPr lang="en-GB" sz="4500" b="1" dirty="0"/>
              <a:t> di </a:t>
            </a:r>
            <a:r>
              <a:rPr lang="en-GB" sz="4500" b="1" dirty="0" err="1"/>
              <a:t>massa</a:t>
            </a:r>
            <a:r>
              <a:rPr lang="en-GB" sz="4500" b="1" dirty="0"/>
              <a:t> </a:t>
            </a:r>
            <a:r>
              <a:rPr lang="en-GB" sz="4500" b="1" dirty="0" err="1"/>
              <a:t>degli</a:t>
            </a:r>
            <a:r>
              <a:rPr lang="en-GB" sz="4500" b="1" dirty="0"/>
              <a:t> </a:t>
            </a:r>
            <a:r>
              <a:rPr lang="en-GB" sz="4500" b="1" dirty="0" err="1"/>
              <a:t>aloni</a:t>
            </a:r>
            <a:endParaRPr lang="en-GB" sz="4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E9110-8683-7DB0-FB03-6B574E021B74}"/>
              </a:ext>
            </a:extLst>
          </p:cNvPr>
          <p:cNvSpPr txBox="1"/>
          <p:nvPr/>
        </p:nvSpPr>
        <p:spPr>
          <a:xfrm>
            <a:off x="0" y="14906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Descrivono</a:t>
            </a:r>
            <a:r>
              <a:rPr lang="en-GB" sz="2400" dirty="0"/>
              <a:t> </a:t>
            </a:r>
            <a:r>
              <a:rPr lang="en-GB" sz="2400" dirty="0" err="1"/>
              <a:t>l’abbondanza</a:t>
            </a:r>
            <a:r>
              <a:rPr lang="en-GB" sz="2400" dirty="0"/>
              <a:t> di </a:t>
            </a:r>
            <a:r>
              <a:rPr lang="en-GB" sz="2400" dirty="0" err="1"/>
              <a:t>aloni</a:t>
            </a:r>
            <a:r>
              <a:rPr lang="en-GB" sz="2400" dirty="0"/>
              <a:t> di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oscura</a:t>
            </a:r>
            <a:r>
              <a:rPr lang="en-GB" sz="2400" dirty="0"/>
              <a:t> in </a:t>
            </a:r>
            <a:r>
              <a:rPr lang="en-GB" sz="2400" dirty="0" err="1"/>
              <a:t>funzione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loro </a:t>
            </a:r>
            <a:r>
              <a:rPr lang="en-GB" sz="2400" dirty="0" err="1"/>
              <a:t>massa</a:t>
            </a:r>
            <a:endParaRPr lang="en-GB" sz="2400" dirty="0"/>
          </a:p>
        </p:txBody>
      </p:sp>
      <p:grpSp>
        <p:nvGrpSpPr>
          <p:cNvPr id="171" name="Group 170" descr="\documentclass{article}&#10;\usepackage{amsmath}&#10;\pagestyle{empty}&#10;\begin{document}&#10;&#10;$\sigma^2(M,z)=\frac{1}{2\pi^2}\int_0^\infty k^2\,P_m(k,z)\,W^2(k,M)\,\mathrm{d}k$&#10;&#10;&#10;\end{document}" title="IguanaTex Shape Display">
            <a:extLst>
              <a:ext uri="{FF2B5EF4-FFF2-40B4-BE49-F238E27FC236}">
                <a16:creationId xmlns:a16="http://schemas.microsoft.com/office/drawing/2014/main" id="{3D3FD9C5-0DA4-1884-413A-897B4818D87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802382" y="2312089"/>
            <a:ext cx="5810432" cy="375508"/>
            <a:chOff x="4892805" y="4189779"/>
            <a:chExt cx="5810432" cy="375508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0543445-B070-0889-695F-86FF540BFB3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92805" y="4322187"/>
              <a:ext cx="160847" cy="134218"/>
            </a:xfrm>
            <a:custGeom>
              <a:avLst/>
              <a:gdLst>
                <a:gd name="connsiteX0" fmla="*/ 146025 w 160847"/>
                <a:gd name="connsiteY0" fmla="*/ 17675 h 134218"/>
                <a:gd name="connsiteX1" fmla="*/ 160924 w 160847"/>
                <a:gd name="connsiteY1" fmla="*/ 7351 h 134218"/>
                <a:gd name="connsiteX2" fmla="*/ 149066 w 160847"/>
                <a:gd name="connsiteY2" fmla="*/ 63 h 134218"/>
                <a:gd name="connsiteX3" fmla="*/ 79740 w 160847"/>
                <a:gd name="connsiteY3" fmla="*/ 63 h 134218"/>
                <a:gd name="connsiteX4" fmla="*/ 77 w 160847"/>
                <a:gd name="connsiteY4" fmla="*/ 86303 h 134218"/>
                <a:gd name="connsiteX5" fmla="*/ 45686 w 160847"/>
                <a:gd name="connsiteY5" fmla="*/ 134281 h 134218"/>
                <a:gd name="connsiteX6" fmla="*/ 122004 w 160847"/>
                <a:gd name="connsiteY6" fmla="*/ 50774 h 134218"/>
                <a:gd name="connsiteX7" fmla="*/ 112578 w 160847"/>
                <a:gd name="connsiteY7" fmla="*/ 17675 h 134218"/>
                <a:gd name="connsiteX8" fmla="*/ 146025 w 160847"/>
                <a:gd name="connsiteY8" fmla="*/ 17675 h 134218"/>
                <a:gd name="connsiteX9" fmla="*/ 45990 w 160847"/>
                <a:gd name="connsiteY9" fmla="*/ 127601 h 134218"/>
                <a:gd name="connsiteX10" fmla="*/ 18928 w 160847"/>
                <a:gd name="connsiteY10" fmla="*/ 94805 h 134218"/>
                <a:gd name="connsiteX11" fmla="*/ 33219 w 160847"/>
                <a:gd name="connsiteY11" fmla="*/ 42879 h 134218"/>
                <a:gd name="connsiteX12" fmla="*/ 74571 w 160847"/>
                <a:gd name="connsiteY12" fmla="*/ 17675 h 134218"/>
                <a:gd name="connsiteX13" fmla="*/ 102545 w 160847"/>
                <a:gd name="connsiteY13" fmla="*/ 47130 h 134218"/>
                <a:gd name="connsiteX14" fmla="*/ 86125 w 160847"/>
                <a:gd name="connsiteY14" fmla="*/ 101789 h 134218"/>
                <a:gd name="connsiteX15" fmla="*/ 45990 w 160847"/>
                <a:gd name="connsiteY15" fmla="*/ 127601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847" h="134218">
                  <a:moveTo>
                    <a:pt x="146025" y="17675"/>
                  </a:moveTo>
                  <a:cubicBezTo>
                    <a:pt x="149978" y="17675"/>
                    <a:pt x="160924" y="17675"/>
                    <a:pt x="160924" y="7351"/>
                  </a:cubicBezTo>
                  <a:cubicBezTo>
                    <a:pt x="160924" y="63"/>
                    <a:pt x="154539" y="63"/>
                    <a:pt x="149066" y="63"/>
                  </a:cubicBezTo>
                  <a:lnTo>
                    <a:pt x="79740" y="63"/>
                  </a:lnTo>
                  <a:cubicBezTo>
                    <a:pt x="33827" y="63"/>
                    <a:pt x="77" y="50167"/>
                    <a:pt x="77" y="86303"/>
                  </a:cubicBezTo>
                  <a:cubicBezTo>
                    <a:pt x="77" y="113025"/>
                    <a:pt x="18016" y="134281"/>
                    <a:pt x="45686" y="134281"/>
                  </a:cubicBezTo>
                  <a:cubicBezTo>
                    <a:pt x="81564" y="134281"/>
                    <a:pt x="122004" y="97538"/>
                    <a:pt x="122004" y="50774"/>
                  </a:cubicBezTo>
                  <a:cubicBezTo>
                    <a:pt x="122004" y="45612"/>
                    <a:pt x="122004" y="31036"/>
                    <a:pt x="112578" y="17675"/>
                  </a:cubicBezTo>
                  <a:lnTo>
                    <a:pt x="146025" y="17675"/>
                  </a:lnTo>
                  <a:close/>
                  <a:moveTo>
                    <a:pt x="45990" y="127601"/>
                  </a:moveTo>
                  <a:cubicBezTo>
                    <a:pt x="31091" y="127601"/>
                    <a:pt x="18928" y="116669"/>
                    <a:pt x="18928" y="94805"/>
                  </a:cubicBezTo>
                  <a:cubicBezTo>
                    <a:pt x="18928" y="85695"/>
                    <a:pt x="22577" y="60795"/>
                    <a:pt x="33219" y="42879"/>
                  </a:cubicBezTo>
                  <a:cubicBezTo>
                    <a:pt x="45990" y="21926"/>
                    <a:pt x="64233" y="17675"/>
                    <a:pt x="74571" y="17675"/>
                  </a:cubicBezTo>
                  <a:cubicBezTo>
                    <a:pt x="100112" y="17675"/>
                    <a:pt x="102545" y="37717"/>
                    <a:pt x="102545" y="47130"/>
                  </a:cubicBezTo>
                  <a:cubicBezTo>
                    <a:pt x="102545" y="61402"/>
                    <a:pt x="96463" y="86303"/>
                    <a:pt x="86125" y="101789"/>
                  </a:cubicBezTo>
                  <a:cubicBezTo>
                    <a:pt x="74267" y="119705"/>
                    <a:pt x="57848" y="127601"/>
                    <a:pt x="45990" y="127601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A2172BC-C42F-9F7D-F810-ACC7FB18AC2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79312" y="4201727"/>
              <a:ext cx="94075" cy="141141"/>
            </a:xfrm>
            <a:custGeom>
              <a:avLst/>
              <a:gdLst>
                <a:gd name="connsiteX0" fmla="*/ 94159 w 94075"/>
                <a:gd name="connsiteY0" fmla="*/ 102514 h 141141"/>
                <a:gd name="connsiteX1" fmla="*/ 86922 w 94075"/>
                <a:gd name="connsiteY1" fmla="*/ 102514 h 141141"/>
                <a:gd name="connsiteX2" fmla="*/ 81388 w 94075"/>
                <a:gd name="connsiteY2" fmla="*/ 121858 h 141141"/>
                <a:gd name="connsiteX3" fmla="*/ 60317 w 94075"/>
                <a:gd name="connsiteY3" fmla="*/ 123133 h 141141"/>
                <a:gd name="connsiteX4" fmla="*/ 21154 w 94075"/>
                <a:gd name="connsiteY4" fmla="*/ 123133 h 141141"/>
                <a:gd name="connsiteX5" fmla="*/ 63722 w 94075"/>
                <a:gd name="connsiteY5" fmla="*/ 87422 h 141141"/>
                <a:gd name="connsiteX6" fmla="*/ 94159 w 94075"/>
                <a:gd name="connsiteY6" fmla="*/ 41509 h 141141"/>
                <a:gd name="connsiteX7" fmla="*/ 44354 w 94075"/>
                <a:gd name="connsiteY7" fmla="*/ 59 h 141141"/>
                <a:gd name="connsiteX8" fmla="*/ 83 w 94075"/>
                <a:gd name="connsiteY8" fmla="*/ 38108 h 141141"/>
                <a:gd name="connsiteX9" fmla="*/ 11363 w 94075"/>
                <a:gd name="connsiteY9" fmla="*/ 50011 h 141141"/>
                <a:gd name="connsiteX10" fmla="*/ 22644 w 94075"/>
                <a:gd name="connsiteY10" fmla="*/ 38746 h 141141"/>
                <a:gd name="connsiteX11" fmla="*/ 10086 w 94075"/>
                <a:gd name="connsiteY11" fmla="*/ 27480 h 141141"/>
                <a:gd name="connsiteX12" fmla="*/ 41161 w 94075"/>
                <a:gd name="connsiteY12" fmla="*/ 7711 h 141141"/>
                <a:gd name="connsiteX13" fmla="*/ 73513 w 94075"/>
                <a:gd name="connsiteY13" fmla="*/ 41509 h 141141"/>
                <a:gd name="connsiteX14" fmla="*/ 53506 w 94075"/>
                <a:gd name="connsiteY14" fmla="*/ 82321 h 141141"/>
                <a:gd name="connsiteX15" fmla="*/ 2211 w 94075"/>
                <a:gd name="connsiteY15" fmla="*/ 132911 h 141141"/>
                <a:gd name="connsiteX16" fmla="*/ 83 w 94075"/>
                <a:gd name="connsiteY16" fmla="*/ 141201 h 141141"/>
                <a:gd name="connsiteX17" fmla="*/ 87773 w 94075"/>
                <a:gd name="connsiteY17" fmla="*/ 141201 h 141141"/>
                <a:gd name="connsiteX18" fmla="*/ 94159 w 94075"/>
                <a:gd name="connsiteY18" fmla="*/ 102514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75" h="141141">
                  <a:moveTo>
                    <a:pt x="94159" y="102514"/>
                  </a:moveTo>
                  <a:lnTo>
                    <a:pt x="86922" y="102514"/>
                  </a:lnTo>
                  <a:cubicBezTo>
                    <a:pt x="86283" y="107191"/>
                    <a:pt x="84155" y="119732"/>
                    <a:pt x="81388" y="121858"/>
                  </a:cubicBezTo>
                  <a:cubicBezTo>
                    <a:pt x="79685" y="123133"/>
                    <a:pt x="63297" y="123133"/>
                    <a:pt x="60317" y="123133"/>
                  </a:cubicBezTo>
                  <a:lnTo>
                    <a:pt x="21154" y="123133"/>
                  </a:lnTo>
                  <a:cubicBezTo>
                    <a:pt x="43502" y="103365"/>
                    <a:pt x="50952" y="97413"/>
                    <a:pt x="63722" y="87422"/>
                  </a:cubicBezTo>
                  <a:cubicBezTo>
                    <a:pt x="79473" y="74881"/>
                    <a:pt x="94159" y="61702"/>
                    <a:pt x="94159" y="41509"/>
                  </a:cubicBezTo>
                  <a:cubicBezTo>
                    <a:pt x="94159" y="15789"/>
                    <a:pt x="71597" y="59"/>
                    <a:pt x="44354" y="59"/>
                  </a:cubicBezTo>
                  <a:cubicBezTo>
                    <a:pt x="17961" y="59"/>
                    <a:pt x="83" y="18552"/>
                    <a:pt x="83" y="38108"/>
                  </a:cubicBezTo>
                  <a:cubicBezTo>
                    <a:pt x="83" y="48949"/>
                    <a:pt x="9235" y="50011"/>
                    <a:pt x="11363" y="50011"/>
                  </a:cubicBezTo>
                  <a:cubicBezTo>
                    <a:pt x="16472" y="50011"/>
                    <a:pt x="22644" y="46398"/>
                    <a:pt x="22644" y="38746"/>
                  </a:cubicBezTo>
                  <a:cubicBezTo>
                    <a:pt x="22644" y="34919"/>
                    <a:pt x="21154" y="27480"/>
                    <a:pt x="10086" y="27480"/>
                  </a:cubicBezTo>
                  <a:cubicBezTo>
                    <a:pt x="16684" y="12388"/>
                    <a:pt x="31158" y="7711"/>
                    <a:pt x="41161" y="7711"/>
                  </a:cubicBezTo>
                  <a:cubicBezTo>
                    <a:pt x="62445" y="7711"/>
                    <a:pt x="73513" y="24291"/>
                    <a:pt x="73513" y="41509"/>
                  </a:cubicBezTo>
                  <a:cubicBezTo>
                    <a:pt x="73513" y="60002"/>
                    <a:pt x="60317" y="74669"/>
                    <a:pt x="53506" y="82321"/>
                  </a:cubicBezTo>
                  <a:lnTo>
                    <a:pt x="2211" y="132911"/>
                  </a:lnTo>
                  <a:cubicBezTo>
                    <a:pt x="83" y="134824"/>
                    <a:pt x="83" y="135249"/>
                    <a:pt x="83" y="141201"/>
                  </a:cubicBezTo>
                  <a:lnTo>
                    <a:pt x="87773" y="141201"/>
                  </a:lnTo>
                  <a:lnTo>
                    <a:pt x="94159" y="102514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EFC8E5B-F062-760F-26C8-77C7549DAF2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232410" y="4225320"/>
              <a:ext cx="70541" cy="303661"/>
            </a:xfrm>
            <a:custGeom>
              <a:avLst/>
              <a:gdLst>
                <a:gd name="connsiteX0" fmla="*/ 70629 w 70541"/>
                <a:gd name="connsiteY0" fmla="*/ 300687 h 303661"/>
                <a:gd name="connsiteX1" fmla="*/ 65460 w 70541"/>
                <a:gd name="connsiteY1" fmla="*/ 294007 h 303661"/>
                <a:gd name="connsiteX2" fmla="*/ 17723 w 70541"/>
                <a:gd name="connsiteY2" fmla="*/ 151893 h 303661"/>
                <a:gd name="connsiteX3" fmla="*/ 66676 w 70541"/>
                <a:gd name="connsiteY3" fmla="*/ 8262 h 303661"/>
                <a:gd name="connsiteX4" fmla="*/ 70629 w 70541"/>
                <a:gd name="connsiteY4" fmla="*/ 3099 h 303661"/>
                <a:gd name="connsiteX5" fmla="*/ 67588 w 70541"/>
                <a:gd name="connsiteY5" fmla="*/ 63 h 303661"/>
                <a:gd name="connsiteX6" fmla="*/ 19243 w 70541"/>
                <a:gd name="connsiteY6" fmla="*/ 59277 h 303661"/>
                <a:gd name="connsiteX7" fmla="*/ 87 w 70541"/>
                <a:gd name="connsiteY7" fmla="*/ 151893 h 303661"/>
                <a:gd name="connsiteX8" fmla="*/ 20155 w 70541"/>
                <a:gd name="connsiteY8" fmla="*/ 246636 h 303661"/>
                <a:gd name="connsiteX9" fmla="*/ 67588 w 70541"/>
                <a:gd name="connsiteY9" fmla="*/ 303724 h 303661"/>
                <a:gd name="connsiteX10" fmla="*/ 70629 w 70541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629" y="300687"/>
                  </a:moveTo>
                  <a:cubicBezTo>
                    <a:pt x="70629" y="299776"/>
                    <a:pt x="70629" y="299169"/>
                    <a:pt x="65460" y="294007"/>
                  </a:cubicBezTo>
                  <a:cubicBezTo>
                    <a:pt x="27453" y="255746"/>
                    <a:pt x="17723" y="198354"/>
                    <a:pt x="17723" y="151893"/>
                  </a:cubicBezTo>
                  <a:cubicBezTo>
                    <a:pt x="17723" y="99056"/>
                    <a:pt x="29277" y="46219"/>
                    <a:pt x="66676" y="8262"/>
                  </a:cubicBezTo>
                  <a:cubicBezTo>
                    <a:pt x="70629" y="4618"/>
                    <a:pt x="70629" y="4010"/>
                    <a:pt x="70629" y="3099"/>
                  </a:cubicBezTo>
                  <a:cubicBezTo>
                    <a:pt x="70629" y="974"/>
                    <a:pt x="69413" y="63"/>
                    <a:pt x="67588" y="63"/>
                  </a:cubicBezTo>
                  <a:cubicBezTo>
                    <a:pt x="64548" y="63"/>
                    <a:pt x="37182" y="20712"/>
                    <a:pt x="19243" y="59277"/>
                  </a:cubicBezTo>
                  <a:cubicBezTo>
                    <a:pt x="3736" y="92679"/>
                    <a:pt x="87" y="126386"/>
                    <a:pt x="87" y="151893"/>
                  </a:cubicBezTo>
                  <a:cubicBezTo>
                    <a:pt x="87" y="175579"/>
                    <a:pt x="3432" y="212322"/>
                    <a:pt x="20155" y="246636"/>
                  </a:cubicBezTo>
                  <a:cubicBezTo>
                    <a:pt x="38399" y="283986"/>
                    <a:pt x="64548" y="303724"/>
                    <a:pt x="67588" y="303724"/>
                  </a:cubicBezTo>
                  <a:cubicBezTo>
                    <a:pt x="69413" y="303724"/>
                    <a:pt x="70629" y="302813"/>
                    <a:pt x="70629" y="30068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BADC6FE-878A-F1D3-BCF9-D0835BBD665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33324" y="4245665"/>
              <a:ext cx="304666" cy="207400"/>
            </a:xfrm>
            <a:custGeom>
              <a:avLst/>
              <a:gdLst>
                <a:gd name="connsiteX0" fmla="*/ 268879 w 304666"/>
                <a:gd name="connsiteY0" fmla="*/ 23445 h 207400"/>
                <a:gd name="connsiteX1" fmla="*/ 295028 w 304666"/>
                <a:gd name="connsiteY1" fmla="*/ 9476 h 207400"/>
                <a:gd name="connsiteX2" fmla="*/ 304758 w 304666"/>
                <a:gd name="connsiteY2" fmla="*/ 3403 h 207400"/>
                <a:gd name="connsiteX3" fmla="*/ 296548 w 304666"/>
                <a:gd name="connsiteY3" fmla="*/ 63 h 207400"/>
                <a:gd name="connsiteX4" fmla="*/ 256413 w 304666"/>
                <a:gd name="connsiteY4" fmla="*/ 63 h 207400"/>
                <a:gd name="connsiteX5" fmla="*/ 244554 w 304666"/>
                <a:gd name="connsiteY5" fmla="*/ 5832 h 207400"/>
                <a:gd name="connsiteX6" fmla="*/ 133573 w 304666"/>
                <a:gd name="connsiteY6" fmla="*/ 178919 h 207400"/>
                <a:gd name="connsiteX7" fmla="*/ 109856 w 304666"/>
                <a:gd name="connsiteY7" fmla="*/ 7047 h 207400"/>
                <a:gd name="connsiteX8" fmla="*/ 100430 w 304666"/>
                <a:gd name="connsiteY8" fmla="*/ 63 h 207400"/>
                <a:gd name="connsiteX9" fmla="*/ 58774 w 304666"/>
                <a:gd name="connsiteY9" fmla="*/ 63 h 207400"/>
                <a:gd name="connsiteX10" fmla="*/ 49653 w 304666"/>
                <a:gd name="connsiteY10" fmla="*/ 5832 h 207400"/>
                <a:gd name="connsiteX11" fmla="*/ 58470 w 304666"/>
                <a:gd name="connsiteY11" fmla="*/ 9476 h 207400"/>
                <a:gd name="connsiteX12" fmla="*/ 71545 w 304666"/>
                <a:gd name="connsiteY12" fmla="*/ 10084 h 207400"/>
                <a:gd name="connsiteX13" fmla="*/ 78234 w 304666"/>
                <a:gd name="connsiteY13" fmla="*/ 14942 h 207400"/>
                <a:gd name="connsiteX14" fmla="*/ 77018 w 304666"/>
                <a:gd name="connsiteY14" fmla="*/ 20712 h 207400"/>
                <a:gd name="connsiteX15" fmla="*/ 38403 w 304666"/>
                <a:gd name="connsiteY15" fmla="*/ 175275 h 207400"/>
                <a:gd name="connsiteX16" fmla="*/ 5564 w 304666"/>
                <a:gd name="connsiteY16" fmla="*/ 198050 h 207400"/>
                <a:gd name="connsiteX17" fmla="*/ 91 w 304666"/>
                <a:gd name="connsiteY17" fmla="*/ 203819 h 207400"/>
                <a:gd name="connsiteX18" fmla="*/ 4348 w 304666"/>
                <a:gd name="connsiteY18" fmla="*/ 207463 h 207400"/>
                <a:gd name="connsiteX19" fmla="*/ 34754 w 304666"/>
                <a:gd name="connsiteY19" fmla="*/ 206552 h 207400"/>
                <a:gd name="connsiteX20" fmla="*/ 66072 w 304666"/>
                <a:gd name="connsiteY20" fmla="*/ 207463 h 207400"/>
                <a:gd name="connsiteX21" fmla="*/ 71545 w 304666"/>
                <a:gd name="connsiteY21" fmla="*/ 201390 h 207400"/>
                <a:gd name="connsiteX22" fmla="*/ 66072 w 304666"/>
                <a:gd name="connsiteY22" fmla="*/ 198050 h 207400"/>
                <a:gd name="connsiteX23" fmla="*/ 45396 w 304666"/>
                <a:gd name="connsiteY23" fmla="*/ 184689 h 207400"/>
                <a:gd name="connsiteX24" fmla="*/ 46612 w 304666"/>
                <a:gd name="connsiteY24" fmla="*/ 177705 h 207400"/>
                <a:gd name="connsiteX25" fmla="*/ 87964 w 304666"/>
                <a:gd name="connsiteY25" fmla="*/ 12209 h 207400"/>
                <a:gd name="connsiteX26" fmla="*/ 88268 w 304666"/>
                <a:gd name="connsiteY26" fmla="*/ 12209 h 207400"/>
                <a:gd name="connsiteX27" fmla="*/ 114417 w 304666"/>
                <a:gd name="connsiteY27" fmla="*/ 200479 h 207400"/>
                <a:gd name="connsiteX28" fmla="*/ 118978 w 304666"/>
                <a:gd name="connsiteY28" fmla="*/ 207463 h 207400"/>
                <a:gd name="connsiteX29" fmla="*/ 125667 w 304666"/>
                <a:gd name="connsiteY29" fmla="*/ 201997 h 207400"/>
                <a:gd name="connsiteX30" fmla="*/ 248507 w 304666"/>
                <a:gd name="connsiteY30" fmla="*/ 9780 h 207400"/>
                <a:gd name="connsiteX31" fmla="*/ 248811 w 304666"/>
                <a:gd name="connsiteY31" fmla="*/ 9780 h 207400"/>
                <a:gd name="connsiteX32" fmla="*/ 205331 w 304666"/>
                <a:gd name="connsiteY32" fmla="*/ 183778 h 207400"/>
                <a:gd name="connsiteX33" fmla="*/ 177661 w 304666"/>
                <a:gd name="connsiteY33" fmla="*/ 198050 h 207400"/>
                <a:gd name="connsiteX34" fmla="*/ 169148 w 304666"/>
                <a:gd name="connsiteY34" fmla="*/ 203819 h 207400"/>
                <a:gd name="connsiteX35" fmla="*/ 173709 w 304666"/>
                <a:gd name="connsiteY35" fmla="*/ 207463 h 207400"/>
                <a:gd name="connsiteX36" fmla="*/ 211412 w 304666"/>
                <a:gd name="connsiteY36" fmla="*/ 206552 h 207400"/>
                <a:gd name="connsiteX37" fmla="*/ 249419 w 304666"/>
                <a:gd name="connsiteY37" fmla="*/ 207463 h 207400"/>
                <a:gd name="connsiteX38" fmla="*/ 255196 w 304666"/>
                <a:gd name="connsiteY38" fmla="*/ 201390 h 207400"/>
                <a:gd name="connsiteX39" fmla="*/ 246683 w 304666"/>
                <a:gd name="connsiteY39" fmla="*/ 198050 h 207400"/>
                <a:gd name="connsiteX40" fmla="*/ 226919 w 304666"/>
                <a:gd name="connsiteY40" fmla="*/ 192584 h 207400"/>
                <a:gd name="connsiteX41" fmla="*/ 228439 w 304666"/>
                <a:gd name="connsiteY41" fmla="*/ 185296 h 207400"/>
                <a:gd name="connsiteX42" fmla="*/ 268879 w 304666"/>
                <a:gd name="connsiteY42" fmla="*/ 23445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4666" h="207400">
                  <a:moveTo>
                    <a:pt x="268879" y="23445"/>
                  </a:moveTo>
                  <a:cubicBezTo>
                    <a:pt x="271616" y="12513"/>
                    <a:pt x="272224" y="9476"/>
                    <a:pt x="295028" y="9476"/>
                  </a:cubicBezTo>
                  <a:cubicBezTo>
                    <a:pt x="302021" y="9476"/>
                    <a:pt x="304758" y="9476"/>
                    <a:pt x="304758" y="3403"/>
                  </a:cubicBezTo>
                  <a:cubicBezTo>
                    <a:pt x="304758" y="63"/>
                    <a:pt x="301717" y="63"/>
                    <a:pt x="296548" y="63"/>
                  </a:cubicBezTo>
                  <a:lnTo>
                    <a:pt x="256413" y="63"/>
                  </a:lnTo>
                  <a:cubicBezTo>
                    <a:pt x="248507" y="63"/>
                    <a:pt x="248203" y="63"/>
                    <a:pt x="244554" y="5832"/>
                  </a:cubicBezTo>
                  <a:lnTo>
                    <a:pt x="133573" y="178919"/>
                  </a:lnTo>
                  <a:lnTo>
                    <a:pt x="109856" y="7047"/>
                  </a:lnTo>
                  <a:cubicBezTo>
                    <a:pt x="108944" y="63"/>
                    <a:pt x="108336" y="63"/>
                    <a:pt x="100430" y="63"/>
                  </a:cubicBezTo>
                  <a:lnTo>
                    <a:pt x="58774" y="63"/>
                  </a:lnTo>
                  <a:cubicBezTo>
                    <a:pt x="52997" y="63"/>
                    <a:pt x="49653" y="63"/>
                    <a:pt x="49653" y="5832"/>
                  </a:cubicBezTo>
                  <a:cubicBezTo>
                    <a:pt x="49653" y="9476"/>
                    <a:pt x="52389" y="9476"/>
                    <a:pt x="58470" y="9476"/>
                  </a:cubicBezTo>
                  <a:cubicBezTo>
                    <a:pt x="62423" y="9476"/>
                    <a:pt x="67896" y="9780"/>
                    <a:pt x="71545" y="10084"/>
                  </a:cubicBezTo>
                  <a:cubicBezTo>
                    <a:pt x="76410" y="10691"/>
                    <a:pt x="78234" y="11602"/>
                    <a:pt x="78234" y="14942"/>
                  </a:cubicBezTo>
                  <a:cubicBezTo>
                    <a:pt x="78234" y="16157"/>
                    <a:pt x="77930" y="17068"/>
                    <a:pt x="77018" y="20712"/>
                  </a:cubicBezTo>
                  <a:lnTo>
                    <a:pt x="38403" y="175275"/>
                  </a:lnTo>
                  <a:cubicBezTo>
                    <a:pt x="35362" y="187422"/>
                    <a:pt x="30193" y="197139"/>
                    <a:pt x="5564" y="198050"/>
                  </a:cubicBezTo>
                  <a:cubicBezTo>
                    <a:pt x="4044" y="198050"/>
                    <a:pt x="91" y="198354"/>
                    <a:pt x="91" y="203819"/>
                  </a:cubicBezTo>
                  <a:cubicBezTo>
                    <a:pt x="91" y="206552"/>
                    <a:pt x="1915" y="207463"/>
                    <a:pt x="4348" y="207463"/>
                  </a:cubicBezTo>
                  <a:cubicBezTo>
                    <a:pt x="14078" y="207463"/>
                    <a:pt x="24720" y="206552"/>
                    <a:pt x="34754" y="206552"/>
                  </a:cubicBezTo>
                  <a:cubicBezTo>
                    <a:pt x="45092" y="206552"/>
                    <a:pt x="56038" y="207463"/>
                    <a:pt x="66072" y="207463"/>
                  </a:cubicBezTo>
                  <a:cubicBezTo>
                    <a:pt x="67592" y="207463"/>
                    <a:pt x="71545" y="207463"/>
                    <a:pt x="71545" y="201390"/>
                  </a:cubicBezTo>
                  <a:cubicBezTo>
                    <a:pt x="71545" y="198050"/>
                    <a:pt x="68200" y="198050"/>
                    <a:pt x="66072" y="198050"/>
                  </a:cubicBezTo>
                  <a:cubicBezTo>
                    <a:pt x="48740" y="197746"/>
                    <a:pt x="45396" y="191673"/>
                    <a:pt x="45396" y="184689"/>
                  </a:cubicBezTo>
                  <a:cubicBezTo>
                    <a:pt x="45396" y="182563"/>
                    <a:pt x="45700" y="181045"/>
                    <a:pt x="46612" y="177705"/>
                  </a:cubicBezTo>
                  <a:lnTo>
                    <a:pt x="87964" y="12209"/>
                  </a:lnTo>
                  <a:lnTo>
                    <a:pt x="88268" y="12209"/>
                  </a:lnTo>
                  <a:lnTo>
                    <a:pt x="114417" y="200479"/>
                  </a:lnTo>
                  <a:cubicBezTo>
                    <a:pt x="115025" y="204123"/>
                    <a:pt x="115329" y="207463"/>
                    <a:pt x="118978" y="207463"/>
                  </a:cubicBezTo>
                  <a:cubicBezTo>
                    <a:pt x="122323" y="207463"/>
                    <a:pt x="124147" y="204123"/>
                    <a:pt x="125667" y="201997"/>
                  </a:cubicBezTo>
                  <a:lnTo>
                    <a:pt x="248507" y="9780"/>
                  </a:lnTo>
                  <a:lnTo>
                    <a:pt x="248811" y="9780"/>
                  </a:lnTo>
                  <a:lnTo>
                    <a:pt x="205331" y="183778"/>
                  </a:lnTo>
                  <a:cubicBezTo>
                    <a:pt x="202290" y="195621"/>
                    <a:pt x="201682" y="198050"/>
                    <a:pt x="177661" y="198050"/>
                  </a:cubicBezTo>
                  <a:cubicBezTo>
                    <a:pt x="172492" y="198050"/>
                    <a:pt x="169148" y="198050"/>
                    <a:pt x="169148" y="203819"/>
                  </a:cubicBezTo>
                  <a:cubicBezTo>
                    <a:pt x="169148" y="207463"/>
                    <a:pt x="172796" y="207463"/>
                    <a:pt x="173709" y="207463"/>
                  </a:cubicBezTo>
                  <a:cubicBezTo>
                    <a:pt x="182222" y="207463"/>
                    <a:pt x="202898" y="206552"/>
                    <a:pt x="211412" y="206552"/>
                  </a:cubicBezTo>
                  <a:cubicBezTo>
                    <a:pt x="223878" y="206552"/>
                    <a:pt x="236953" y="207463"/>
                    <a:pt x="249419" y="207463"/>
                  </a:cubicBezTo>
                  <a:cubicBezTo>
                    <a:pt x="251244" y="207463"/>
                    <a:pt x="255196" y="207463"/>
                    <a:pt x="255196" y="201390"/>
                  </a:cubicBezTo>
                  <a:cubicBezTo>
                    <a:pt x="255196" y="198050"/>
                    <a:pt x="252460" y="198050"/>
                    <a:pt x="246683" y="198050"/>
                  </a:cubicBezTo>
                  <a:cubicBezTo>
                    <a:pt x="235433" y="198050"/>
                    <a:pt x="226919" y="198050"/>
                    <a:pt x="226919" y="192584"/>
                  </a:cubicBezTo>
                  <a:cubicBezTo>
                    <a:pt x="226919" y="191369"/>
                    <a:pt x="226919" y="190762"/>
                    <a:pt x="228439" y="185296"/>
                  </a:cubicBezTo>
                  <a:lnTo>
                    <a:pt x="268879" y="23445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C09FD7-4324-6677-E079-806776D7434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657940" y="4420877"/>
              <a:ext cx="35574" cy="90794"/>
            </a:xfrm>
            <a:custGeom>
              <a:avLst/>
              <a:gdLst>
                <a:gd name="connsiteX0" fmla="*/ 35676 w 35574"/>
                <a:gd name="connsiteY0" fmla="*/ 31947 h 90794"/>
                <a:gd name="connsiteX1" fmla="*/ 16216 w 35574"/>
                <a:gd name="connsiteY1" fmla="*/ 63 h 90794"/>
                <a:gd name="connsiteX2" fmla="*/ 101 w 35574"/>
                <a:gd name="connsiteY2" fmla="*/ 16157 h 90794"/>
                <a:gd name="connsiteX3" fmla="*/ 16216 w 35574"/>
                <a:gd name="connsiteY3" fmla="*/ 32251 h 90794"/>
                <a:gd name="connsiteX4" fmla="*/ 26858 w 35574"/>
                <a:gd name="connsiteY4" fmla="*/ 28303 h 90794"/>
                <a:gd name="connsiteX5" fmla="*/ 28379 w 35574"/>
                <a:gd name="connsiteY5" fmla="*/ 27392 h 90794"/>
                <a:gd name="connsiteX6" fmla="*/ 28987 w 35574"/>
                <a:gd name="connsiteY6" fmla="*/ 31947 h 90794"/>
                <a:gd name="connsiteX7" fmla="*/ 8311 w 35574"/>
                <a:gd name="connsiteY7" fmla="*/ 82659 h 90794"/>
                <a:gd name="connsiteX8" fmla="*/ 4966 w 35574"/>
                <a:gd name="connsiteY8" fmla="*/ 87517 h 90794"/>
                <a:gd name="connsiteX9" fmla="*/ 8007 w 35574"/>
                <a:gd name="connsiteY9" fmla="*/ 90858 h 90794"/>
                <a:gd name="connsiteX10" fmla="*/ 35676 w 35574"/>
                <a:gd name="connsiteY10" fmla="*/ 31947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74" h="90794">
                  <a:moveTo>
                    <a:pt x="35676" y="31947"/>
                  </a:moveTo>
                  <a:cubicBezTo>
                    <a:pt x="35676" y="11906"/>
                    <a:pt x="28075" y="63"/>
                    <a:pt x="16216" y="63"/>
                  </a:cubicBezTo>
                  <a:cubicBezTo>
                    <a:pt x="6182" y="63"/>
                    <a:pt x="101" y="7654"/>
                    <a:pt x="101" y="16157"/>
                  </a:cubicBezTo>
                  <a:cubicBezTo>
                    <a:pt x="101" y="24356"/>
                    <a:pt x="6182" y="32251"/>
                    <a:pt x="16216" y="32251"/>
                  </a:cubicBezTo>
                  <a:cubicBezTo>
                    <a:pt x="19865" y="32251"/>
                    <a:pt x="23818" y="31036"/>
                    <a:pt x="26858" y="28303"/>
                  </a:cubicBezTo>
                  <a:cubicBezTo>
                    <a:pt x="27771" y="27696"/>
                    <a:pt x="28075" y="27392"/>
                    <a:pt x="28379" y="27392"/>
                  </a:cubicBezTo>
                  <a:cubicBezTo>
                    <a:pt x="28683" y="27392"/>
                    <a:pt x="28987" y="27696"/>
                    <a:pt x="28987" y="31947"/>
                  </a:cubicBezTo>
                  <a:cubicBezTo>
                    <a:pt x="28987" y="54418"/>
                    <a:pt x="18345" y="72638"/>
                    <a:pt x="8311" y="82659"/>
                  </a:cubicBezTo>
                  <a:cubicBezTo>
                    <a:pt x="4966" y="85999"/>
                    <a:pt x="4966" y="86606"/>
                    <a:pt x="4966" y="87517"/>
                  </a:cubicBezTo>
                  <a:cubicBezTo>
                    <a:pt x="4966" y="89643"/>
                    <a:pt x="6487" y="90858"/>
                    <a:pt x="8007" y="90858"/>
                  </a:cubicBezTo>
                  <a:cubicBezTo>
                    <a:pt x="11351" y="90858"/>
                    <a:pt x="35676" y="67476"/>
                    <a:pt x="35676" y="3194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BA3F9FE-E22F-4E28-65EE-A662EAE47B3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80002" y="4318847"/>
              <a:ext cx="128920" cy="137558"/>
            </a:xfrm>
            <a:custGeom>
              <a:avLst/>
              <a:gdLst>
                <a:gd name="connsiteX0" fmla="*/ 27471 w 128920"/>
                <a:gd name="connsiteY0" fmla="*/ 109077 h 137558"/>
                <a:gd name="connsiteX1" fmla="*/ 63654 w 128920"/>
                <a:gd name="connsiteY1" fmla="*/ 74460 h 137558"/>
                <a:gd name="connsiteX2" fmla="*/ 93452 w 128920"/>
                <a:gd name="connsiteY2" fmla="*/ 47130 h 137558"/>
                <a:gd name="connsiteX3" fmla="*/ 129027 w 128920"/>
                <a:gd name="connsiteY3" fmla="*/ 3099 h 137558"/>
                <a:gd name="connsiteX4" fmla="*/ 125682 w 128920"/>
                <a:gd name="connsiteY4" fmla="*/ 63 h 137558"/>
                <a:gd name="connsiteX5" fmla="*/ 121121 w 128920"/>
                <a:gd name="connsiteY5" fmla="*/ 3403 h 137558"/>
                <a:gd name="connsiteX6" fmla="*/ 98317 w 128920"/>
                <a:gd name="connsiteY6" fmla="*/ 22837 h 137558"/>
                <a:gd name="connsiteX7" fmla="*/ 82810 w 128920"/>
                <a:gd name="connsiteY7" fmla="*/ 13120 h 137558"/>
                <a:gd name="connsiteX8" fmla="*/ 61830 w 128920"/>
                <a:gd name="connsiteY8" fmla="*/ 63 h 137558"/>
                <a:gd name="connsiteX9" fmla="*/ 25039 w 128920"/>
                <a:gd name="connsiteY9" fmla="*/ 34680 h 137558"/>
                <a:gd name="connsiteX10" fmla="*/ 28687 w 128920"/>
                <a:gd name="connsiteY10" fmla="*/ 38020 h 137558"/>
                <a:gd name="connsiteX11" fmla="*/ 32640 w 128920"/>
                <a:gd name="connsiteY11" fmla="*/ 34680 h 137558"/>
                <a:gd name="connsiteX12" fmla="*/ 58485 w 128920"/>
                <a:gd name="connsiteY12" fmla="*/ 20408 h 137558"/>
                <a:gd name="connsiteX13" fmla="*/ 77641 w 128920"/>
                <a:gd name="connsiteY13" fmla="*/ 24963 h 137558"/>
                <a:gd name="connsiteX14" fmla="*/ 101053 w 128920"/>
                <a:gd name="connsiteY14" fmla="*/ 29518 h 137558"/>
                <a:gd name="connsiteX15" fmla="*/ 58789 w 128920"/>
                <a:gd name="connsiteY15" fmla="*/ 69298 h 137558"/>
                <a:gd name="connsiteX16" fmla="*/ 31424 w 128920"/>
                <a:gd name="connsiteY16" fmla="*/ 94805 h 137558"/>
                <a:gd name="connsiteX17" fmla="*/ 106 w 128920"/>
                <a:gd name="connsiteY17" fmla="*/ 134585 h 137558"/>
                <a:gd name="connsiteX18" fmla="*/ 3754 w 128920"/>
                <a:gd name="connsiteY18" fmla="*/ 137621 h 137558"/>
                <a:gd name="connsiteX19" fmla="*/ 8619 w 128920"/>
                <a:gd name="connsiteY19" fmla="*/ 133674 h 137558"/>
                <a:gd name="connsiteX20" fmla="*/ 34464 w 128920"/>
                <a:gd name="connsiteY20" fmla="*/ 114847 h 137558"/>
                <a:gd name="connsiteX21" fmla="*/ 52100 w 128920"/>
                <a:gd name="connsiteY21" fmla="*/ 126386 h 137558"/>
                <a:gd name="connsiteX22" fmla="*/ 71560 w 128920"/>
                <a:gd name="connsiteY22" fmla="*/ 137621 h 137558"/>
                <a:gd name="connsiteX23" fmla="*/ 119297 w 128920"/>
                <a:gd name="connsiteY23" fmla="*/ 90857 h 137558"/>
                <a:gd name="connsiteX24" fmla="*/ 115648 w 128920"/>
                <a:gd name="connsiteY24" fmla="*/ 87821 h 137558"/>
                <a:gd name="connsiteX25" fmla="*/ 111391 w 128920"/>
                <a:gd name="connsiteY25" fmla="*/ 91768 h 137558"/>
                <a:gd name="connsiteX26" fmla="*/ 74904 w 128920"/>
                <a:gd name="connsiteY26" fmla="*/ 117276 h 137558"/>
                <a:gd name="connsiteX27" fmla="*/ 56965 w 128920"/>
                <a:gd name="connsiteY27" fmla="*/ 113328 h 137558"/>
                <a:gd name="connsiteX28" fmla="*/ 35681 w 128920"/>
                <a:gd name="connsiteY28" fmla="*/ 108166 h 137558"/>
                <a:gd name="connsiteX29" fmla="*/ 27471 w 128920"/>
                <a:gd name="connsiteY29" fmla="*/ 109077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920" h="137558">
                  <a:moveTo>
                    <a:pt x="27471" y="109077"/>
                  </a:moveTo>
                  <a:cubicBezTo>
                    <a:pt x="43890" y="91465"/>
                    <a:pt x="52708" y="83873"/>
                    <a:pt x="63654" y="74460"/>
                  </a:cubicBezTo>
                  <a:cubicBezTo>
                    <a:pt x="63654" y="74156"/>
                    <a:pt x="82506" y="58062"/>
                    <a:pt x="93452" y="47130"/>
                  </a:cubicBezTo>
                  <a:cubicBezTo>
                    <a:pt x="122337" y="18890"/>
                    <a:pt x="129027" y="4314"/>
                    <a:pt x="129027" y="3099"/>
                  </a:cubicBezTo>
                  <a:cubicBezTo>
                    <a:pt x="129027" y="63"/>
                    <a:pt x="126290" y="63"/>
                    <a:pt x="125682" y="63"/>
                  </a:cubicBezTo>
                  <a:cubicBezTo>
                    <a:pt x="123554" y="63"/>
                    <a:pt x="122641" y="670"/>
                    <a:pt x="121121" y="3403"/>
                  </a:cubicBezTo>
                  <a:cubicBezTo>
                    <a:pt x="111999" y="17979"/>
                    <a:pt x="105614" y="22837"/>
                    <a:pt x="98317" y="22837"/>
                  </a:cubicBezTo>
                  <a:cubicBezTo>
                    <a:pt x="91019" y="22837"/>
                    <a:pt x="87371" y="18282"/>
                    <a:pt x="82810" y="13120"/>
                  </a:cubicBezTo>
                  <a:cubicBezTo>
                    <a:pt x="77033" y="6136"/>
                    <a:pt x="71864" y="63"/>
                    <a:pt x="61830" y="63"/>
                  </a:cubicBezTo>
                  <a:cubicBezTo>
                    <a:pt x="39025" y="63"/>
                    <a:pt x="25039" y="28303"/>
                    <a:pt x="25039" y="34680"/>
                  </a:cubicBezTo>
                  <a:cubicBezTo>
                    <a:pt x="25039" y="36198"/>
                    <a:pt x="25951" y="38020"/>
                    <a:pt x="28687" y="38020"/>
                  </a:cubicBezTo>
                  <a:cubicBezTo>
                    <a:pt x="31424" y="38020"/>
                    <a:pt x="32032" y="36502"/>
                    <a:pt x="32640" y="34680"/>
                  </a:cubicBezTo>
                  <a:cubicBezTo>
                    <a:pt x="38417" y="20712"/>
                    <a:pt x="56053" y="20408"/>
                    <a:pt x="58485" y="20408"/>
                  </a:cubicBezTo>
                  <a:cubicBezTo>
                    <a:pt x="64870" y="20408"/>
                    <a:pt x="70647" y="22534"/>
                    <a:pt x="77641" y="24963"/>
                  </a:cubicBezTo>
                  <a:cubicBezTo>
                    <a:pt x="89803" y="29518"/>
                    <a:pt x="93148" y="29518"/>
                    <a:pt x="101053" y="29518"/>
                  </a:cubicBezTo>
                  <a:cubicBezTo>
                    <a:pt x="90107" y="42575"/>
                    <a:pt x="64566" y="64439"/>
                    <a:pt x="58789" y="69298"/>
                  </a:cubicBezTo>
                  <a:lnTo>
                    <a:pt x="31424" y="94805"/>
                  </a:lnTo>
                  <a:cubicBezTo>
                    <a:pt x="10748" y="115150"/>
                    <a:pt x="106" y="132459"/>
                    <a:pt x="106" y="134585"/>
                  </a:cubicBezTo>
                  <a:cubicBezTo>
                    <a:pt x="106" y="137621"/>
                    <a:pt x="3146" y="137621"/>
                    <a:pt x="3754" y="137621"/>
                  </a:cubicBezTo>
                  <a:cubicBezTo>
                    <a:pt x="6187" y="137621"/>
                    <a:pt x="6795" y="137014"/>
                    <a:pt x="8619" y="133674"/>
                  </a:cubicBezTo>
                  <a:cubicBezTo>
                    <a:pt x="15613" y="123046"/>
                    <a:pt x="24734" y="114847"/>
                    <a:pt x="34464" y="114847"/>
                  </a:cubicBezTo>
                  <a:cubicBezTo>
                    <a:pt x="41458" y="114847"/>
                    <a:pt x="44498" y="117580"/>
                    <a:pt x="52100" y="126386"/>
                  </a:cubicBezTo>
                  <a:cubicBezTo>
                    <a:pt x="57269" y="132763"/>
                    <a:pt x="62742" y="137621"/>
                    <a:pt x="71560" y="137621"/>
                  </a:cubicBezTo>
                  <a:cubicBezTo>
                    <a:pt x="101661" y="137621"/>
                    <a:pt x="119297" y="99056"/>
                    <a:pt x="119297" y="90857"/>
                  </a:cubicBezTo>
                  <a:cubicBezTo>
                    <a:pt x="119297" y="89339"/>
                    <a:pt x="118081" y="87821"/>
                    <a:pt x="115648" y="87821"/>
                  </a:cubicBezTo>
                  <a:cubicBezTo>
                    <a:pt x="112912" y="87821"/>
                    <a:pt x="112303" y="89643"/>
                    <a:pt x="111391" y="91768"/>
                  </a:cubicBezTo>
                  <a:cubicBezTo>
                    <a:pt x="104398" y="111506"/>
                    <a:pt x="84938" y="117276"/>
                    <a:pt x="74904" y="117276"/>
                  </a:cubicBezTo>
                  <a:cubicBezTo>
                    <a:pt x="68823" y="117276"/>
                    <a:pt x="63350" y="115454"/>
                    <a:pt x="56965" y="113328"/>
                  </a:cubicBezTo>
                  <a:cubicBezTo>
                    <a:pt x="46627" y="109381"/>
                    <a:pt x="42066" y="108166"/>
                    <a:pt x="35681" y="108166"/>
                  </a:cubicBezTo>
                  <a:cubicBezTo>
                    <a:pt x="35072" y="108166"/>
                    <a:pt x="30208" y="108166"/>
                    <a:pt x="27471" y="10907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5B3F837-A7AF-05AA-3B27-CA951C2256D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39034" y="4225320"/>
              <a:ext cx="70541" cy="303661"/>
            </a:xfrm>
            <a:custGeom>
              <a:avLst/>
              <a:gdLst>
                <a:gd name="connsiteX0" fmla="*/ 70652 w 70541"/>
                <a:gd name="connsiteY0" fmla="*/ 151893 h 303661"/>
                <a:gd name="connsiteX1" fmla="*/ 50585 w 70541"/>
                <a:gd name="connsiteY1" fmla="*/ 57151 h 303661"/>
                <a:gd name="connsiteX2" fmla="*/ 3151 w 70541"/>
                <a:gd name="connsiteY2" fmla="*/ 63 h 303661"/>
                <a:gd name="connsiteX3" fmla="*/ 111 w 70541"/>
                <a:gd name="connsiteY3" fmla="*/ 3099 h 303661"/>
                <a:gd name="connsiteX4" fmla="*/ 5888 w 70541"/>
                <a:gd name="connsiteY4" fmla="*/ 10084 h 303661"/>
                <a:gd name="connsiteX5" fmla="*/ 53017 w 70541"/>
                <a:gd name="connsiteY5" fmla="*/ 151893 h 303661"/>
                <a:gd name="connsiteX6" fmla="*/ 4064 w 70541"/>
                <a:gd name="connsiteY6" fmla="*/ 295525 h 303661"/>
                <a:gd name="connsiteX7" fmla="*/ 111 w 70541"/>
                <a:gd name="connsiteY7" fmla="*/ 300687 h 303661"/>
                <a:gd name="connsiteX8" fmla="*/ 3151 w 70541"/>
                <a:gd name="connsiteY8" fmla="*/ 303724 h 303661"/>
                <a:gd name="connsiteX9" fmla="*/ 51497 w 70541"/>
                <a:gd name="connsiteY9" fmla="*/ 244510 h 303661"/>
                <a:gd name="connsiteX10" fmla="*/ 70652 w 70541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652" y="151893"/>
                  </a:moveTo>
                  <a:cubicBezTo>
                    <a:pt x="70652" y="128208"/>
                    <a:pt x="67308" y="91465"/>
                    <a:pt x="50585" y="57151"/>
                  </a:cubicBezTo>
                  <a:cubicBezTo>
                    <a:pt x="32341" y="19801"/>
                    <a:pt x="6192" y="63"/>
                    <a:pt x="3151" y="63"/>
                  </a:cubicBezTo>
                  <a:cubicBezTo>
                    <a:pt x="1327" y="63"/>
                    <a:pt x="111" y="1277"/>
                    <a:pt x="111" y="3099"/>
                  </a:cubicBezTo>
                  <a:cubicBezTo>
                    <a:pt x="111" y="4010"/>
                    <a:pt x="111" y="4618"/>
                    <a:pt x="5888" y="10084"/>
                  </a:cubicBezTo>
                  <a:cubicBezTo>
                    <a:pt x="35686" y="40146"/>
                    <a:pt x="53017" y="88428"/>
                    <a:pt x="53017" y="151893"/>
                  </a:cubicBezTo>
                  <a:cubicBezTo>
                    <a:pt x="53017" y="203819"/>
                    <a:pt x="41767" y="257264"/>
                    <a:pt x="4064" y="295525"/>
                  </a:cubicBezTo>
                  <a:cubicBezTo>
                    <a:pt x="111" y="299169"/>
                    <a:pt x="111" y="299776"/>
                    <a:pt x="111" y="300687"/>
                  </a:cubicBezTo>
                  <a:cubicBezTo>
                    <a:pt x="111" y="302509"/>
                    <a:pt x="1327" y="303724"/>
                    <a:pt x="3151" y="303724"/>
                  </a:cubicBezTo>
                  <a:cubicBezTo>
                    <a:pt x="6192" y="303724"/>
                    <a:pt x="33557" y="283075"/>
                    <a:pt x="51497" y="244510"/>
                  </a:cubicBezTo>
                  <a:cubicBezTo>
                    <a:pt x="67004" y="211107"/>
                    <a:pt x="70652" y="177401"/>
                    <a:pt x="70652" y="151893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6FB7F9D-FC98-B555-2EC4-39296DEA2F4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141434" y="4341622"/>
              <a:ext cx="202199" cy="71056"/>
            </a:xfrm>
            <a:custGeom>
              <a:avLst/>
              <a:gdLst>
                <a:gd name="connsiteX0" fmla="*/ 191979 w 202199"/>
                <a:gd name="connsiteY0" fmla="*/ 12209 h 71056"/>
                <a:gd name="connsiteX1" fmla="*/ 202317 w 202199"/>
                <a:gd name="connsiteY1" fmla="*/ 6136 h 71056"/>
                <a:gd name="connsiteX2" fmla="*/ 192283 w 202199"/>
                <a:gd name="connsiteY2" fmla="*/ 63 h 71056"/>
                <a:gd name="connsiteX3" fmla="*/ 10151 w 202199"/>
                <a:gd name="connsiteY3" fmla="*/ 63 h 71056"/>
                <a:gd name="connsiteX4" fmla="*/ 117 w 202199"/>
                <a:gd name="connsiteY4" fmla="*/ 6136 h 71056"/>
                <a:gd name="connsiteX5" fmla="*/ 10455 w 202199"/>
                <a:gd name="connsiteY5" fmla="*/ 12209 h 71056"/>
                <a:gd name="connsiteX6" fmla="*/ 191979 w 202199"/>
                <a:gd name="connsiteY6" fmla="*/ 12209 h 71056"/>
                <a:gd name="connsiteX7" fmla="*/ 192283 w 202199"/>
                <a:gd name="connsiteY7" fmla="*/ 71120 h 71056"/>
                <a:gd name="connsiteX8" fmla="*/ 202317 w 202199"/>
                <a:gd name="connsiteY8" fmla="*/ 65046 h 71056"/>
                <a:gd name="connsiteX9" fmla="*/ 191979 w 202199"/>
                <a:gd name="connsiteY9" fmla="*/ 58973 h 71056"/>
                <a:gd name="connsiteX10" fmla="*/ 10455 w 202199"/>
                <a:gd name="connsiteY10" fmla="*/ 58973 h 71056"/>
                <a:gd name="connsiteX11" fmla="*/ 117 w 202199"/>
                <a:gd name="connsiteY11" fmla="*/ 65046 h 71056"/>
                <a:gd name="connsiteX12" fmla="*/ 10151 w 202199"/>
                <a:gd name="connsiteY12" fmla="*/ 71120 h 71056"/>
                <a:gd name="connsiteX13" fmla="*/ 192283 w 202199"/>
                <a:gd name="connsiteY13" fmla="*/ 71120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199" h="71056">
                  <a:moveTo>
                    <a:pt x="191979" y="12209"/>
                  </a:moveTo>
                  <a:cubicBezTo>
                    <a:pt x="196539" y="12209"/>
                    <a:pt x="202317" y="12209"/>
                    <a:pt x="202317" y="6136"/>
                  </a:cubicBezTo>
                  <a:cubicBezTo>
                    <a:pt x="202317" y="63"/>
                    <a:pt x="196539" y="63"/>
                    <a:pt x="192283" y="63"/>
                  </a:cubicBezTo>
                  <a:lnTo>
                    <a:pt x="10151" y="63"/>
                  </a:lnTo>
                  <a:cubicBezTo>
                    <a:pt x="5895" y="63"/>
                    <a:pt x="117" y="63"/>
                    <a:pt x="117" y="6136"/>
                  </a:cubicBezTo>
                  <a:cubicBezTo>
                    <a:pt x="117" y="12209"/>
                    <a:pt x="5895" y="12209"/>
                    <a:pt x="10455" y="12209"/>
                  </a:cubicBezTo>
                  <a:lnTo>
                    <a:pt x="191979" y="12209"/>
                  </a:lnTo>
                  <a:close/>
                  <a:moveTo>
                    <a:pt x="192283" y="71120"/>
                  </a:moveTo>
                  <a:cubicBezTo>
                    <a:pt x="196539" y="71120"/>
                    <a:pt x="202317" y="71120"/>
                    <a:pt x="202317" y="65046"/>
                  </a:cubicBezTo>
                  <a:cubicBezTo>
                    <a:pt x="202317" y="58973"/>
                    <a:pt x="196539" y="58973"/>
                    <a:pt x="191979" y="58973"/>
                  </a:cubicBezTo>
                  <a:lnTo>
                    <a:pt x="10455" y="58973"/>
                  </a:lnTo>
                  <a:cubicBezTo>
                    <a:pt x="5895" y="58973"/>
                    <a:pt x="117" y="58973"/>
                    <a:pt x="117" y="65046"/>
                  </a:cubicBezTo>
                  <a:cubicBezTo>
                    <a:pt x="117" y="71120"/>
                    <a:pt x="5895" y="71120"/>
                    <a:pt x="10151" y="71120"/>
                  </a:cubicBezTo>
                  <a:lnTo>
                    <a:pt x="192283" y="71120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4131757-2087-5024-76EB-D293D11759A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39290" y="4192363"/>
              <a:ext cx="77474" cy="141141"/>
            </a:xfrm>
            <a:custGeom>
              <a:avLst/>
              <a:gdLst>
                <a:gd name="connsiteX0" fmla="*/ 48236 w 77474"/>
                <a:gd name="connsiteY0" fmla="*/ 6011 h 141141"/>
                <a:gd name="connsiteX1" fmla="*/ 41850 w 77474"/>
                <a:gd name="connsiteY1" fmla="*/ 59 h 141141"/>
                <a:gd name="connsiteX2" fmla="*/ 134 w 77474"/>
                <a:gd name="connsiteY2" fmla="*/ 13663 h 141141"/>
                <a:gd name="connsiteX3" fmla="*/ 134 w 77474"/>
                <a:gd name="connsiteY3" fmla="*/ 21315 h 141141"/>
                <a:gd name="connsiteX4" fmla="*/ 30996 w 77474"/>
                <a:gd name="connsiteY4" fmla="*/ 15363 h 141141"/>
                <a:gd name="connsiteX5" fmla="*/ 30996 w 77474"/>
                <a:gd name="connsiteY5" fmla="*/ 123770 h 141141"/>
                <a:gd name="connsiteX6" fmla="*/ 9711 w 77474"/>
                <a:gd name="connsiteY6" fmla="*/ 133548 h 141141"/>
                <a:gd name="connsiteX7" fmla="*/ 1623 w 77474"/>
                <a:gd name="connsiteY7" fmla="*/ 133548 h 141141"/>
                <a:gd name="connsiteX8" fmla="*/ 1623 w 77474"/>
                <a:gd name="connsiteY8" fmla="*/ 141201 h 141141"/>
                <a:gd name="connsiteX9" fmla="*/ 39509 w 77474"/>
                <a:gd name="connsiteY9" fmla="*/ 140350 h 141141"/>
                <a:gd name="connsiteX10" fmla="*/ 77608 w 77474"/>
                <a:gd name="connsiteY10" fmla="*/ 141201 h 141141"/>
                <a:gd name="connsiteX11" fmla="*/ 77608 w 77474"/>
                <a:gd name="connsiteY11" fmla="*/ 133548 h 141141"/>
                <a:gd name="connsiteX12" fmla="*/ 69520 w 77474"/>
                <a:gd name="connsiteY12" fmla="*/ 133548 h 141141"/>
                <a:gd name="connsiteX13" fmla="*/ 48236 w 77474"/>
                <a:gd name="connsiteY13" fmla="*/ 123770 h 141141"/>
                <a:gd name="connsiteX14" fmla="*/ 48236 w 77474"/>
                <a:gd name="connsiteY14" fmla="*/ 6011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4" h="141141">
                  <a:moveTo>
                    <a:pt x="48236" y="6011"/>
                  </a:moveTo>
                  <a:cubicBezTo>
                    <a:pt x="48236" y="271"/>
                    <a:pt x="47810" y="59"/>
                    <a:pt x="41850" y="59"/>
                  </a:cubicBezTo>
                  <a:cubicBezTo>
                    <a:pt x="28229" y="13450"/>
                    <a:pt x="8860" y="13663"/>
                    <a:pt x="134" y="13663"/>
                  </a:cubicBezTo>
                  <a:lnTo>
                    <a:pt x="134" y="21315"/>
                  </a:lnTo>
                  <a:cubicBezTo>
                    <a:pt x="5242" y="21315"/>
                    <a:pt x="19289" y="21315"/>
                    <a:pt x="30996" y="15363"/>
                  </a:cubicBezTo>
                  <a:lnTo>
                    <a:pt x="30996" y="123770"/>
                  </a:lnTo>
                  <a:cubicBezTo>
                    <a:pt x="30996" y="130785"/>
                    <a:pt x="30996" y="133548"/>
                    <a:pt x="9711" y="133548"/>
                  </a:cubicBezTo>
                  <a:lnTo>
                    <a:pt x="1623" y="133548"/>
                  </a:lnTo>
                  <a:lnTo>
                    <a:pt x="1623" y="141201"/>
                  </a:lnTo>
                  <a:cubicBezTo>
                    <a:pt x="5455" y="140988"/>
                    <a:pt x="31634" y="140350"/>
                    <a:pt x="39509" y="140350"/>
                  </a:cubicBezTo>
                  <a:cubicBezTo>
                    <a:pt x="46107" y="140350"/>
                    <a:pt x="72925" y="140988"/>
                    <a:pt x="77608" y="141201"/>
                  </a:cubicBezTo>
                  <a:lnTo>
                    <a:pt x="77608" y="133548"/>
                  </a:lnTo>
                  <a:lnTo>
                    <a:pt x="69520" y="133548"/>
                  </a:lnTo>
                  <a:cubicBezTo>
                    <a:pt x="48236" y="133548"/>
                    <a:pt x="48236" y="130785"/>
                    <a:pt x="48236" y="123770"/>
                  </a:cubicBezTo>
                  <a:lnTo>
                    <a:pt x="48236" y="6011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DB46E98-938F-4353-D5EF-1DC1641D82C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81843" y="4371077"/>
              <a:ext cx="389694" cy="12145"/>
            </a:xfrm>
            <a:custGeom>
              <a:avLst/>
              <a:gdLst>
                <a:gd name="connsiteX0" fmla="*/ 0 w 389694"/>
                <a:gd name="connsiteY0" fmla="*/ 0 h 12145"/>
                <a:gd name="connsiteX1" fmla="*/ 389695 w 389694"/>
                <a:gd name="connsiteY1" fmla="*/ 0 h 12145"/>
                <a:gd name="connsiteX2" fmla="*/ 389695 w 389694"/>
                <a:gd name="connsiteY2" fmla="*/ 12146 h 12145"/>
                <a:gd name="connsiteX3" fmla="*/ 0 w 389694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94" h="12145">
                  <a:moveTo>
                    <a:pt x="0" y="0"/>
                  </a:moveTo>
                  <a:lnTo>
                    <a:pt x="389695" y="0"/>
                  </a:lnTo>
                  <a:lnTo>
                    <a:pt x="389695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B59CBCC-9906-19D6-DE68-AF9CD65067B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495252" y="4416638"/>
              <a:ext cx="94075" cy="141141"/>
            </a:xfrm>
            <a:custGeom>
              <a:avLst/>
              <a:gdLst>
                <a:gd name="connsiteX0" fmla="*/ 94205 w 94075"/>
                <a:gd name="connsiteY0" fmla="*/ 102522 h 141141"/>
                <a:gd name="connsiteX1" fmla="*/ 86968 w 94075"/>
                <a:gd name="connsiteY1" fmla="*/ 102522 h 141141"/>
                <a:gd name="connsiteX2" fmla="*/ 81434 w 94075"/>
                <a:gd name="connsiteY2" fmla="*/ 121865 h 141141"/>
                <a:gd name="connsiteX3" fmla="*/ 60363 w 94075"/>
                <a:gd name="connsiteY3" fmla="*/ 123140 h 141141"/>
                <a:gd name="connsiteX4" fmla="*/ 21200 w 94075"/>
                <a:gd name="connsiteY4" fmla="*/ 123140 h 141141"/>
                <a:gd name="connsiteX5" fmla="*/ 63769 w 94075"/>
                <a:gd name="connsiteY5" fmla="*/ 87430 h 141141"/>
                <a:gd name="connsiteX6" fmla="*/ 94205 w 94075"/>
                <a:gd name="connsiteY6" fmla="*/ 41516 h 141141"/>
                <a:gd name="connsiteX7" fmla="*/ 44400 w 94075"/>
                <a:gd name="connsiteY7" fmla="*/ 66 h 141141"/>
                <a:gd name="connsiteX8" fmla="*/ 129 w 94075"/>
                <a:gd name="connsiteY8" fmla="*/ 38115 h 141141"/>
                <a:gd name="connsiteX9" fmla="*/ 11410 w 94075"/>
                <a:gd name="connsiteY9" fmla="*/ 50018 h 141141"/>
                <a:gd name="connsiteX10" fmla="*/ 22690 w 94075"/>
                <a:gd name="connsiteY10" fmla="*/ 38753 h 141141"/>
                <a:gd name="connsiteX11" fmla="*/ 10133 w 94075"/>
                <a:gd name="connsiteY11" fmla="*/ 27487 h 141141"/>
                <a:gd name="connsiteX12" fmla="*/ 41208 w 94075"/>
                <a:gd name="connsiteY12" fmla="*/ 7718 h 141141"/>
                <a:gd name="connsiteX13" fmla="*/ 73559 w 94075"/>
                <a:gd name="connsiteY13" fmla="*/ 41516 h 141141"/>
                <a:gd name="connsiteX14" fmla="*/ 53552 w 94075"/>
                <a:gd name="connsiteY14" fmla="*/ 82328 h 141141"/>
                <a:gd name="connsiteX15" fmla="*/ 2258 w 94075"/>
                <a:gd name="connsiteY15" fmla="*/ 132918 h 141141"/>
                <a:gd name="connsiteX16" fmla="*/ 129 w 94075"/>
                <a:gd name="connsiteY16" fmla="*/ 141208 h 141141"/>
                <a:gd name="connsiteX17" fmla="*/ 87820 w 94075"/>
                <a:gd name="connsiteY17" fmla="*/ 141208 h 141141"/>
                <a:gd name="connsiteX18" fmla="*/ 94205 w 94075"/>
                <a:gd name="connsiteY18" fmla="*/ 102522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75" h="141141">
                  <a:moveTo>
                    <a:pt x="94205" y="102522"/>
                  </a:moveTo>
                  <a:lnTo>
                    <a:pt x="86968" y="102522"/>
                  </a:lnTo>
                  <a:cubicBezTo>
                    <a:pt x="86330" y="107198"/>
                    <a:pt x="84201" y="119739"/>
                    <a:pt x="81434" y="121865"/>
                  </a:cubicBezTo>
                  <a:cubicBezTo>
                    <a:pt x="79732" y="123140"/>
                    <a:pt x="63343" y="123140"/>
                    <a:pt x="60363" y="123140"/>
                  </a:cubicBezTo>
                  <a:lnTo>
                    <a:pt x="21200" y="123140"/>
                  </a:lnTo>
                  <a:cubicBezTo>
                    <a:pt x="43549" y="103372"/>
                    <a:pt x="50998" y="97420"/>
                    <a:pt x="63769" y="87430"/>
                  </a:cubicBezTo>
                  <a:cubicBezTo>
                    <a:pt x="79519" y="74888"/>
                    <a:pt x="94205" y="61709"/>
                    <a:pt x="94205" y="41516"/>
                  </a:cubicBezTo>
                  <a:cubicBezTo>
                    <a:pt x="94205" y="15796"/>
                    <a:pt x="71644" y="66"/>
                    <a:pt x="44400" y="66"/>
                  </a:cubicBezTo>
                  <a:cubicBezTo>
                    <a:pt x="18008" y="66"/>
                    <a:pt x="129" y="18559"/>
                    <a:pt x="129" y="38115"/>
                  </a:cubicBezTo>
                  <a:cubicBezTo>
                    <a:pt x="129" y="48956"/>
                    <a:pt x="9281" y="50018"/>
                    <a:pt x="11410" y="50018"/>
                  </a:cubicBezTo>
                  <a:cubicBezTo>
                    <a:pt x="16518" y="50018"/>
                    <a:pt x="22690" y="46405"/>
                    <a:pt x="22690" y="38753"/>
                  </a:cubicBezTo>
                  <a:cubicBezTo>
                    <a:pt x="22690" y="34927"/>
                    <a:pt x="21200" y="27487"/>
                    <a:pt x="10133" y="27487"/>
                  </a:cubicBezTo>
                  <a:cubicBezTo>
                    <a:pt x="16731" y="12395"/>
                    <a:pt x="31204" y="7718"/>
                    <a:pt x="41208" y="7718"/>
                  </a:cubicBezTo>
                  <a:cubicBezTo>
                    <a:pt x="62492" y="7718"/>
                    <a:pt x="73559" y="24298"/>
                    <a:pt x="73559" y="41516"/>
                  </a:cubicBezTo>
                  <a:cubicBezTo>
                    <a:pt x="73559" y="60009"/>
                    <a:pt x="60363" y="74676"/>
                    <a:pt x="53552" y="82328"/>
                  </a:cubicBezTo>
                  <a:lnTo>
                    <a:pt x="2258" y="132918"/>
                  </a:lnTo>
                  <a:cubicBezTo>
                    <a:pt x="129" y="134831"/>
                    <a:pt x="129" y="135256"/>
                    <a:pt x="129" y="141208"/>
                  </a:cubicBezTo>
                  <a:lnTo>
                    <a:pt x="87820" y="141208"/>
                  </a:lnTo>
                  <a:lnTo>
                    <a:pt x="94205" y="102522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3AA0A13-AA8B-27F7-2B07-5A8733A1E75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612623" y="4466165"/>
              <a:ext cx="127491" cy="93740"/>
            </a:xfrm>
            <a:custGeom>
              <a:avLst/>
              <a:gdLst>
                <a:gd name="connsiteX0" fmla="*/ 56749 w 127491"/>
                <a:gd name="connsiteY0" fmla="*/ 14520 h 93740"/>
                <a:gd name="connsiteX1" fmla="*/ 82077 w 127491"/>
                <a:gd name="connsiteY1" fmla="*/ 14520 h 93740"/>
                <a:gd name="connsiteX2" fmla="*/ 74202 w 127491"/>
                <a:gd name="connsiteY2" fmla="*/ 63410 h 93740"/>
                <a:gd name="connsiteX3" fmla="*/ 76543 w 127491"/>
                <a:gd name="connsiteY3" fmla="*/ 82328 h 93740"/>
                <a:gd name="connsiteX4" fmla="*/ 86121 w 127491"/>
                <a:gd name="connsiteY4" fmla="*/ 93806 h 93740"/>
                <a:gd name="connsiteX5" fmla="*/ 96124 w 127491"/>
                <a:gd name="connsiteY5" fmla="*/ 84241 h 93740"/>
                <a:gd name="connsiteX6" fmla="*/ 94422 w 127491"/>
                <a:gd name="connsiteY6" fmla="*/ 79565 h 93740"/>
                <a:gd name="connsiteX7" fmla="*/ 86547 w 127491"/>
                <a:gd name="connsiteY7" fmla="*/ 42154 h 93740"/>
                <a:gd name="connsiteX8" fmla="*/ 89526 w 127491"/>
                <a:gd name="connsiteY8" fmla="*/ 14520 h 93740"/>
                <a:gd name="connsiteX9" fmla="*/ 116132 w 127491"/>
                <a:gd name="connsiteY9" fmla="*/ 14520 h 93740"/>
                <a:gd name="connsiteX10" fmla="*/ 124007 w 127491"/>
                <a:gd name="connsiteY10" fmla="*/ 12820 h 93740"/>
                <a:gd name="connsiteX11" fmla="*/ 127625 w 127491"/>
                <a:gd name="connsiteY11" fmla="*/ 6231 h 93740"/>
                <a:gd name="connsiteX12" fmla="*/ 118473 w 127491"/>
                <a:gd name="connsiteY12" fmla="*/ 66 h 93740"/>
                <a:gd name="connsiteX13" fmla="*/ 38232 w 127491"/>
                <a:gd name="connsiteY13" fmla="*/ 66 h 93740"/>
                <a:gd name="connsiteX14" fmla="*/ 13968 w 127491"/>
                <a:gd name="connsiteY14" fmla="*/ 10907 h 93740"/>
                <a:gd name="connsiteX15" fmla="*/ 133 w 127491"/>
                <a:gd name="connsiteY15" fmla="*/ 29187 h 93740"/>
                <a:gd name="connsiteX16" fmla="*/ 3751 w 127491"/>
                <a:gd name="connsiteY16" fmla="*/ 31738 h 93740"/>
                <a:gd name="connsiteX17" fmla="*/ 7583 w 127491"/>
                <a:gd name="connsiteY17" fmla="*/ 29400 h 93740"/>
                <a:gd name="connsiteX18" fmla="*/ 36316 w 127491"/>
                <a:gd name="connsiteY18" fmla="*/ 14520 h 93740"/>
                <a:gd name="connsiteX19" fmla="*/ 49299 w 127491"/>
                <a:gd name="connsiteY19" fmla="*/ 14520 h 93740"/>
                <a:gd name="connsiteX20" fmla="*/ 24823 w 127491"/>
                <a:gd name="connsiteY20" fmla="*/ 75739 h 93740"/>
                <a:gd name="connsiteX21" fmla="*/ 20779 w 127491"/>
                <a:gd name="connsiteY21" fmla="*/ 83816 h 93740"/>
                <a:gd name="connsiteX22" fmla="*/ 20140 w 127491"/>
                <a:gd name="connsiteY22" fmla="*/ 87004 h 93740"/>
                <a:gd name="connsiteX23" fmla="*/ 27590 w 127491"/>
                <a:gd name="connsiteY23" fmla="*/ 93806 h 93740"/>
                <a:gd name="connsiteX24" fmla="*/ 43553 w 127491"/>
                <a:gd name="connsiteY24" fmla="*/ 65110 h 93740"/>
                <a:gd name="connsiteX25" fmla="*/ 56749 w 127491"/>
                <a:gd name="connsiteY25" fmla="*/ 14520 h 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491" h="93740">
                  <a:moveTo>
                    <a:pt x="56749" y="14520"/>
                  </a:moveTo>
                  <a:lnTo>
                    <a:pt x="82077" y="14520"/>
                  </a:lnTo>
                  <a:cubicBezTo>
                    <a:pt x="78884" y="27274"/>
                    <a:pt x="74202" y="46617"/>
                    <a:pt x="74202" y="63410"/>
                  </a:cubicBezTo>
                  <a:cubicBezTo>
                    <a:pt x="74202" y="71912"/>
                    <a:pt x="75266" y="77652"/>
                    <a:pt x="76543" y="82328"/>
                  </a:cubicBezTo>
                  <a:cubicBezTo>
                    <a:pt x="79949" y="92956"/>
                    <a:pt x="82715" y="93806"/>
                    <a:pt x="86121" y="93806"/>
                  </a:cubicBezTo>
                  <a:cubicBezTo>
                    <a:pt x="91016" y="93806"/>
                    <a:pt x="96124" y="89343"/>
                    <a:pt x="96124" y="84241"/>
                  </a:cubicBezTo>
                  <a:cubicBezTo>
                    <a:pt x="96124" y="82541"/>
                    <a:pt x="95699" y="81690"/>
                    <a:pt x="94422" y="79565"/>
                  </a:cubicBezTo>
                  <a:cubicBezTo>
                    <a:pt x="90378" y="71700"/>
                    <a:pt x="86547" y="59584"/>
                    <a:pt x="86547" y="42154"/>
                  </a:cubicBezTo>
                  <a:cubicBezTo>
                    <a:pt x="86547" y="38115"/>
                    <a:pt x="86547" y="29612"/>
                    <a:pt x="89526" y="14520"/>
                  </a:cubicBezTo>
                  <a:lnTo>
                    <a:pt x="116132" y="14520"/>
                  </a:lnTo>
                  <a:cubicBezTo>
                    <a:pt x="119963" y="14520"/>
                    <a:pt x="121665" y="14520"/>
                    <a:pt x="124007" y="12820"/>
                  </a:cubicBezTo>
                  <a:cubicBezTo>
                    <a:pt x="126986" y="10694"/>
                    <a:pt x="127625" y="7293"/>
                    <a:pt x="127625" y="6231"/>
                  </a:cubicBezTo>
                  <a:cubicBezTo>
                    <a:pt x="127625" y="66"/>
                    <a:pt x="122091" y="66"/>
                    <a:pt x="118473" y="66"/>
                  </a:cubicBezTo>
                  <a:lnTo>
                    <a:pt x="38232" y="66"/>
                  </a:lnTo>
                  <a:cubicBezTo>
                    <a:pt x="29505" y="66"/>
                    <a:pt x="23546" y="1979"/>
                    <a:pt x="13968" y="10907"/>
                  </a:cubicBezTo>
                  <a:cubicBezTo>
                    <a:pt x="8434" y="15796"/>
                    <a:pt x="133" y="27274"/>
                    <a:pt x="133" y="29187"/>
                  </a:cubicBezTo>
                  <a:cubicBezTo>
                    <a:pt x="133" y="31738"/>
                    <a:pt x="2900" y="31738"/>
                    <a:pt x="3751" y="31738"/>
                  </a:cubicBezTo>
                  <a:cubicBezTo>
                    <a:pt x="6093" y="31738"/>
                    <a:pt x="6306" y="31313"/>
                    <a:pt x="7583" y="29400"/>
                  </a:cubicBezTo>
                  <a:cubicBezTo>
                    <a:pt x="18437" y="14520"/>
                    <a:pt x="31634" y="14520"/>
                    <a:pt x="36316" y="14520"/>
                  </a:cubicBezTo>
                  <a:lnTo>
                    <a:pt x="49299" y="14520"/>
                  </a:lnTo>
                  <a:cubicBezTo>
                    <a:pt x="42701" y="37902"/>
                    <a:pt x="31208" y="62985"/>
                    <a:pt x="24823" y="75739"/>
                  </a:cubicBezTo>
                  <a:cubicBezTo>
                    <a:pt x="23546" y="78502"/>
                    <a:pt x="21417" y="82966"/>
                    <a:pt x="20779" y="83816"/>
                  </a:cubicBezTo>
                  <a:cubicBezTo>
                    <a:pt x="20566" y="84666"/>
                    <a:pt x="20140" y="85516"/>
                    <a:pt x="20140" y="87004"/>
                  </a:cubicBezTo>
                  <a:cubicBezTo>
                    <a:pt x="20140" y="90405"/>
                    <a:pt x="22694" y="93806"/>
                    <a:pt x="27590" y="93806"/>
                  </a:cubicBezTo>
                  <a:cubicBezTo>
                    <a:pt x="36103" y="93806"/>
                    <a:pt x="38445" y="84241"/>
                    <a:pt x="43553" y="65110"/>
                  </a:cubicBezTo>
                  <a:lnTo>
                    <a:pt x="56749" y="14520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65CBEB-459E-00AF-1975-2CC08481CF6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766704" y="4395929"/>
              <a:ext cx="75710" cy="101119"/>
            </a:xfrm>
            <a:custGeom>
              <a:avLst/>
              <a:gdLst>
                <a:gd name="connsiteX0" fmla="*/ 75849 w 75710"/>
                <a:gd name="connsiteY0" fmla="*/ 71880 h 101119"/>
                <a:gd name="connsiteX1" fmla="*/ 69463 w 75710"/>
                <a:gd name="connsiteY1" fmla="*/ 71880 h 101119"/>
                <a:gd name="connsiteX2" fmla="*/ 65055 w 75710"/>
                <a:gd name="connsiteY2" fmla="*/ 85697 h 101119"/>
                <a:gd name="connsiteX3" fmla="*/ 48787 w 75710"/>
                <a:gd name="connsiteY3" fmla="*/ 86608 h 101119"/>
                <a:gd name="connsiteX4" fmla="*/ 18990 w 75710"/>
                <a:gd name="connsiteY4" fmla="*/ 86608 h 101119"/>
                <a:gd name="connsiteX5" fmla="*/ 49396 w 75710"/>
                <a:gd name="connsiteY5" fmla="*/ 64592 h 101119"/>
                <a:gd name="connsiteX6" fmla="*/ 75849 w 75710"/>
                <a:gd name="connsiteY6" fmla="*/ 30279 h 101119"/>
                <a:gd name="connsiteX7" fmla="*/ 35713 w 75710"/>
                <a:gd name="connsiteY7" fmla="*/ 64 h 101119"/>
                <a:gd name="connsiteX8" fmla="*/ 138 w 75710"/>
                <a:gd name="connsiteY8" fmla="*/ 26786 h 101119"/>
                <a:gd name="connsiteX9" fmla="*/ 8956 w 75710"/>
                <a:gd name="connsiteY9" fmla="*/ 36048 h 101119"/>
                <a:gd name="connsiteX10" fmla="*/ 17925 w 75710"/>
                <a:gd name="connsiteY10" fmla="*/ 27090 h 101119"/>
                <a:gd name="connsiteX11" fmla="*/ 9260 w 75710"/>
                <a:gd name="connsiteY11" fmla="*/ 18132 h 101119"/>
                <a:gd name="connsiteX12" fmla="*/ 32520 w 75710"/>
                <a:gd name="connsiteY12" fmla="*/ 6745 h 101119"/>
                <a:gd name="connsiteX13" fmla="*/ 59582 w 75710"/>
                <a:gd name="connsiteY13" fmla="*/ 30430 h 101119"/>
                <a:gd name="connsiteX14" fmla="*/ 39058 w 75710"/>
                <a:gd name="connsiteY14" fmla="*/ 62770 h 101119"/>
                <a:gd name="connsiteX15" fmla="*/ 1962 w 75710"/>
                <a:gd name="connsiteY15" fmla="*/ 94199 h 101119"/>
                <a:gd name="connsiteX16" fmla="*/ 138 w 75710"/>
                <a:gd name="connsiteY16" fmla="*/ 96628 h 101119"/>
                <a:gd name="connsiteX17" fmla="*/ 138 w 75710"/>
                <a:gd name="connsiteY17" fmla="*/ 101183 h 101119"/>
                <a:gd name="connsiteX18" fmla="*/ 70832 w 75710"/>
                <a:gd name="connsiteY18" fmla="*/ 101183 h 101119"/>
                <a:gd name="connsiteX19" fmla="*/ 75849 w 75710"/>
                <a:gd name="connsiteY19" fmla="*/ 71880 h 10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10" h="101119">
                  <a:moveTo>
                    <a:pt x="75849" y="71880"/>
                  </a:moveTo>
                  <a:lnTo>
                    <a:pt x="69463" y="71880"/>
                  </a:lnTo>
                  <a:cubicBezTo>
                    <a:pt x="69007" y="74765"/>
                    <a:pt x="67487" y="84178"/>
                    <a:pt x="65055" y="85697"/>
                  </a:cubicBezTo>
                  <a:cubicBezTo>
                    <a:pt x="63838" y="86608"/>
                    <a:pt x="51068" y="86608"/>
                    <a:pt x="48787" y="86608"/>
                  </a:cubicBezTo>
                  <a:lnTo>
                    <a:pt x="18990" y="86608"/>
                  </a:lnTo>
                  <a:cubicBezTo>
                    <a:pt x="29024" y="79168"/>
                    <a:pt x="40274" y="70665"/>
                    <a:pt x="49396" y="64592"/>
                  </a:cubicBezTo>
                  <a:cubicBezTo>
                    <a:pt x="63078" y="55179"/>
                    <a:pt x="75849" y="46373"/>
                    <a:pt x="75849" y="30279"/>
                  </a:cubicBezTo>
                  <a:cubicBezTo>
                    <a:pt x="75849" y="10844"/>
                    <a:pt x="57453" y="64"/>
                    <a:pt x="35713" y="64"/>
                  </a:cubicBezTo>
                  <a:cubicBezTo>
                    <a:pt x="15189" y="64"/>
                    <a:pt x="138" y="11907"/>
                    <a:pt x="138" y="26786"/>
                  </a:cubicBezTo>
                  <a:cubicBezTo>
                    <a:pt x="138" y="34682"/>
                    <a:pt x="6827" y="36048"/>
                    <a:pt x="8956" y="36048"/>
                  </a:cubicBezTo>
                  <a:cubicBezTo>
                    <a:pt x="13061" y="36048"/>
                    <a:pt x="17925" y="33315"/>
                    <a:pt x="17925" y="27090"/>
                  </a:cubicBezTo>
                  <a:cubicBezTo>
                    <a:pt x="17925" y="21624"/>
                    <a:pt x="13973" y="18588"/>
                    <a:pt x="9260" y="18132"/>
                  </a:cubicBezTo>
                  <a:cubicBezTo>
                    <a:pt x="13517" y="11300"/>
                    <a:pt x="22334" y="6745"/>
                    <a:pt x="32520" y="6745"/>
                  </a:cubicBezTo>
                  <a:cubicBezTo>
                    <a:pt x="47267" y="6745"/>
                    <a:pt x="59582" y="15551"/>
                    <a:pt x="59582" y="30430"/>
                  </a:cubicBezTo>
                  <a:cubicBezTo>
                    <a:pt x="59582" y="43184"/>
                    <a:pt x="50764" y="52901"/>
                    <a:pt x="39058" y="62770"/>
                  </a:cubicBezTo>
                  <a:lnTo>
                    <a:pt x="1962" y="94199"/>
                  </a:lnTo>
                  <a:cubicBezTo>
                    <a:pt x="442" y="95566"/>
                    <a:pt x="290" y="95566"/>
                    <a:pt x="138" y="96628"/>
                  </a:cubicBezTo>
                  <a:lnTo>
                    <a:pt x="138" y="101183"/>
                  </a:lnTo>
                  <a:lnTo>
                    <a:pt x="70832" y="101183"/>
                  </a:lnTo>
                  <a:lnTo>
                    <a:pt x="75849" y="71880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5C970A0-8A3B-A977-3BFF-04B877715E0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975728" y="4208448"/>
              <a:ext cx="168144" cy="337367"/>
            </a:xfrm>
            <a:custGeom>
              <a:avLst/>
              <a:gdLst>
                <a:gd name="connsiteX0" fmla="*/ 65821 w 168144"/>
                <a:gd name="connsiteY0" fmla="*/ 267277 h 337367"/>
                <a:gd name="connsiteX1" fmla="*/ 33591 w 168144"/>
                <a:gd name="connsiteY1" fmla="*/ 330742 h 337367"/>
                <a:gd name="connsiteX2" fmla="*/ 14131 w 168144"/>
                <a:gd name="connsiteY2" fmla="*/ 324365 h 337367"/>
                <a:gd name="connsiteX3" fmla="*/ 25382 w 168144"/>
                <a:gd name="connsiteY3" fmla="*/ 311915 h 337367"/>
                <a:gd name="connsiteX4" fmla="*/ 12915 w 168144"/>
                <a:gd name="connsiteY4" fmla="*/ 299161 h 337367"/>
                <a:gd name="connsiteX5" fmla="*/ 145 w 168144"/>
                <a:gd name="connsiteY5" fmla="*/ 312219 h 337367"/>
                <a:gd name="connsiteX6" fmla="*/ 33591 w 168144"/>
                <a:gd name="connsiteY6" fmla="*/ 337422 h 337367"/>
                <a:gd name="connsiteX7" fmla="*/ 83761 w 168144"/>
                <a:gd name="connsiteY7" fmla="*/ 283674 h 337367"/>
                <a:gd name="connsiteX8" fmla="*/ 101092 w 168144"/>
                <a:gd name="connsiteY8" fmla="*/ 145812 h 337367"/>
                <a:gd name="connsiteX9" fmla="*/ 106869 w 168144"/>
                <a:gd name="connsiteY9" fmla="*/ 70200 h 337367"/>
                <a:gd name="connsiteX10" fmla="*/ 135147 w 168144"/>
                <a:gd name="connsiteY10" fmla="*/ 6735 h 337367"/>
                <a:gd name="connsiteX11" fmla="*/ 154303 w 168144"/>
                <a:gd name="connsiteY11" fmla="*/ 13112 h 337367"/>
                <a:gd name="connsiteX12" fmla="*/ 143052 w 168144"/>
                <a:gd name="connsiteY12" fmla="*/ 25562 h 337367"/>
                <a:gd name="connsiteX13" fmla="*/ 155519 w 168144"/>
                <a:gd name="connsiteY13" fmla="*/ 38316 h 337367"/>
                <a:gd name="connsiteX14" fmla="*/ 168289 w 168144"/>
                <a:gd name="connsiteY14" fmla="*/ 25259 h 337367"/>
                <a:gd name="connsiteX15" fmla="*/ 134843 w 168144"/>
                <a:gd name="connsiteY15" fmla="*/ 55 h 337367"/>
                <a:gd name="connsiteX16" fmla="*/ 88930 w 168144"/>
                <a:gd name="connsiteY16" fmla="*/ 52588 h 337367"/>
                <a:gd name="connsiteX17" fmla="*/ 71599 w 168144"/>
                <a:gd name="connsiteY17" fmla="*/ 191665 h 337367"/>
                <a:gd name="connsiteX18" fmla="*/ 65821 w 168144"/>
                <a:gd name="connsiteY18" fmla="*/ 267277 h 3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144" h="337367">
                  <a:moveTo>
                    <a:pt x="65821" y="267277"/>
                  </a:moveTo>
                  <a:cubicBezTo>
                    <a:pt x="61869" y="317077"/>
                    <a:pt x="50923" y="330742"/>
                    <a:pt x="33591" y="330742"/>
                  </a:cubicBezTo>
                  <a:cubicBezTo>
                    <a:pt x="29638" y="330742"/>
                    <a:pt x="20517" y="329831"/>
                    <a:pt x="14131" y="324365"/>
                  </a:cubicBezTo>
                  <a:cubicBezTo>
                    <a:pt x="22949" y="323150"/>
                    <a:pt x="25382" y="316166"/>
                    <a:pt x="25382" y="311915"/>
                  </a:cubicBezTo>
                  <a:cubicBezTo>
                    <a:pt x="25382" y="303109"/>
                    <a:pt x="18692" y="299161"/>
                    <a:pt x="12915" y="299161"/>
                  </a:cubicBezTo>
                  <a:cubicBezTo>
                    <a:pt x="6834" y="299161"/>
                    <a:pt x="145" y="303109"/>
                    <a:pt x="145" y="312219"/>
                  </a:cubicBezTo>
                  <a:cubicBezTo>
                    <a:pt x="145" y="326794"/>
                    <a:pt x="15348" y="337422"/>
                    <a:pt x="33591" y="337422"/>
                  </a:cubicBezTo>
                  <a:cubicBezTo>
                    <a:pt x="62477" y="337422"/>
                    <a:pt x="77072" y="311004"/>
                    <a:pt x="83761" y="283674"/>
                  </a:cubicBezTo>
                  <a:cubicBezTo>
                    <a:pt x="87714" y="267884"/>
                    <a:pt x="98660" y="179519"/>
                    <a:pt x="101092" y="145812"/>
                  </a:cubicBezTo>
                  <a:lnTo>
                    <a:pt x="106869" y="70200"/>
                  </a:lnTo>
                  <a:cubicBezTo>
                    <a:pt x="111126" y="14327"/>
                    <a:pt x="121464" y="6735"/>
                    <a:pt x="135147" y="6735"/>
                  </a:cubicBezTo>
                  <a:cubicBezTo>
                    <a:pt x="138187" y="6735"/>
                    <a:pt x="147613" y="7343"/>
                    <a:pt x="154303" y="13112"/>
                  </a:cubicBezTo>
                  <a:cubicBezTo>
                    <a:pt x="145485" y="14327"/>
                    <a:pt x="143052" y="21311"/>
                    <a:pt x="143052" y="25562"/>
                  </a:cubicBezTo>
                  <a:cubicBezTo>
                    <a:pt x="143052" y="34368"/>
                    <a:pt x="149742" y="38316"/>
                    <a:pt x="155519" y="38316"/>
                  </a:cubicBezTo>
                  <a:cubicBezTo>
                    <a:pt x="161600" y="38316"/>
                    <a:pt x="168289" y="34368"/>
                    <a:pt x="168289" y="25259"/>
                  </a:cubicBezTo>
                  <a:cubicBezTo>
                    <a:pt x="168289" y="10683"/>
                    <a:pt x="153086" y="55"/>
                    <a:pt x="134843" y="55"/>
                  </a:cubicBezTo>
                  <a:cubicBezTo>
                    <a:pt x="105957" y="55"/>
                    <a:pt x="94099" y="29510"/>
                    <a:pt x="88930" y="52588"/>
                  </a:cubicBezTo>
                  <a:cubicBezTo>
                    <a:pt x="85281" y="69290"/>
                    <a:pt x="74335" y="154922"/>
                    <a:pt x="71599" y="191665"/>
                  </a:cubicBezTo>
                  <a:lnTo>
                    <a:pt x="65821" y="267277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63C9036-3879-8C99-2831-6958265F9C2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77795" y="4189779"/>
              <a:ext cx="209435" cy="95865"/>
            </a:xfrm>
            <a:custGeom>
              <a:avLst/>
              <a:gdLst>
                <a:gd name="connsiteX0" fmla="*/ 106785 w 209435"/>
                <a:gd name="connsiteY0" fmla="*/ 35555 h 95865"/>
                <a:gd name="connsiteX1" fmla="*/ 84011 w 209435"/>
                <a:gd name="connsiteY1" fmla="*/ 13024 h 95865"/>
                <a:gd name="connsiteX2" fmla="*/ 45699 w 209435"/>
                <a:gd name="connsiteY2" fmla="*/ 57 h 95865"/>
                <a:gd name="connsiteX3" fmla="*/ 151 w 209435"/>
                <a:gd name="connsiteY3" fmla="*/ 48096 h 95865"/>
                <a:gd name="connsiteX4" fmla="*/ 45061 w 209435"/>
                <a:gd name="connsiteY4" fmla="*/ 95923 h 95865"/>
                <a:gd name="connsiteX5" fmla="*/ 102954 w 209435"/>
                <a:gd name="connsiteY5" fmla="*/ 60425 h 95865"/>
                <a:gd name="connsiteX6" fmla="*/ 125728 w 209435"/>
                <a:gd name="connsiteY6" fmla="*/ 82957 h 95865"/>
                <a:gd name="connsiteX7" fmla="*/ 164039 w 209435"/>
                <a:gd name="connsiteY7" fmla="*/ 95923 h 95865"/>
                <a:gd name="connsiteX8" fmla="*/ 209587 w 209435"/>
                <a:gd name="connsiteY8" fmla="*/ 47884 h 95865"/>
                <a:gd name="connsiteX9" fmla="*/ 164678 w 209435"/>
                <a:gd name="connsiteY9" fmla="*/ 57 h 95865"/>
                <a:gd name="connsiteX10" fmla="*/ 106785 w 209435"/>
                <a:gd name="connsiteY10" fmla="*/ 35555 h 95865"/>
                <a:gd name="connsiteX11" fmla="*/ 113596 w 209435"/>
                <a:gd name="connsiteY11" fmla="*/ 43420 h 95865"/>
                <a:gd name="connsiteX12" fmla="*/ 166593 w 209435"/>
                <a:gd name="connsiteY12" fmla="*/ 8135 h 95865"/>
                <a:gd name="connsiteX13" fmla="*/ 203628 w 209435"/>
                <a:gd name="connsiteY13" fmla="*/ 47884 h 95865"/>
                <a:gd name="connsiteX14" fmla="*/ 167445 w 209435"/>
                <a:gd name="connsiteY14" fmla="*/ 84232 h 95865"/>
                <a:gd name="connsiteX15" fmla="*/ 113596 w 209435"/>
                <a:gd name="connsiteY15" fmla="*/ 43420 h 95865"/>
                <a:gd name="connsiteX16" fmla="*/ 96143 w 209435"/>
                <a:gd name="connsiteY16" fmla="*/ 52560 h 95865"/>
                <a:gd name="connsiteX17" fmla="*/ 43145 w 209435"/>
                <a:gd name="connsiteY17" fmla="*/ 87846 h 95865"/>
                <a:gd name="connsiteX18" fmla="*/ 6111 w 209435"/>
                <a:gd name="connsiteY18" fmla="*/ 48096 h 95865"/>
                <a:gd name="connsiteX19" fmla="*/ 42294 w 209435"/>
                <a:gd name="connsiteY19" fmla="*/ 11748 h 95865"/>
                <a:gd name="connsiteX20" fmla="*/ 96143 w 209435"/>
                <a:gd name="connsiteY20" fmla="*/ 52560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35" h="95865">
                  <a:moveTo>
                    <a:pt x="106785" y="35555"/>
                  </a:moveTo>
                  <a:cubicBezTo>
                    <a:pt x="95504" y="22376"/>
                    <a:pt x="92099" y="18763"/>
                    <a:pt x="84011" y="13024"/>
                  </a:cubicBezTo>
                  <a:cubicBezTo>
                    <a:pt x="71028" y="3671"/>
                    <a:pt x="57406" y="57"/>
                    <a:pt x="45699" y="57"/>
                  </a:cubicBezTo>
                  <a:cubicBezTo>
                    <a:pt x="19307" y="57"/>
                    <a:pt x="151" y="22589"/>
                    <a:pt x="151" y="48096"/>
                  </a:cubicBezTo>
                  <a:cubicBezTo>
                    <a:pt x="151" y="72966"/>
                    <a:pt x="18456" y="95923"/>
                    <a:pt x="45061" y="95923"/>
                  </a:cubicBezTo>
                  <a:cubicBezTo>
                    <a:pt x="74646" y="95923"/>
                    <a:pt x="95291" y="71691"/>
                    <a:pt x="102954" y="60425"/>
                  </a:cubicBezTo>
                  <a:cubicBezTo>
                    <a:pt x="114234" y="73604"/>
                    <a:pt x="117640" y="77218"/>
                    <a:pt x="125728" y="82957"/>
                  </a:cubicBezTo>
                  <a:cubicBezTo>
                    <a:pt x="138711" y="92310"/>
                    <a:pt x="152333" y="95923"/>
                    <a:pt x="164039" y="95923"/>
                  </a:cubicBezTo>
                  <a:cubicBezTo>
                    <a:pt x="190431" y="95923"/>
                    <a:pt x="209587" y="73391"/>
                    <a:pt x="209587" y="47884"/>
                  </a:cubicBezTo>
                  <a:cubicBezTo>
                    <a:pt x="209587" y="23014"/>
                    <a:pt x="191283" y="57"/>
                    <a:pt x="164678" y="57"/>
                  </a:cubicBezTo>
                  <a:cubicBezTo>
                    <a:pt x="135093" y="57"/>
                    <a:pt x="114447" y="24289"/>
                    <a:pt x="106785" y="35555"/>
                  </a:cubicBezTo>
                  <a:close/>
                  <a:moveTo>
                    <a:pt x="113596" y="43420"/>
                  </a:moveTo>
                  <a:cubicBezTo>
                    <a:pt x="122109" y="29603"/>
                    <a:pt x="140627" y="8135"/>
                    <a:pt x="166593" y="8135"/>
                  </a:cubicBezTo>
                  <a:cubicBezTo>
                    <a:pt x="188516" y="8135"/>
                    <a:pt x="203628" y="27478"/>
                    <a:pt x="203628" y="47884"/>
                  </a:cubicBezTo>
                  <a:cubicBezTo>
                    <a:pt x="203628" y="68290"/>
                    <a:pt x="187026" y="84232"/>
                    <a:pt x="167445" y="84232"/>
                  </a:cubicBezTo>
                  <a:cubicBezTo>
                    <a:pt x="147650" y="84232"/>
                    <a:pt x="134029" y="68077"/>
                    <a:pt x="113596" y="43420"/>
                  </a:cubicBezTo>
                  <a:close/>
                  <a:moveTo>
                    <a:pt x="96143" y="52560"/>
                  </a:moveTo>
                  <a:cubicBezTo>
                    <a:pt x="87629" y="66377"/>
                    <a:pt x="69112" y="87846"/>
                    <a:pt x="43145" y="87846"/>
                  </a:cubicBezTo>
                  <a:cubicBezTo>
                    <a:pt x="21223" y="87846"/>
                    <a:pt x="6111" y="68502"/>
                    <a:pt x="6111" y="48096"/>
                  </a:cubicBezTo>
                  <a:cubicBezTo>
                    <a:pt x="6111" y="27690"/>
                    <a:pt x="22713" y="11748"/>
                    <a:pt x="42294" y="11748"/>
                  </a:cubicBezTo>
                  <a:cubicBezTo>
                    <a:pt x="62088" y="11748"/>
                    <a:pt x="75710" y="27903"/>
                    <a:pt x="96143" y="52560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8A10DF1-580A-923A-A7E0-016EDEDB5CB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13351" y="4419894"/>
              <a:ext cx="98758" cy="145393"/>
            </a:xfrm>
            <a:custGeom>
              <a:avLst/>
              <a:gdLst>
                <a:gd name="connsiteX0" fmla="*/ 98908 w 98758"/>
                <a:gd name="connsiteY0" fmla="*/ 73400 h 145393"/>
                <a:gd name="connsiteX1" fmla="*/ 86350 w 98758"/>
                <a:gd name="connsiteY1" fmla="*/ 18347 h 145393"/>
                <a:gd name="connsiteX2" fmla="*/ 49529 w 98758"/>
                <a:gd name="connsiteY2" fmla="*/ 66 h 145393"/>
                <a:gd name="connsiteX3" fmla="*/ 149 w 98758"/>
                <a:gd name="connsiteY3" fmla="*/ 73400 h 145393"/>
                <a:gd name="connsiteX4" fmla="*/ 49529 w 98758"/>
                <a:gd name="connsiteY4" fmla="*/ 145459 h 145393"/>
                <a:gd name="connsiteX5" fmla="*/ 98908 w 98758"/>
                <a:gd name="connsiteY5" fmla="*/ 73400 h 145393"/>
                <a:gd name="connsiteX6" fmla="*/ 49529 w 98758"/>
                <a:gd name="connsiteY6" fmla="*/ 139508 h 145393"/>
                <a:gd name="connsiteX7" fmla="*/ 22498 w 98758"/>
                <a:gd name="connsiteY7" fmla="*/ 116338 h 145393"/>
                <a:gd name="connsiteX8" fmla="*/ 19518 w 98758"/>
                <a:gd name="connsiteY8" fmla="*/ 70637 h 145393"/>
                <a:gd name="connsiteX9" fmla="*/ 22711 w 98758"/>
                <a:gd name="connsiteY9" fmla="*/ 27274 h 145393"/>
                <a:gd name="connsiteX10" fmla="*/ 49529 w 98758"/>
                <a:gd name="connsiteY10" fmla="*/ 6018 h 145393"/>
                <a:gd name="connsiteX11" fmla="*/ 75921 w 98758"/>
                <a:gd name="connsiteY11" fmla="*/ 25361 h 145393"/>
                <a:gd name="connsiteX12" fmla="*/ 79539 w 98758"/>
                <a:gd name="connsiteY12" fmla="*/ 70637 h 145393"/>
                <a:gd name="connsiteX13" fmla="*/ 76772 w 98758"/>
                <a:gd name="connsiteY13" fmla="*/ 115488 h 145393"/>
                <a:gd name="connsiteX14" fmla="*/ 49529 w 98758"/>
                <a:gd name="connsiteY14" fmla="*/ 139508 h 1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758" h="145393">
                  <a:moveTo>
                    <a:pt x="98908" y="73400"/>
                  </a:moveTo>
                  <a:cubicBezTo>
                    <a:pt x="98908" y="50019"/>
                    <a:pt x="96141" y="33226"/>
                    <a:pt x="86350" y="18347"/>
                  </a:cubicBezTo>
                  <a:cubicBezTo>
                    <a:pt x="79752" y="8569"/>
                    <a:pt x="66556" y="66"/>
                    <a:pt x="49529" y="66"/>
                  </a:cubicBezTo>
                  <a:cubicBezTo>
                    <a:pt x="149" y="66"/>
                    <a:pt x="149" y="58096"/>
                    <a:pt x="149" y="73400"/>
                  </a:cubicBezTo>
                  <a:cubicBezTo>
                    <a:pt x="149" y="88705"/>
                    <a:pt x="149" y="145459"/>
                    <a:pt x="49529" y="145459"/>
                  </a:cubicBezTo>
                  <a:cubicBezTo>
                    <a:pt x="98908" y="145459"/>
                    <a:pt x="98908" y="88705"/>
                    <a:pt x="98908" y="73400"/>
                  </a:cubicBezTo>
                  <a:close/>
                  <a:moveTo>
                    <a:pt x="49529" y="139508"/>
                  </a:moveTo>
                  <a:cubicBezTo>
                    <a:pt x="39738" y="139508"/>
                    <a:pt x="26755" y="133768"/>
                    <a:pt x="22498" y="116338"/>
                  </a:cubicBezTo>
                  <a:cubicBezTo>
                    <a:pt x="19518" y="103797"/>
                    <a:pt x="19518" y="86367"/>
                    <a:pt x="19518" y="70637"/>
                  </a:cubicBezTo>
                  <a:cubicBezTo>
                    <a:pt x="19518" y="55120"/>
                    <a:pt x="19518" y="38965"/>
                    <a:pt x="22711" y="27274"/>
                  </a:cubicBezTo>
                  <a:cubicBezTo>
                    <a:pt x="27180" y="10482"/>
                    <a:pt x="40802" y="6018"/>
                    <a:pt x="49529" y="6018"/>
                  </a:cubicBezTo>
                  <a:cubicBezTo>
                    <a:pt x="61022" y="6018"/>
                    <a:pt x="72090" y="13033"/>
                    <a:pt x="75921" y="25361"/>
                  </a:cubicBezTo>
                  <a:cubicBezTo>
                    <a:pt x="79326" y="36840"/>
                    <a:pt x="79539" y="52144"/>
                    <a:pt x="79539" y="70637"/>
                  </a:cubicBezTo>
                  <a:cubicBezTo>
                    <a:pt x="79539" y="86367"/>
                    <a:pt x="79539" y="102096"/>
                    <a:pt x="76772" y="115488"/>
                  </a:cubicBezTo>
                  <a:cubicBezTo>
                    <a:pt x="72515" y="134831"/>
                    <a:pt x="58042" y="139508"/>
                    <a:pt x="49529" y="139508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489B110-2077-CC46-841F-7087CF5D825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486411" y="4242325"/>
              <a:ext cx="137738" cy="214081"/>
            </a:xfrm>
            <a:custGeom>
              <a:avLst/>
              <a:gdLst>
                <a:gd name="connsiteX0" fmla="*/ 70703 w 137738"/>
                <a:gd name="connsiteY0" fmla="*/ 3403 h 214081"/>
                <a:gd name="connsiteX1" fmla="*/ 66750 w 137738"/>
                <a:gd name="connsiteY1" fmla="*/ 63 h 214081"/>
                <a:gd name="connsiteX2" fmla="*/ 29655 w 137738"/>
                <a:gd name="connsiteY2" fmla="*/ 3099 h 214081"/>
                <a:gd name="connsiteX3" fmla="*/ 23878 w 137738"/>
                <a:gd name="connsiteY3" fmla="*/ 9173 h 214081"/>
                <a:gd name="connsiteX4" fmla="*/ 31176 w 137738"/>
                <a:gd name="connsiteY4" fmla="*/ 12817 h 214081"/>
                <a:gd name="connsiteX5" fmla="*/ 46378 w 137738"/>
                <a:gd name="connsiteY5" fmla="*/ 17979 h 214081"/>
                <a:gd name="connsiteX6" fmla="*/ 45466 w 137738"/>
                <a:gd name="connsiteY6" fmla="*/ 24052 h 214081"/>
                <a:gd name="connsiteX7" fmla="*/ 1378 w 137738"/>
                <a:gd name="connsiteY7" fmla="*/ 198961 h 214081"/>
                <a:gd name="connsiteX8" fmla="*/ 162 w 137738"/>
                <a:gd name="connsiteY8" fmla="*/ 205641 h 214081"/>
                <a:gd name="connsiteX9" fmla="*/ 8979 w 137738"/>
                <a:gd name="connsiteY9" fmla="*/ 214144 h 214081"/>
                <a:gd name="connsiteX10" fmla="*/ 19317 w 137738"/>
                <a:gd name="connsiteY10" fmla="*/ 207767 h 214081"/>
                <a:gd name="connsiteX11" fmla="*/ 36345 w 137738"/>
                <a:gd name="connsiteY11" fmla="*/ 141265 h 214081"/>
                <a:gd name="connsiteX12" fmla="*/ 71615 w 137738"/>
                <a:gd name="connsiteY12" fmla="*/ 167076 h 214081"/>
                <a:gd name="connsiteX13" fmla="*/ 70703 w 137738"/>
                <a:gd name="connsiteY13" fmla="*/ 173453 h 214081"/>
                <a:gd name="connsiteX14" fmla="*/ 69487 w 137738"/>
                <a:gd name="connsiteY14" fmla="*/ 184082 h 214081"/>
                <a:gd name="connsiteX15" fmla="*/ 97460 w 137738"/>
                <a:gd name="connsiteY15" fmla="*/ 214144 h 214081"/>
                <a:gd name="connsiteX16" fmla="*/ 121481 w 137738"/>
                <a:gd name="connsiteY16" fmla="*/ 198050 h 214081"/>
                <a:gd name="connsiteX17" fmla="*/ 132427 w 137738"/>
                <a:gd name="connsiteY17" fmla="*/ 167380 h 214081"/>
                <a:gd name="connsiteX18" fmla="*/ 128778 w 137738"/>
                <a:gd name="connsiteY18" fmla="*/ 164344 h 214081"/>
                <a:gd name="connsiteX19" fmla="*/ 124522 w 137738"/>
                <a:gd name="connsiteY19" fmla="*/ 169809 h 214081"/>
                <a:gd name="connsiteX20" fmla="*/ 98068 w 137738"/>
                <a:gd name="connsiteY20" fmla="*/ 207463 h 214081"/>
                <a:gd name="connsiteX21" fmla="*/ 88339 w 137738"/>
                <a:gd name="connsiteY21" fmla="*/ 193191 h 214081"/>
                <a:gd name="connsiteX22" fmla="*/ 90771 w 137738"/>
                <a:gd name="connsiteY22" fmla="*/ 176186 h 214081"/>
                <a:gd name="connsiteX23" fmla="*/ 91987 w 137738"/>
                <a:gd name="connsiteY23" fmla="*/ 166773 h 214081"/>
                <a:gd name="connsiteX24" fmla="*/ 46987 w 137738"/>
                <a:gd name="connsiteY24" fmla="*/ 134888 h 214081"/>
                <a:gd name="connsiteX25" fmla="*/ 73136 w 137738"/>
                <a:gd name="connsiteY25" fmla="*/ 112417 h 214081"/>
                <a:gd name="connsiteX26" fmla="*/ 116616 w 137738"/>
                <a:gd name="connsiteY26" fmla="*/ 83266 h 214081"/>
                <a:gd name="connsiteX27" fmla="*/ 119353 w 137738"/>
                <a:gd name="connsiteY27" fmla="*/ 83570 h 214081"/>
                <a:gd name="connsiteX28" fmla="*/ 125738 w 137738"/>
                <a:gd name="connsiteY28" fmla="*/ 85999 h 214081"/>
                <a:gd name="connsiteX29" fmla="*/ 126954 w 137738"/>
                <a:gd name="connsiteY29" fmla="*/ 87214 h 214081"/>
                <a:gd name="connsiteX30" fmla="*/ 109623 w 137738"/>
                <a:gd name="connsiteY30" fmla="*/ 103611 h 214081"/>
                <a:gd name="connsiteX31" fmla="*/ 121177 w 137738"/>
                <a:gd name="connsiteY31" fmla="*/ 114239 h 214081"/>
                <a:gd name="connsiteX32" fmla="*/ 137900 w 137738"/>
                <a:gd name="connsiteY32" fmla="*/ 95716 h 214081"/>
                <a:gd name="connsiteX33" fmla="*/ 117224 w 137738"/>
                <a:gd name="connsiteY33" fmla="*/ 76585 h 214081"/>
                <a:gd name="connsiteX34" fmla="*/ 72832 w 137738"/>
                <a:gd name="connsiteY34" fmla="*/ 103308 h 214081"/>
                <a:gd name="connsiteX35" fmla="*/ 39081 w 137738"/>
                <a:gd name="connsiteY35" fmla="*/ 131548 h 214081"/>
                <a:gd name="connsiteX36" fmla="*/ 70703 w 137738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738" h="214081">
                  <a:moveTo>
                    <a:pt x="70703" y="3403"/>
                  </a:moveTo>
                  <a:cubicBezTo>
                    <a:pt x="70703" y="3099"/>
                    <a:pt x="70703" y="63"/>
                    <a:pt x="66750" y="63"/>
                  </a:cubicBezTo>
                  <a:cubicBezTo>
                    <a:pt x="59757" y="63"/>
                    <a:pt x="37561" y="2492"/>
                    <a:pt x="29655" y="3099"/>
                  </a:cubicBezTo>
                  <a:cubicBezTo>
                    <a:pt x="27223" y="3403"/>
                    <a:pt x="23878" y="3707"/>
                    <a:pt x="23878" y="9173"/>
                  </a:cubicBezTo>
                  <a:cubicBezTo>
                    <a:pt x="23878" y="12817"/>
                    <a:pt x="26615" y="12817"/>
                    <a:pt x="31176" y="12817"/>
                  </a:cubicBezTo>
                  <a:cubicBezTo>
                    <a:pt x="45770" y="12817"/>
                    <a:pt x="46378" y="14942"/>
                    <a:pt x="46378" y="17979"/>
                  </a:cubicBezTo>
                  <a:lnTo>
                    <a:pt x="45466" y="24052"/>
                  </a:lnTo>
                  <a:lnTo>
                    <a:pt x="1378" y="198961"/>
                  </a:lnTo>
                  <a:cubicBezTo>
                    <a:pt x="162" y="203212"/>
                    <a:pt x="162" y="203819"/>
                    <a:pt x="162" y="205641"/>
                  </a:cubicBezTo>
                  <a:cubicBezTo>
                    <a:pt x="162" y="212626"/>
                    <a:pt x="6243" y="214144"/>
                    <a:pt x="8979" y="214144"/>
                  </a:cubicBezTo>
                  <a:cubicBezTo>
                    <a:pt x="12932" y="214144"/>
                    <a:pt x="17493" y="211411"/>
                    <a:pt x="19317" y="207767"/>
                  </a:cubicBezTo>
                  <a:cubicBezTo>
                    <a:pt x="20838" y="205034"/>
                    <a:pt x="34520" y="148857"/>
                    <a:pt x="36345" y="141265"/>
                  </a:cubicBezTo>
                  <a:cubicBezTo>
                    <a:pt x="46683" y="142176"/>
                    <a:pt x="71615" y="147035"/>
                    <a:pt x="71615" y="167076"/>
                  </a:cubicBezTo>
                  <a:cubicBezTo>
                    <a:pt x="71615" y="169202"/>
                    <a:pt x="71615" y="170417"/>
                    <a:pt x="70703" y="173453"/>
                  </a:cubicBezTo>
                  <a:cubicBezTo>
                    <a:pt x="70095" y="177097"/>
                    <a:pt x="69487" y="180741"/>
                    <a:pt x="69487" y="184082"/>
                  </a:cubicBezTo>
                  <a:cubicBezTo>
                    <a:pt x="69487" y="201997"/>
                    <a:pt x="81649" y="214144"/>
                    <a:pt x="97460" y="214144"/>
                  </a:cubicBezTo>
                  <a:cubicBezTo>
                    <a:pt x="106582" y="214144"/>
                    <a:pt x="114792" y="209285"/>
                    <a:pt x="121481" y="198050"/>
                  </a:cubicBezTo>
                  <a:cubicBezTo>
                    <a:pt x="129082" y="184689"/>
                    <a:pt x="132427" y="167987"/>
                    <a:pt x="132427" y="167380"/>
                  </a:cubicBezTo>
                  <a:cubicBezTo>
                    <a:pt x="132427" y="164344"/>
                    <a:pt x="129691" y="164344"/>
                    <a:pt x="128778" y="164344"/>
                  </a:cubicBezTo>
                  <a:cubicBezTo>
                    <a:pt x="125738" y="164344"/>
                    <a:pt x="125434" y="165558"/>
                    <a:pt x="124522" y="169809"/>
                  </a:cubicBezTo>
                  <a:cubicBezTo>
                    <a:pt x="118440" y="191977"/>
                    <a:pt x="111447" y="207463"/>
                    <a:pt x="98068" y="207463"/>
                  </a:cubicBezTo>
                  <a:cubicBezTo>
                    <a:pt x="92291" y="207463"/>
                    <a:pt x="88339" y="204123"/>
                    <a:pt x="88339" y="193191"/>
                  </a:cubicBezTo>
                  <a:cubicBezTo>
                    <a:pt x="88339" y="188029"/>
                    <a:pt x="89555" y="181045"/>
                    <a:pt x="90771" y="176186"/>
                  </a:cubicBezTo>
                  <a:cubicBezTo>
                    <a:pt x="91987" y="171024"/>
                    <a:pt x="91987" y="169809"/>
                    <a:pt x="91987" y="166773"/>
                  </a:cubicBezTo>
                  <a:cubicBezTo>
                    <a:pt x="91987" y="147035"/>
                    <a:pt x="72832" y="138229"/>
                    <a:pt x="46987" y="134888"/>
                  </a:cubicBezTo>
                  <a:cubicBezTo>
                    <a:pt x="56412" y="129422"/>
                    <a:pt x="66142" y="119705"/>
                    <a:pt x="73136" y="112417"/>
                  </a:cubicBezTo>
                  <a:cubicBezTo>
                    <a:pt x="87730" y="96323"/>
                    <a:pt x="101717" y="83266"/>
                    <a:pt x="116616" y="83266"/>
                  </a:cubicBezTo>
                  <a:cubicBezTo>
                    <a:pt x="118440" y="83266"/>
                    <a:pt x="118744" y="83266"/>
                    <a:pt x="119353" y="83570"/>
                  </a:cubicBezTo>
                  <a:cubicBezTo>
                    <a:pt x="123001" y="84177"/>
                    <a:pt x="123305" y="84177"/>
                    <a:pt x="125738" y="85999"/>
                  </a:cubicBezTo>
                  <a:cubicBezTo>
                    <a:pt x="126346" y="86303"/>
                    <a:pt x="126346" y="86606"/>
                    <a:pt x="126954" y="87214"/>
                  </a:cubicBezTo>
                  <a:cubicBezTo>
                    <a:pt x="112359" y="88125"/>
                    <a:pt x="109623" y="99967"/>
                    <a:pt x="109623" y="103611"/>
                  </a:cubicBezTo>
                  <a:cubicBezTo>
                    <a:pt x="109623" y="108470"/>
                    <a:pt x="112967" y="114239"/>
                    <a:pt x="121177" y="114239"/>
                  </a:cubicBezTo>
                  <a:cubicBezTo>
                    <a:pt x="129082" y="114239"/>
                    <a:pt x="137900" y="107559"/>
                    <a:pt x="137900" y="95716"/>
                  </a:cubicBezTo>
                  <a:cubicBezTo>
                    <a:pt x="137900" y="86606"/>
                    <a:pt x="130907" y="76585"/>
                    <a:pt x="117224" y="76585"/>
                  </a:cubicBezTo>
                  <a:cubicBezTo>
                    <a:pt x="108711" y="76585"/>
                    <a:pt x="94724" y="79015"/>
                    <a:pt x="72832" y="103308"/>
                  </a:cubicBezTo>
                  <a:cubicBezTo>
                    <a:pt x="62494" y="114847"/>
                    <a:pt x="50635" y="126993"/>
                    <a:pt x="39081" y="131548"/>
                  </a:cubicBezTo>
                  <a:lnTo>
                    <a:pt x="70703" y="3403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FF20C82-DE70-458C-06C0-50511E09AD3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50962" y="4201727"/>
              <a:ext cx="94075" cy="141141"/>
            </a:xfrm>
            <a:custGeom>
              <a:avLst/>
              <a:gdLst>
                <a:gd name="connsiteX0" fmla="*/ 94243 w 94075"/>
                <a:gd name="connsiteY0" fmla="*/ 102514 h 141141"/>
                <a:gd name="connsiteX1" fmla="*/ 87006 w 94075"/>
                <a:gd name="connsiteY1" fmla="*/ 102514 h 141141"/>
                <a:gd name="connsiteX2" fmla="*/ 81472 w 94075"/>
                <a:gd name="connsiteY2" fmla="*/ 121858 h 141141"/>
                <a:gd name="connsiteX3" fmla="*/ 60401 w 94075"/>
                <a:gd name="connsiteY3" fmla="*/ 123133 h 141141"/>
                <a:gd name="connsiteX4" fmla="*/ 21238 w 94075"/>
                <a:gd name="connsiteY4" fmla="*/ 123133 h 141141"/>
                <a:gd name="connsiteX5" fmla="*/ 63807 w 94075"/>
                <a:gd name="connsiteY5" fmla="*/ 87422 h 141141"/>
                <a:gd name="connsiteX6" fmla="*/ 94243 w 94075"/>
                <a:gd name="connsiteY6" fmla="*/ 41509 h 141141"/>
                <a:gd name="connsiteX7" fmla="*/ 44438 w 94075"/>
                <a:gd name="connsiteY7" fmla="*/ 59 h 141141"/>
                <a:gd name="connsiteX8" fmla="*/ 167 w 94075"/>
                <a:gd name="connsiteY8" fmla="*/ 38108 h 141141"/>
                <a:gd name="connsiteX9" fmla="*/ 11448 w 94075"/>
                <a:gd name="connsiteY9" fmla="*/ 50011 h 141141"/>
                <a:gd name="connsiteX10" fmla="*/ 22728 w 94075"/>
                <a:gd name="connsiteY10" fmla="*/ 38746 h 141141"/>
                <a:gd name="connsiteX11" fmla="*/ 10171 w 94075"/>
                <a:gd name="connsiteY11" fmla="*/ 27480 h 141141"/>
                <a:gd name="connsiteX12" fmla="*/ 41245 w 94075"/>
                <a:gd name="connsiteY12" fmla="*/ 7711 h 141141"/>
                <a:gd name="connsiteX13" fmla="*/ 73597 w 94075"/>
                <a:gd name="connsiteY13" fmla="*/ 41509 h 141141"/>
                <a:gd name="connsiteX14" fmla="*/ 53590 w 94075"/>
                <a:gd name="connsiteY14" fmla="*/ 82321 h 141141"/>
                <a:gd name="connsiteX15" fmla="*/ 2295 w 94075"/>
                <a:gd name="connsiteY15" fmla="*/ 132911 h 141141"/>
                <a:gd name="connsiteX16" fmla="*/ 167 w 94075"/>
                <a:gd name="connsiteY16" fmla="*/ 141201 h 141141"/>
                <a:gd name="connsiteX17" fmla="*/ 87858 w 94075"/>
                <a:gd name="connsiteY17" fmla="*/ 141201 h 141141"/>
                <a:gd name="connsiteX18" fmla="*/ 94243 w 94075"/>
                <a:gd name="connsiteY18" fmla="*/ 102514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75" h="141141">
                  <a:moveTo>
                    <a:pt x="94243" y="102514"/>
                  </a:moveTo>
                  <a:lnTo>
                    <a:pt x="87006" y="102514"/>
                  </a:lnTo>
                  <a:cubicBezTo>
                    <a:pt x="86368" y="107191"/>
                    <a:pt x="84239" y="119732"/>
                    <a:pt x="81472" y="121858"/>
                  </a:cubicBezTo>
                  <a:cubicBezTo>
                    <a:pt x="79770" y="123133"/>
                    <a:pt x="63381" y="123133"/>
                    <a:pt x="60401" y="123133"/>
                  </a:cubicBezTo>
                  <a:lnTo>
                    <a:pt x="21238" y="123133"/>
                  </a:lnTo>
                  <a:cubicBezTo>
                    <a:pt x="43587" y="103365"/>
                    <a:pt x="51036" y="97413"/>
                    <a:pt x="63807" y="87422"/>
                  </a:cubicBezTo>
                  <a:cubicBezTo>
                    <a:pt x="79557" y="74881"/>
                    <a:pt x="94243" y="61702"/>
                    <a:pt x="94243" y="41509"/>
                  </a:cubicBezTo>
                  <a:cubicBezTo>
                    <a:pt x="94243" y="15789"/>
                    <a:pt x="71682" y="59"/>
                    <a:pt x="44438" y="59"/>
                  </a:cubicBezTo>
                  <a:cubicBezTo>
                    <a:pt x="18046" y="59"/>
                    <a:pt x="167" y="18552"/>
                    <a:pt x="167" y="38108"/>
                  </a:cubicBezTo>
                  <a:cubicBezTo>
                    <a:pt x="167" y="48949"/>
                    <a:pt x="9319" y="50011"/>
                    <a:pt x="11448" y="50011"/>
                  </a:cubicBezTo>
                  <a:cubicBezTo>
                    <a:pt x="16556" y="50011"/>
                    <a:pt x="22728" y="46398"/>
                    <a:pt x="22728" y="38746"/>
                  </a:cubicBezTo>
                  <a:cubicBezTo>
                    <a:pt x="22728" y="34919"/>
                    <a:pt x="21238" y="27480"/>
                    <a:pt x="10171" y="27480"/>
                  </a:cubicBezTo>
                  <a:cubicBezTo>
                    <a:pt x="16769" y="12388"/>
                    <a:pt x="31242" y="7711"/>
                    <a:pt x="41245" y="7711"/>
                  </a:cubicBezTo>
                  <a:cubicBezTo>
                    <a:pt x="62529" y="7711"/>
                    <a:pt x="73597" y="24291"/>
                    <a:pt x="73597" y="41509"/>
                  </a:cubicBezTo>
                  <a:cubicBezTo>
                    <a:pt x="73597" y="60002"/>
                    <a:pt x="60401" y="74669"/>
                    <a:pt x="53590" y="82321"/>
                  </a:cubicBezTo>
                  <a:lnTo>
                    <a:pt x="2295" y="132911"/>
                  </a:lnTo>
                  <a:cubicBezTo>
                    <a:pt x="167" y="134824"/>
                    <a:pt x="167" y="135249"/>
                    <a:pt x="167" y="141201"/>
                  </a:cubicBezTo>
                  <a:lnTo>
                    <a:pt x="87858" y="141201"/>
                  </a:lnTo>
                  <a:lnTo>
                    <a:pt x="94243" y="102514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1ACEE60-0A87-1882-BBE1-5AF1B411A78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836796" y="4245665"/>
              <a:ext cx="217097" cy="207400"/>
            </a:xfrm>
            <a:custGeom>
              <a:avLst/>
              <a:gdLst>
                <a:gd name="connsiteX0" fmla="*/ 80141 w 217097"/>
                <a:gd name="connsiteY0" fmla="*/ 111506 h 207400"/>
                <a:gd name="connsiteX1" fmla="*/ 131831 w 217097"/>
                <a:gd name="connsiteY1" fmla="*/ 111506 h 207400"/>
                <a:gd name="connsiteX2" fmla="*/ 217271 w 217097"/>
                <a:gd name="connsiteY2" fmla="*/ 45916 h 207400"/>
                <a:gd name="connsiteX3" fmla="*/ 157372 w 217097"/>
                <a:gd name="connsiteY3" fmla="*/ 63 h 207400"/>
                <a:gd name="connsiteX4" fmla="*/ 58856 w 217097"/>
                <a:gd name="connsiteY4" fmla="*/ 63 h 207400"/>
                <a:gd name="connsiteX5" fmla="*/ 49735 w 217097"/>
                <a:gd name="connsiteY5" fmla="*/ 5832 h 207400"/>
                <a:gd name="connsiteX6" fmla="*/ 58552 w 217097"/>
                <a:gd name="connsiteY6" fmla="*/ 9476 h 207400"/>
                <a:gd name="connsiteX7" fmla="*/ 71627 w 217097"/>
                <a:gd name="connsiteY7" fmla="*/ 10084 h 207400"/>
                <a:gd name="connsiteX8" fmla="*/ 78316 w 217097"/>
                <a:gd name="connsiteY8" fmla="*/ 14942 h 207400"/>
                <a:gd name="connsiteX9" fmla="*/ 77100 w 217097"/>
                <a:gd name="connsiteY9" fmla="*/ 20712 h 207400"/>
                <a:gd name="connsiteX10" fmla="*/ 36356 w 217097"/>
                <a:gd name="connsiteY10" fmla="*/ 183778 h 207400"/>
                <a:gd name="connsiteX11" fmla="*/ 8687 w 217097"/>
                <a:gd name="connsiteY11" fmla="*/ 198050 h 207400"/>
                <a:gd name="connsiteX12" fmla="*/ 173 w 217097"/>
                <a:gd name="connsiteY12" fmla="*/ 203819 h 207400"/>
                <a:gd name="connsiteX13" fmla="*/ 4734 w 217097"/>
                <a:gd name="connsiteY13" fmla="*/ 207463 h 207400"/>
                <a:gd name="connsiteX14" fmla="*/ 43349 w 217097"/>
                <a:gd name="connsiteY14" fmla="*/ 206552 h 207400"/>
                <a:gd name="connsiteX15" fmla="*/ 62809 w 217097"/>
                <a:gd name="connsiteY15" fmla="*/ 206856 h 207400"/>
                <a:gd name="connsiteX16" fmla="*/ 82573 w 217097"/>
                <a:gd name="connsiteY16" fmla="*/ 207463 h 207400"/>
                <a:gd name="connsiteX17" fmla="*/ 88654 w 217097"/>
                <a:gd name="connsiteY17" fmla="*/ 201390 h 207400"/>
                <a:gd name="connsiteX18" fmla="*/ 80141 w 217097"/>
                <a:gd name="connsiteY18" fmla="*/ 198050 h 207400"/>
                <a:gd name="connsiteX19" fmla="*/ 60377 w 217097"/>
                <a:gd name="connsiteY19" fmla="*/ 192584 h 207400"/>
                <a:gd name="connsiteX20" fmla="*/ 61289 w 217097"/>
                <a:gd name="connsiteY20" fmla="*/ 187422 h 207400"/>
                <a:gd name="connsiteX21" fmla="*/ 80141 w 217097"/>
                <a:gd name="connsiteY21" fmla="*/ 111506 h 207400"/>
                <a:gd name="connsiteX22" fmla="*/ 102033 w 217097"/>
                <a:gd name="connsiteY22" fmla="*/ 21015 h 207400"/>
                <a:gd name="connsiteX23" fmla="*/ 118452 w 217097"/>
                <a:gd name="connsiteY23" fmla="*/ 9476 h 207400"/>
                <a:gd name="connsiteX24" fmla="*/ 147642 w 217097"/>
                <a:gd name="connsiteY24" fmla="*/ 9476 h 207400"/>
                <a:gd name="connsiteX25" fmla="*/ 188994 w 217097"/>
                <a:gd name="connsiteY25" fmla="*/ 38628 h 207400"/>
                <a:gd name="connsiteX26" fmla="*/ 171054 w 217097"/>
                <a:gd name="connsiteY26" fmla="*/ 87517 h 207400"/>
                <a:gd name="connsiteX27" fmla="*/ 124229 w 217097"/>
                <a:gd name="connsiteY27" fmla="*/ 103611 h 207400"/>
                <a:gd name="connsiteX28" fmla="*/ 81357 w 217097"/>
                <a:gd name="connsiteY28" fmla="*/ 103611 h 207400"/>
                <a:gd name="connsiteX29" fmla="*/ 102033 w 217097"/>
                <a:gd name="connsiteY29" fmla="*/ 21015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7097" h="207400">
                  <a:moveTo>
                    <a:pt x="80141" y="111506"/>
                  </a:moveTo>
                  <a:lnTo>
                    <a:pt x="131831" y="111506"/>
                  </a:lnTo>
                  <a:cubicBezTo>
                    <a:pt x="175007" y="111506"/>
                    <a:pt x="217271" y="79926"/>
                    <a:pt x="217271" y="45916"/>
                  </a:cubicBezTo>
                  <a:cubicBezTo>
                    <a:pt x="217271" y="22534"/>
                    <a:pt x="197203" y="63"/>
                    <a:pt x="157372" y="63"/>
                  </a:cubicBezTo>
                  <a:lnTo>
                    <a:pt x="58856" y="63"/>
                  </a:lnTo>
                  <a:cubicBezTo>
                    <a:pt x="53079" y="63"/>
                    <a:pt x="49735" y="63"/>
                    <a:pt x="49735" y="5832"/>
                  </a:cubicBezTo>
                  <a:cubicBezTo>
                    <a:pt x="49735" y="9476"/>
                    <a:pt x="52471" y="9476"/>
                    <a:pt x="58552" y="9476"/>
                  </a:cubicBezTo>
                  <a:cubicBezTo>
                    <a:pt x="62505" y="9476"/>
                    <a:pt x="67978" y="9780"/>
                    <a:pt x="71627" y="10084"/>
                  </a:cubicBezTo>
                  <a:cubicBezTo>
                    <a:pt x="76492" y="10691"/>
                    <a:pt x="78316" y="11602"/>
                    <a:pt x="78316" y="14942"/>
                  </a:cubicBezTo>
                  <a:cubicBezTo>
                    <a:pt x="78316" y="16157"/>
                    <a:pt x="78012" y="17068"/>
                    <a:pt x="77100" y="20712"/>
                  </a:cubicBezTo>
                  <a:lnTo>
                    <a:pt x="36356" y="183778"/>
                  </a:lnTo>
                  <a:cubicBezTo>
                    <a:pt x="33316" y="195621"/>
                    <a:pt x="32707" y="198050"/>
                    <a:pt x="8687" y="198050"/>
                  </a:cubicBezTo>
                  <a:cubicBezTo>
                    <a:pt x="3518" y="198050"/>
                    <a:pt x="173" y="198050"/>
                    <a:pt x="173" y="203819"/>
                  </a:cubicBezTo>
                  <a:cubicBezTo>
                    <a:pt x="173" y="207463"/>
                    <a:pt x="3822" y="207463"/>
                    <a:pt x="4734" y="207463"/>
                  </a:cubicBezTo>
                  <a:cubicBezTo>
                    <a:pt x="13248" y="207463"/>
                    <a:pt x="34836" y="206552"/>
                    <a:pt x="43349" y="206552"/>
                  </a:cubicBezTo>
                  <a:cubicBezTo>
                    <a:pt x="49735" y="206552"/>
                    <a:pt x="56424" y="206856"/>
                    <a:pt x="62809" y="206856"/>
                  </a:cubicBezTo>
                  <a:cubicBezTo>
                    <a:pt x="69499" y="206856"/>
                    <a:pt x="76188" y="207463"/>
                    <a:pt x="82573" y="207463"/>
                  </a:cubicBezTo>
                  <a:cubicBezTo>
                    <a:pt x="84701" y="207463"/>
                    <a:pt x="88654" y="207463"/>
                    <a:pt x="88654" y="201390"/>
                  </a:cubicBezTo>
                  <a:cubicBezTo>
                    <a:pt x="88654" y="198050"/>
                    <a:pt x="85918" y="198050"/>
                    <a:pt x="80141" y="198050"/>
                  </a:cubicBezTo>
                  <a:cubicBezTo>
                    <a:pt x="68890" y="198050"/>
                    <a:pt x="60377" y="198050"/>
                    <a:pt x="60377" y="192584"/>
                  </a:cubicBezTo>
                  <a:cubicBezTo>
                    <a:pt x="60377" y="190762"/>
                    <a:pt x="60985" y="189244"/>
                    <a:pt x="61289" y="187422"/>
                  </a:cubicBezTo>
                  <a:lnTo>
                    <a:pt x="80141" y="111506"/>
                  </a:lnTo>
                  <a:close/>
                  <a:moveTo>
                    <a:pt x="102033" y="21015"/>
                  </a:moveTo>
                  <a:cubicBezTo>
                    <a:pt x="104769" y="10387"/>
                    <a:pt x="105377" y="9476"/>
                    <a:pt x="118452" y="9476"/>
                  </a:cubicBezTo>
                  <a:lnTo>
                    <a:pt x="147642" y="9476"/>
                  </a:lnTo>
                  <a:cubicBezTo>
                    <a:pt x="172878" y="9476"/>
                    <a:pt x="188994" y="17675"/>
                    <a:pt x="188994" y="38628"/>
                  </a:cubicBezTo>
                  <a:cubicBezTo>
                    <a:pt x="188994" y="50471"/>
                    <a:pt x="182912" y="76585"/>
                    <a:pt x="171054" y="87517"/>
                  </a:cubicBezTo>
                  <a:cubicBezTo>
                    <a:pt x="155851" y="101182"/>
                    <a:pt x="137608" y="103611"/>
                    <a:pt x="124229" y="103611"/>
                  </a:cubicBezTo>
                  <a:lnTo>
                    <a:pt x="81357" y="103611"/>
                  </a:lnTo>
                  <a:lnTo>
                    <a:pt x="102033" y="21015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CD49B80-389D-08B8-E3C5-04C441D8460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029847" y="4404874"/>
              <a:ext cx="195388" cy="95865"/>
            </a:xfrm>
            <a:custGeom>
              <a:avLst/>
              <a:gdLst>
                <a:gd name="connsiteX0" fmla="*/ 82549 w 195388"/>
                <a:gd name="connsiteY0" fmla="*/ 76587 h 95865"/>
                <a:gd name="connsiteX1" fmla="*/ 79569 w 195388"/>
                <a:gd name="connsiteY1" fmla="*/ 89128 h 95865"/>
                <a:gd name="connsiteX2" fmla="*/ 86806 w 195388"/>
                <a:gd name="connsiteY2" fmla="*/ 95930 h 95865"/>
                <a:gd name="connsiteX3" fmla="*/ 95107 w 195388"/>
                <a:gd name="connsiteY3" fmla="*/ 91254 h 95865"/>
                <a:gd name="connsiteX4" fmla="*/ 98938 w 195388"/>
                <a:gd name="connsiteY4" fmla="*/ 78075 h 95865"/>
                <a:gd name="connsiteX5" fmla="*/ 103620 w 195388"/>
                <a:gd name="connsiteY5" fmla="*/ 58944 h 95865"/>
                <a:gd name="connsiteX6" fmla="*/ 107239 w 195388"/>
                <a:gd name="connsiteY6" fmla="*/ 44702 h 95865"/>
                <a:gd name="connsiteX7" fmla="*/ 113837 w 195388"/>
                <a:gd name="connsiteY7" fmla="*/ 28548 h 95865"/>
                <a:gd name="connsiteX8" fmla="*/ 147891 w 195388"/>
                <a:gd name="connsiteY8" fmla="*/ 6016 h 95865"/>
                <a:gd name="connsiteX9" fmla="*/ 160449 w 195388"/>
                <a:gd name="connsiteY9" fmla="*/ 20895 h 95865"/>
                <a:gd name="connsiteX10" fmla="*/ 147891 w 195388"/>
                <a:gd name="connsiteY10" fmla="*/ 66171 h 95865"/>
                <a:gd name="connsiteX11" fmla="*/ 144699 w 195388"/>
                <a:gd name="connsiteY11" fmla="*/ 77650 h 95865"/>
                <a:gd name="connsiteX12" fmla="*/ 164919 w 195388"/>
                <a:gd name="connsiteY12" fmla="*/ 95930 h 95865"/>
                <a:gd name="connsiteX13" fmla="*/ 195568 w 195388"/>
                <a:gd name="connsiteY13" fmla="*/ 63408 h 95865"/>
                <a:gd name="connsiteX14" fmla="*/ 192162 w 195388"/>
                <a:gd name="connsiteY14" fmla="*/ 60645 h 95865"/>
                <a:gd name="connsiteX15" fmla="*/ 188118 w 195388"/>
                <a:gd name="connsiteY15" fmla="*/ 64258 h 95865"/>
                <a:gd name="connsiteX16" fmla="*/ 165557 w 195388"/>
                <a:gd name="connsiteY16" fmla="*/ 89978 h 95865"/>
                <a:gd name="connsiteX17" fmla="*/ 160236 w 195388"/>
                <a:gd name="connsiteY17" fmla="*/ 82539 h 95865"/>
                <a:gd name="connsiteX18" fmla="*/ 165131 w 195388"/>
                <a:gd name="connsiteY18" fmla="*/ 65321 h 95865"/>
                <a:gd name="connsiteX19" fmla="*/ 176412 w 195388"/>
                <a:gd name="connsiteY19" fmla="*/ 24296 h 95865"/>
                <a:gd name="connsiteX20" fmla="*/ 168537 w 195388"/>
                <a:gd name="connsiteY20" fmla="*/ 5803 h 95865"/>
                <a:gd name="connsiteX21" fmla="*/ 148743 w 195388"/>
                <a:gd name="connsiteY21" fmla="*/ 64 h 95865"/>
                <a:gd name="connsiteX22" fmla="*/ 111070 w 195388"/>
                <a:gd name="connsiteY22" fmla="*/ 21533 h 95865"/>
                <a:gd name="connsiteX23" fmla="*/ 83400 w 195388"/>
                <a:gd name="connsiteY23" fmla="*/ 64 h 95865"/>
                <a:gd name="connsiteX24" fmla="*/ 47430 w 195388"/>
                <a:gd name="connsiteY24" fmla="*/ 19407 h 95865"/>
                <a:gd name="connsiteX25" fmla="*/ 24656 w 195388"/>
                <a:gd name="connsiteY25" fmla="*/ 64 h 95865"/>
                <a:gd name="connsiteX26" fmla="*/ 7842 w 195388"/>
                <a:gd name="connsiteY26" fmla="*/ 11543 h 95865"/>
                <a:gd name="connsiteX27" fmla="*/ 180 w 195388"/>
                <a:gd name="connsiteY27" fmla="*/ 32586 h 95865"/>
                <a:gd name="connsiteX28" fmla="*/ 3798 w 195388"/>
                <a:gd name="connsiteY28" fmla="*/ 35350 h 95865"/>
                <a:gd name="connsiteX29" fmla="*/ 8480 w 195388"/>
                <a:gd name="connsiteY29" fmla="*/ 28973 h 95865"/>
                <a:gd name="connsiteX30" fmla="*/ 24018 w 195388"/>
                <a:gd name="connsiteY30" fmla="*/ 6016 h 95865"/>
                <a:gd name="connsiteX31" fmla="*/ 31042 w 195388"/>
                <a:gd name="connsiteY31" fmla="*/ 16432 h 95865"/>
                <a:gd name="connsiteX32" fmla="*/ 27636 w 195388"/>
                <a:gd name="connsiteY32" fmla="*/ 34074 h 95865"/>
                <a:gd name="connsiteX33" fmla="*/ 22954 w 195388"/>
                <a:gd name="connsiteY33" fmla="*/ 53205 h 95865"/>
                <a:gd name="connsiteX34" fmla="*/ 16143 w 195388"/>
                <a:gd name="connsiteY34" fmla="*/ 80413 h 95865"/>
                <a:gd name="connsiteX35" fmla="*/ 14014 w 195388"/>
                <a:gd name="connsiteY35" fmla="*/ 89128 h 95865"/>
                <a:gd name="connsiteX36" fmla="*/ 21251 w 195388"/>
                <a:gd name="connsiteY36" fmla="*/ 95930 h 95865"/>
                <a:gd name="connsiteX37" fmla="*/ 29552 w 195388"/>
                <a:gd name="connsiteY37" fmla="*/ 91254 h 95865"/>
                <a:gd name="connsiteX38" fmla="*/ 33383 w 195388"/>
                <a:gd name="connsiteY38" fmla="*/ 78075 h 95865"/>
                <a:gd name="connsiteX39" fmla="*/ 38065 w 195388"/>
                <a:gd name="connsiteY39" fmla="*/ 58944 h 95865"/>
                <a:gd name="connsiteX40" fmla="*/ 41684 w 195388"/>
                <a:gd name="connsiteY40" fmla="*/ 44702 h 95865"/>
                <a:gd name="connsiteX41" fmla="*/ 50623 w 195388"/>
                <a:gd name="connsiteY41" fmla="*/ 25572 h 95865"/>
                <a:gd name="connsiteX42" fmla="*/ 82549 w 195388"/>
                <a:gd name="connsiteY42" fmla="*/ 6016 h 95865"/>
                <a:gd name="connsiteX43" fmla="*/ 95107 w 195388"/>
                <a:gd name="connsiteY43" fmla="*/ 20895 h 95865"/>
                <a:gd name="connsiteX44" fmla="*/ 91488 w 195388"/>
                <a:gd name="connsiteY44" fmla="*/ 40876 h 95865"/>
                <a:gd name="connsiteX45" fmla="*/ 82549 w 195388"/>
                <a:gd name="connsiteY45" fmla="*/ 76587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5388" h="95865">
                  <a:moveTo>
                    <a:pt x="82549" y="76587"/>
                  </a:moveTo>
                  <a:cubicBezTo>
                    <a:pt x="81485" y="80838"/>
                    <a:pt x="79569" y="88065"/>
                    <a:pt x="79569" y="89128"/>
                  </a:cubicBezTo>
                  <a:cubicBezTo>
                    <a:pt x="79569" y="93805"/>
                    <a:pt x="83400" y="95930"/>
                    <a:pt x="86806" y="95930"/>
                  </a:cubicBezTo>
                  <a:cubicBezTo>
                    <a:pt x="90637" y="95930"/>
                    <a:pt x="94042" y="93167"/>
                    <a:pt x="95107" y="91254"/>
                  </a:cubicBezTo>
                  <a:cubicBezTo>
                    <a:pt x="96171" y="89341"/>
                    <a:pt x="97874" y="82539"/>
                    <a:pt x="98938" y="78075"/>
                  </a:cubicBezTo>
                  <a:cubicBezTo>
                    <a:pt x="100002" y="74036"/>
                    <a:pt x="102343" y="64258"/>
                    <a:pt x="103620" y="58944"/>
                  </a:cubicBezTo>
                  <a:cubicBezTo>
                    <a:pt x="104897" y="54268"/>
                    <a:pt x="106174" y="49591"/>
                    <a:pt x="107239" y="44702"/>
                  </a:cubicBezTo>
                  <a:cubicBezTo>
                    <a:pt x="109580" y="35562"/>
                    <a:pt x="109580" y="35137"/>
                    <a:pt x="113837" y="28548"/>
                  </a:cubicBezTo>
                  <a:cubicBezTo>
                    <a:pt x="120648" y="18132"/>
                    <a:pt x="131290" y="6016"/>
                    <a:pt x="147891" y="6016"/>
                  </a:cubicBezTo>
                  <a:cubicBezTo>
                    <a:pt x="159810" y="6016"/>
                    <a:pt x="160449" y="15794"/>
                    <a:pt x="160449" y="20895"/>
                  </a:cubicBezTo>
                  <a:cubicBezTo>
                    <a:pt x="160449" y="33649"/>
                    <a:pt x="151297" y="57244"/>
                    <a:pt x="147891" y="66171"/>
                  </a:cubicBezTo>
                  <a:cubicBezTo>
                    <a:pt x="145550" y="72123"/>
                    <a:pt x="144699" y="74036"/>
                    <a:pt x="144699" y="77650"/>
                  </a:cubicBezTo>
                  <a:cubicBezTo>
                    <a:pt x="144699" y="88916"/>
                    <a:pt x="154064" y="95930"/>
                    <a:pt x="164919" y="95930"/>
                  </a:cubicBezTo>
                  <a:cubicBezTo>
                    <a:pt x="186203" y="95930"/>
                    <a:pt x="195568" y="66596"/>
                    <a:pt x="195568" y="63408"/>
                  </a:cubicBezTo>
                  <a:cubicBezTo>
                    <a:pt x="195568" y="60645"/>
                    <a:pt x="192801" y="60645"/>
                    <a:pt x="192162" y="60645"/>
                  </a:cubicBezTo>
                  <a:cubicBezTo>
                    <a:pt x="189182" y="60645"/>
                    <a:pt x="188970" y="61920"/>
                    <a:pt x="188118" y="64258"/>
                  </a:cubicBezTo>
                  <a:cubicBezTo>
                    <a:pt x="183223" y="81263"/>
                    <a:pt x="174071" y="89978"/>
                    <a:pt x="165557" y="89978"/>
                  </a:cubicBezTo>
                  <a:cubicBezTo>
                    <a:pt x="161087" y="89978"/>
                    <a:pt x="160236" y="87002"/>
                    <a:pt x="160236" y="82539"/>
                  </a:cubicBezTo>
                  <a:cubicBezTo>
                    <a:pt x="160236" y="77650"/>
                    <a:pt x="161300" y="74886"/>
                    <a:pt x="165131" y="65321"/>
                  </a:cubicBezTo>
                  <a:cubicBezTo>
                    <a:pt x="167685" y="58732"/>
                    <a:pt x="176412" y="36200"/>
                    <a:pt x="176412" y="24296"/>
                  </a:cubicBezTo>
                  <a:cubicBezTo>
                    <a:pt x="176412" y="20895"/>
                    <a:pt x="176412" y="11968"/>
                    <a:pt x="168537" y="5803"/>
                  </a:cubicBezTo>
                  <a:cubicBezTo>
                    <a:pt x="164919" y="3040"/>
                    <a:pt x="158746" y="64"/>
                    <a:pt x="148743" y="64"/>
                  </a:cubicBezTo>
                  <a:cubicBezTo>
                    <a:pt x="129587" y="64"/>
                    <a:pt x="117881" y="12605"/>
                    <a:pt x="111070" y="21533"/>
                  </a:cubicBezTo>
                  <a:cubicBezTo>
                    <a:pt x="109367" y="3465"/>
                    <a:pt x="94255" y="64"/>
                    <a:pt x="83400" y="64"/>
                  </a:cubicBezTo>
                  <a:cubicBezTo>
                    <a:pt x="65735" y="64"/>
                    <a:pt x="53816" y="10905"/>
                    <a:pt x="47430" y="19407"/>
                  </a:cubicBezTo>
                  <a:cubicBezTo>
                    <a:pt x="45940" y="4741"/>
                    <a:pt x="33383" y="64"/>
                    <a:pt x="24656" y="64"/>
                  </a:cubicBezTo>
                  <a:cubicBezTo>
                    <a:pt x="15504" y="64"/>
                    <a:pt x="10609" y="6654"/>
                    <a:pt x="7842" y="11543"/>
                  </a:cubicBezTo>
                  <a:cubicBezTo>
                    <a:pt x="3159" y="19407"/>
                    <a:pt x="180" y="31524"/>
                    <a:pt x="180" y="32586"/>
                  </a:cubicBezTo>
                  <a:cubicBezTo>
                    <a:pt x="180" y="35350"/>
                    <a:pt x="3159" y="35350"/>
                    <a:pt x="3798" y="35350"/>
                  </a:cubicBezTo>
                  <a:cubicBezTo>
                    <a:pt x="6778" y="35350"/>
                    <a:pt x="6990" y="34712"/>
                    <a:pt x="8480" y="28973"/>
                  </a:cubicBezTo>
                  <a:cubicBezTo>
                    <a:pt x="11673" y="16432"/>
                    <a:pt x="15717" y="6016"/>
                    <a:pt x="24018" y="6016"/>
                  </a:cubicBezTo>
                  <a:cubicBezTo>
                    <a:pt x="29552" y="6016"/>
                    <a:pt x="31042" y="10692"/>
                    <a:pt x="31042" y="16432"/>
                  </a:cubicBezTo>
                  <a:cubicBezTo>
                    <a:pt x="31042" y="20470"/>
                    <a:pt x="29126" y="28335"/>
                    <a:pt x="27636" y="34074"/>
                  </a:cubicBezTo>
                  <a:cubicBezTo>
                    <a:pt x="26146" y="39814"/>
                    <a:pt x="24018" y="48529"/>
                    <a:pt x="22954" y="53205"/>
                  </a:cubicBezTo>
                  <a:lnTo>
                    <a:pt x="16143" y="80413"/>
                  </a:lnTo>
                  <a:cubicBezTo>
                    <a:pt x="15291" y="83176"/>
                    <a:pt x="14014" y="88490"/>
                    <a:pt x="14014" y="89128"/>
                  </a:cubicBezTo>
                  <a:cubicBezTo>
                    <a:pt x="14014" y="93805"/>
                    <a:pt x="17845" y="95930"/>
                    <a:pt x="21251" y="95930"/>
                  </a:cubicBezTo>
                  <a:cubicBezTo>
                    <a:pt x="25082" y="95930"/>
                    <a:pt x="28487" y="93167"/>
                    <a:pt x="29552" y="91254"/>
                  </a:cubicBezTo>
                  <a:cubicBezTo>
                    <a:pt x="30616" y="89341"/>
                    <a:pt x="32319" y="82539"/>
                    <a:pt x="33383" y="78075"/>
                  </a:cubicBezTo>
                  <a:cubicBezTo>
                    <a:pt x="34447" y="74036"/>
                    <a:pt x="36788" y="64258"/>
                    <a:pt x="38065" y="58944"/>
                  </a:cubicBezTo>
                  <a:cubicBezTo>
                    <a:pt x="39342" y="54268"/>
                    <a:pt x="40619" y="49591"/>
                    <a:pt x="41684" y="44702"/>
                  </a:cubicBezTo>
                  <a:cubicBezTo>
                    <a:pt x="44025" y="35987"/>
                    <a:pt x="44450" y="34287"/>
                    <a:pt x="50623" y="25572"/>
                  </a:cubicBezTo>
                  <a:cubicBezTo>
                    <a:pt x="56582" y="17069"/>
                    <a:pt x="66586" y="6016"/>
                    <a:pt x="82549" y="6016"/>
                  </a:cubicBezTo>
                  <a:cubicBezTo>
                    <a:pt x="94894" y="6016"/>
                    <a:pt x="95107" y="16857"/>
                    <a:pt x="95107" y="20895"/>
                  </a:cubicBezTo>
                  <a:cubicBezTo>
                    <a:pt x="95107" y="26209"/>
                    <a:pt x="94468" y="28973"/>
                    <a:pt x="91488" y="40876"/>
                  </a:cubicBezTo>
                  <a:lnTo>
                    <a:pt x="82549" y="76587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EA0C3E8-744C-6CAA-F83E-BFCBF4FE901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280912" y="4225320"/>
              <a:ext cx="70541" cy="303661"/>
            </a:xfrm>
            <a:custGeom>
              <a:avLst/>
              <a:gdLst>
                <a:gd name="connsiteX0" fmla="*/ 70729 w 70541"/>
                <a:gd name="connsiteY0" fmla="*/ 300687 h 303661"/>
                <a:gd name="connsiteX1" fmla="*/ 65560 w 70541"/>
                <a:gd name="connsiteY1" fmla="*/ 294007 h 303661"/>
                <a:gd name="connsiteX2" fmla="*/ 17823 w 70541"/>
                <a:gd name="connsiteY2" fmla="*/ 151893 h 303661"/>
                <a:gd name="connsiteX3" fmla="*/ 66776 w 70541"/>
                <a:gd name="connsiteY3" fmla="*/ 8262 h 303661"/>
                <a:gd name="connsiteX4" fmla="*/ 70729 w 70541"/>
                <a:gd name="connsiteY4" fmla="*/ 3099 h 303661"/>
                <a:gd name="connsiteX5" fmla="*/ 67688 w 70541"/>
                <a:gd name="connsiteY5" fmla="*/ 63 h 303661"/>
                <a:gd name="connsiteX6" fmla="*/ 19343 w 70541"/>
                <a:gd name="connsiteY6" fmla="*/ 59277 h 303661"/>
                <a:gd name="connsiteX7" fmla="*/ 187 w 70541"/>
                <a:gd name="connsiteY7" fmla="*/ 151893 h 303661"/>
                <a:gd name="connsiteX8" fmla="*/ 20255 w 70541"/>
                <a:gd name="connsiteY8" fmla="*/ 246636 h 303661"/>
                <a:gd name="connsiteX9" fmla="*/ 67688 w 70541"/>
                <a:gd name="connsiteY9" fmla="*/ 303724 h 303661"/>
                <a:gd name="connsiteX10" fmla="*/ 70729 w 70541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729" y="300687"/>
                  </a:moveTo>
                  <a:cubicBezTo>
                    <a:pt x="70729" y="299776"/>
                    <a:pt x="70729" y="299169"/>
                    <a:pt x="65560" y="294007"/>
                  </a:cubicBezTo>
                  <a:cubicBezTo>
                    <a:pt x="27552" y="255746"/>
                    <a:pt x="17823" y="198354"/>
                    <a:pt x="17823" y="151893"/>
                  </a:cubicBezTo>
                  <a:cubicBezTo>
                    <a:pt x="17823" y="99056"/>
                    <a:pt x="29377" y="46219"/>
                    <a:pt x="66776" y="8262"/>
                  </a:cubicBezTo>
                  <a:cubicBezTo>
                    <a:pt x="70729" y="4618"/>
                    <a:pt x="70729" y="4010"/>
                    <a:pt x="70729" y="3099"/>
                  </a:cubicBezTo>
                  <a:cubicBezTo>
                    <a:pt x="70729" y="974"/>
                    <a:pt x="69513" y="63"/>
                    <a:pt x="67688" y="63"/>
                  </a:cubicBezTo>
                  <a:cubicBezTo>
                    <a:pt x="64648" y="63"/>
                    <a:pt x="37282" y="20712"/>
                    <a:pt x="19343" y="59277"/>
                  </a:cubicBezTo>
                  <a:cubicBezTo>
                    <a:pt x="3836" y="92679"/>
                    <a:pt x="187" y="126386"/>
                    <a:pt x="187" y="151893"/>
                  </a:cubicBezTo>
                  <a:cubicBezTo>
                    <a:pt x="187" y="175579"/>
                    <a:pt x="3532" y="212322"/>
                    <a:pt x="20255" y="246636"/>
                  </a:cubicBezTo>
                  <a:cubicBezTo>
                    <a:pt x="38499" y="283986"/>
                    <a:pt x="64648" y="303724"/>
                    <a:pt x="67688" y="303724"/>
                  </a:cubicBezTo>
                  <a:cubicBezTo>
                    <a:pt x="69513" y="303724"/>
                    <a:pt x="70729" y="302813"/>
                    <a:pt x="70729" y="30068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722447E-B7A2-3D08-2D7D-65D299F27A3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385778" y="4242325"/>
              <a:ext cx="137738" cy="214081"/>
            </a:xfrm>
            <a:custGeom>
              <a:avLst/>
              <a:gdLst>
                <a:gd name="connsiteX0" fmla="*/ 70733 w 137738"/>
                <a:gd name="connsiteY0" fmla="*/ 3403 h 214081"/>
                <a:gd name="connsiteX1" fmla="*/ 66780 w 137738"/>
                <a:gd name="connsiteY1" fmla="*/ 63 h 214081"/>
                <a:gd name="connsiteX2" fmla="*/ 29685 w 137738"/>
                <a:gd name="connsiteY2" fmla="*/ 3099 h 214081"/>
                <a:gd name="connsiteX3" fmla="*/ 23908 w 137738"/>
                <a:gd name="connsiteY3" fmla="*/ 9173 h 214081"/>
                <a:gd name="connsiteX4" fmla="*/ 31205 w 137738"/>
                <a:gd name="connsiteY4" fmla="*/ 12817 h 214081"/>
                <a:gd name="connsiteX5" fmla="*/ 46408 w 137738"/>
                <a:gd name="connsiteY5" fmla="*/ 17979 h 214081"/>
                <a:gd name="connsiteX6" fmla="*/ 45496 w 137738"/>
                <a:gd name="connsiteY6" fmla="*/ 24052 h 214081"/>
                <a:gd name="connsiteX7" fmla="*/ 1407 w 137738"/>
                <a:gd name="connsiteY7" fmla="*/ 198961 h 214081"/>
                <a:gd name="connsiteX8" fmla="*/ 191 w 137738"/>
                <a:gd name="connsiteY8" fmla="*/ 205641 h 214081"/>
                <a:gd name="connsiteX9" fmla="*/ 9009 w 137738"/>
                <a:gd name="connsiteY9" fmla="*/ 214144 h 214081"/>
                <a:gd name="connsiteX10" fmla="*/ 19347 w 137738"/>
                <a:gd name="connsiteY10" fmla="*/ 207767 h 214081"/>
                <a:gd name="connsiteX11" fmla="*/ 36374 w 137738"/>
                <a:gd name="connsiteY11" fmla="*/ 141265 h 214081"/>
                <a:gd name="connsiteX12" fmla="*/ 71645 w 137738"/>
                <a:gd name="connsiteY12" fmla="*/ 167076 h 214081"/>
                <a:gd name="connsiteX13" fmla="*/ 70733 w 137738"/>
                <a:gd name="connsiteY13" fmla="*/ 173453 h 214081"/>
                <a:gd name="connsiteX14" fmla="*/ 69516 w 137738"/>
                <a:gd name="connsiteY14" fmla="*/ 184082 h 214081"/>
                <a:gd name="connsiteX15" fmla="*/ 97490 w 137738"/>
                <a:gd name="connsiteY15" fmla="*/ 214144 h 214081"/>
                <a:gd name="connsiteX16" fmla="*/ 121510 w 137738"/>
                <a:gd name="connsiteY16" fmla="*/ 198050 h 214081"/>
                <a:gd name="connsiteX17" fmla="*/ 132457 w 137738"/>
                <a:gd name="connsiteY17" fmla="*/ 167380 h 214081"/>
                <a:gd name="connsiteX18" fmla="*/ 128808 w 137738"/>
                <a:gd name="connsiteY18" fmla="*/ 164344 h 214081"/>
                <a:gd name="connsiteX19" fmla="*/ 124551 w 137738"/>
                <a:gd name="connsiteY19" fmla="*/ 169809 h 214081"/>
                <a:gd name="connsiteX20" fmla="*/ 98098 w 137738"/>
                <a:gd name="connsiteY20" fmla="*/ 207463 h 214081"/>
                <a:gd name="connsiteX21" fmla="*/ 88368 w 137738"/>
                <a:gd name="connsiteY21" fmla="*/ 193191 h 214081"/>
                <a:gd name="connsiteX22" fmla="*/ 90801 w 137738"/>
                <a:gd name="connsiteY22" fmla="*/ 176186 h 214081"/>
                <a:gd name="connsiteX23" fmla="*/ 92017 w 137738"/>
                <a:gd name="connsiteY23" fmla="*/ 166773 h 214081"/>
                <a:gd name="connsiteX24" fmla="*/ 47016 w 137738"/>
                <a:gd name="connsiteY24" fmla="*/ 134888 h 214081"/>
                <a:gd name="connsiteX25" fmla="*/ 73165 w 137738"/>
                <a:gd name="connsiteY25" fmla="*/ 112417 h 214081"/>
                <a:gd name="connsiteX26" fmla="*/ 116645 w 137738"/>
                <a:gd name="connsiteY26" fmla="*/ 83266 h 214081"/>
                <a:gd name="connsiteX27" fmla="*/ 119382 w 137738"/>
                <a:gd name="connsiteY27" fmla="*/ 83570 h 214081"/>
                <a:gd name="connsiteX28" fmla="*/ 125767 w 137738"/>
                <a:gd name="connsiteY28" fmla="*/ 85999 h 214081"/>
                <a:gd name="connsiteX29" fmla="*/ 126983 w 137738"/>
                <a:gd name="connsiteY29" fmla="*/ 87214 h 214081"/>
                <a:gd name="connsiteX30" fmla="*/ 109652 w 137738"/>
                <a:gd name="connsiteY30" fmla="*/ 103611 h 214081"/>
                <a:gd name="connsiteX31" fmla="*/ 121206 w 137738"/>
                <a:gd name="connsiteY31" fmla="*/ 114239 h 214081"/>
                <a:gd name="connsiteX32" fmla="*/ 137930 w 137738"/>
                <a:gd name="connsiteY32" fmla="*/ 95716 h 214081"/>
                <a:gd name="connsiteX33" fmla="*/ 117254 w 137738"/>
                <a:gd name="connsiteY33" fmla="*/ 76585 h 214081"/>
                <a:gd name="connsiteX34" fmla="*/ 72861 w 137738"/>
                <a:gd name="connsiteY34" fmla="*/ 103308 h 214081"/>
                <a:gd name="connsiteX35" fmla="*/ 39111 w 137738"/>
                <a:gd name="connsiteY35" fmla="*/ 131548 h 214081"/>
                <a:gd name="connsiteX36" fmla="*/ 70733 w 137738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738" h="214081">
                  <a:moveTo>
                    <a:pt x="70733" y="3403"/>
                  </a:moveTo>
                  <a:cubicBezTo>
                    <a:pt x="70733" y="3099"/>
                    <a:pt x="70733" y="63"/>
                    <a:pt x="66780" y="63"/>
                  </a:cubicBezTo>
                  <a:cubicBezTo>
                    <a:pt x="59787" y="63"/>
                    <a:pt x="37590" y="2492"/>
                    <a:pt x="29685" y="3099"/>
                  </a:cubicBezTo>
                  <a:cubicBezTo>
                    <a:pt x="27252" y="3403"/>
                    <a:pt x="23908" y="3707"/>
                    <a:pt x="23908" y="9173"/>
                  </a:cubicBezTo>
                  <a:cubicBezTo>
                    <a:pt x="23908" y="12817"/>
                    <a:pt x="26644" y="12817"/>
                    <a:pt x="31205" y="12817"/>
                  </a:cubicBezTo>
                  <a:cubicBezTo>
                    <a:pt x="45800" y="12817"/>
                    <a:pt x="46408" y="14942"/>
                    <a:pt x="46408" y="17979"/>
                  </a:cubicBezTo>
                  <a:lnTo>
                    <a:pt x="45496" y="24052"/>
                  </a:lnTo>
                  <a:lnTo>
                    <a:pt x="1407" y="198961"/>
                  </a:lnTo>
                  <a:cubicBezTo>
                    <a:pt x="191" y="203212"/>
                    <a:pt x="191" y="203819"/>
                    <a:pt x="191" y="205641"/>
                  </a:cubicBezTo>
                  <a:cubicBezTo>
                    <a:pt x="191" y="212626"/>
                    <a:pt x="6272" y="214144"/>
                    <a:pt x="9009" y="214144"/>
                  </a:cubicBezTo>
                  <a:cubicBezTo>
                    <a:pt x="12961" y="214144"/>
                    <a:pt x="17522" y="211411"/>
                    <a:pt x="19347" y="207767"/>
                  </a:cubicBezTo>
                  <a:cubicBezTo>
                    <a:pt x="20867" y="205034"/>
                    <a:pt x="34550" y="148857"/>
                    <a:pt x="36374" y="141265"/>
                  </a:cubicBezTo>
                  <a:cubicBezTo>
                    <a:pt x="46712" y="142176"/>
                    <a:pt x="71645" y="147035"/>
                    <a:pt x="71645" y="167076"/>
                  </a:cubicBezTo>
                  <a:cubicBezTo>
                    <a:pt x="71645" y="169202"/>
                    <a:pt x="71645" y="170417"/>
                    <a:pt x="70733" y="173453"/>
                  </a:cubicBezTo>
                  <a:cubicBezTo>
                    <a:pt x="70124" y="177097"/>
                    <a:pt x="69516" y="180741"/>
                    <a:pt x="69516" y="184082"/>
                  </a:cubicBezTo>
                  <a:cubicBezTo>
                    <a:pt x="69516" y="201997"/>
                    <a:pt x="81679" y="214144"/>
                    <a:pt x="97490" y="214144"/>
                  </a:cubicBezTo>
                  <a:cubicBezTo>
                    <a:pt x="106612" y="214144"/>
                    <a:pt x="114821" y="209285"/>
                    <a:pt x="121510" y="198050"/>
                  </a:cubicBezTo>
                  <a:cubicBezTo>
                    <a:pt x="129112" y="184689"/>
                    <a:pt x="132457" y="167987"/>
                    <a:pt x="132457" y="167380"/>
                  </a:cubicBezTo>
                  <a:cubicBezTo>
                    <a:pt x="132457" y="164344"/>
                    <a:pt x="129720" y="164344"/>
                    <a:pt x="128808" y="164344"/>
                  </a:cubicBezTo>
                  <a:cubicBezTo>
                    <a:pt x="125767" y="164344"/>
                    <a:pt x="125463" y="165558"/>
                    <a:pt x="124551" y="169809"/>
                  </a:cubicBezTo>
                  <a:cubicBezTo>
                    <a:pt x="118470" y="191977"/>
                    <a:pt x="111476" y="207463"/>
                    <a:pt x="98098" y="207463"/>
                  </a:cubicBezTo>
                  <a:cubicBezTo>
                    <a:pt x="92321" y="207463"/>
                    <a:pt x="88368" y="204123"/>
                    <a:pt x="88368" y="193191"/>
                  </a:cubicBezTo>
                  <a:cubicBezTo>
                    <a:pt x="88368" y="188029"/>
                    <a:pt x="89584" y="181045"/>
                    <a:pt x="90801" y="176186"/>
                  </a:cubicBezTo>
                  <a:cubicBezTo>
                    <a:pt x="92017" y="171024"/>
                    <a:pt x="92017" y="169809"/>
                    <a:pt x="92017" y="166773"/>
                  </a:cubicBezTo>
                  <a:cubicBezTo>
                    <a:pt x="92017" y="147035"/>
                    <a:pt x="72861" y="138229"/>
                    <a:pt x="47016" y="134888"/>
                  </a:cubicBezTo>
                  <a:cubicBezTo>
                    <a:pt x="56442" y="129422"/>
                    <a:pt x="66172" y="119705"/>
                    <a:pt x="73165" y="112417"/>
                  </a:cubicBezTo>
                  <a:cubicBezTo>
                    <a:pt x="87760" y="96323"/>
                    <a:pt x="101747" y="83266"/>
                    <a:pt x="116645" y="83266"/>
                  </a:cubicBezTo>
                  <a:cubicBezTo>
                    <a:pt x="118470" y="83266"/>
                    <a:pt x="118774" y="83266"/>
                    <a:pt x="119382" y="83570"/>
                  </a:cubicBezTo>
                  <a:cubicBezTo>
                    <a:pt x="123031" y="84177"/>
                    <a:pt x="123335" y="84177"/>
                    <a:pt x="125767" y="85999"/>
                  </a:cubicBezTo>
                  <a:cubicBezTo>
                    <a:pt x="126375" y="86303"/>
                    <a:pt x="126375" y="86606"/>
                    <a:pt x="126983" y="87214"/>
                  </a:cubicBezTo>
                  <a:cubicBezTo>
                    <a:pt x="112389" y="88125"/>
                    <a:pt x="109652" y="99967"/>
                    <a:pt x="109652" y="103611"/>
                  </a:cubicBezTo>
                  <a:cubicBezTo>
                    <a:pt x="109652" y="108470"/>
                    <a:pt x="112997" y="114239"/>
                    <a:pt x="121206" y="114239"/>
                  </a:cubicBezTo>
                  <a:cubicBezTo>
                    <a:pt x="129112" y="114239"/>
                    <a:pt x="137930" y="107559"/>
                    <a:pt x="137930" y="95716"/>
                  </a:cubicBezTo>
                  <a:cubicBezTo>
                    <a:pt x="137930" y="86606"/>
                    <a:pt x="130936" y="76585"/>
                    <a:pt x="117254" y="76585"/>
                  </a:cubicBezTo>
                  <a:cubicBezTo>
                    <a:pt x="108740" y="76585"/>
                    <a:pt x="94753" y="79015"/>
                    <a:pt x="72861" y="103308"/>
                  </a:cubicBezTo>
                  <a:cubicBezTo>
                    <a:pt x="62523" y="114847"/>
                    <a:pt x="50665" y="126993"/>
                    <a:pt x="39111" y="131548"/>
                  </a:cubicBezTo>
                  <a:lnTo>
                    <a:pt x="70733" y="3403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A2F78F0-42A0-A7A0-F0E7-9152F4D24E2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63070" y="4420877"/>
              <a:ext cx="35574" cy="90794"/>
            </a:xfrm>
            <a:custGeom>
              <a:avLst/>
              <a:gdLst>
                <a:gd name="connsiteX0" fmla="*/ 35771 w 35574"/>
                <a:gd name="connsiteY0" fmla="*/ 31947 h 90794"/>
                <a:gd name="connsiteX1" fmla="*/ 16312 w 35574"/>
                <a:gd name="connsiteY1" fmla="*/ 63 h 90794"/>
                <a:gd name="connsiteX2" fmla="*/ 196 w 35574"/>
                <a:gd name="connsiteY2" fmla="*/ 16157 h 90794"/>
                <a:gd name="connsiteX3" fmla="*/ 16312 w 35574"/>
                <a:gd name="connsiteY3" fmla="*/ 32251 h 90794"/>
                <a:gd name="connsiteX4" fmla="*/ 26954 w 35574"/>
                <a:gd name="connsiteY4" fmla="*/ 28303 h 90794"/>
                <a:gd name="connsiteX5" fmla="*/ 28474 w 35574"/>
                <a:gd name="connsiteY5" fmla="*/ 27392 h 90794"/>
                <a:gd name="connsiteX6" fmla="*/ 29082 w 35574"/>
                <a:gd name="connsiteY6" fmla="*/ 31947 h 90794"/>
                <a:gd name="connsiteX7" fmla="*/ 8406 w 35574"/>
                <a:gd name="connsiteY7" fmla="*/ 82659 h 90794"/>
                <a:gd name="connsiteX8" fmla="*/ 5061 w 35574"/>
                <a:gd name="connsiteY8" fmla="*/ 87517 h 90794"/>
                <a:gd name="connsiteX9" fmla="*/ 8102 w 35574"/>
                <a:gd name="connsiteY9" fmla="*/ 90858 h 90794"/>
                <a:gd name="connsiteX10" fmla="*/ 35771 w 35574"/>
                <a:gd name="connsiteY10" fmla="*/ 31947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74" h="90794">
                  <a:moveTo>
                    <a:pt x="35771" y="31947"/>
                  </a:moveTo>
                  <a:cubicBezTo>
                    <a:pt x="35771" y="11906"/>
                    <a:pt x="28170" y="63"/>
                    <a:pt x="16312" y="63"/>
                  </a:cubicBezTo>
                  <a:cubicBezTo>
                    <a:pt x="6278" y="63"/>
                    <a:pt x="196" y="7654"/>
                    <a:pt x="196" y="16157"/>
                  </a:cubicBezTo>
                  <a:cubicBezTo>
                    <a:pt x="196" y="24356"/>
                    <a:pt x="6278" y="32251"/>
                    <a:pt x="16312" y="32251"/>
                  </a:cubicBezTo>
                  <a:cubicBezTo>
                    <a:pt x="19960" y="32251"/>
                    <a:pt x="23913" y="31036"/>
                    <a:pt x="26954" y="28303"/>
                  </a:cubicBezTo>
                  <a:cubicBezTo>
                    <a:pt x="27866" y="27696"/>
                    <a:pt x="28170" y="27392"/>
                    <a:pt x="28474" y="27392"/>
                  </a:cubicBezTo>
                  <a:cubicBezTo>
                    <a:pt x="28778" y="27392"/>
                    <a:pt x="29082" y="27696"/>
                    <a:pt x="29082" y="31947"/>
                  </a:cubicBezTo>
                  <a:cubicBezTo>
                    <a:pt x="29082" y="54418"/>
                    <a:pt x="18440" y="72638"/>
                    <a:pt x="8406" y="82659"/>
                  </a:cubicBezTo>
                  <a:cubicBezTo>
                    <a:pt x="5061" y="85999"/>
                    <a:pt x="5061" y="86606"/>
                    <a:pt x="5061" y="87517"/>
                  </a:cubicBezTo>
                  <a:cubicBezTo>
                    <a:pt x="5061" y="89643"/>
                    <a:pt x="6582" y="90858"/>
                    <a:pt x="8102" y="90858"/>
                  </a:cubicBezTo>
                  <a:cubicBezTo>
                    <a:pt x="11447" y="90858"/>
                    <a:pt x="35771" y="67476"/>
                    <a:pt x="35771" y="3194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0B52619-7979-D981-12A3-A914FCFA362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685132" y="4318847"/>
              <a:ext cx="128920" cy="137558"/>
            </a:xfrm>
            <a:custGeom>
              <a:avLst/>
              <a:gdLst>
                <a:gd name="connsiteX0" fmla="*/ 27566 w 128920"/>
                <a:gd name="connsiteY0" fmla="*/ 109077 h 137558"/>
                <a:gd name="connsiteX1" fmla="*/ 63749 w 128920"/>
                <a:gd name="connsiteY1" fmla="*/ 74460 h 137558"/>
                <a:gd name="connsiteX2" fmla="*/ 93547 w 128920"/>
                <a:gd name="connsiteY2" fmla="*/ 47130 h 137558"/>
                <a:gd name="connsiteX3" fmla="*/ 129122 w 128920"/>
                <a:gd name="connsiteY3" fmla="*/ 3099 h 137558"/>
                <a:gd name="connsiteX4" fmla="*/ 125777 w 128920"/>
                <a:gd name="connsiteY4" fmla="*/ 63 h 137558"/>
                <a:gd name="connsiteX5" fmla="*/ 121216 w 128920"/>
                <a:gd name="connsiteY5" fmla="*/ 3403 h 137558"/>
                <a:gd name="connsiteX6" fmla="*/ 98412 w 128920"/>
                <a:gd name="connsiteY6" fmla="*/ 22837 h 137558"/>
                <a:gd name="connsiteX7" fmla="*/ 82905 w 128920"/>
                <a:gd name="connsiteY7" fmla="*/ 13120 h 137558"/>
                <a:gd name="connsiteX8" fmla="*/ 61925 w 128920"/>
                <a:gd name="connsiteY8" fmla="*/ 63 h 137558"/>
                <a:gd name="connsiteX9" fmla="*/ 25134 w 128920"/>
                <a:gd name="connsiteY9" fmla="*/ 34680 h 137558"/>
                <a:gd name="connsiteX10" fmla="*/ 28782 w 128920"/>
                <a:gd name="connsiteY10" fmla="*/ 38020 h 137558"/>
                <a:gd name="connsiteX11" fmla="*/ 32735 w 128920"/>
                <a:gd name="connsiteY11" fmla="*/ 34680 h 137558"/>
                <a:gd name="connsiteX12" fmla="*/ 58580 w 128920"/>
                <a:gd name="connsiteY12" fmla="*/ 20408 h 137558"/>
                <a:gd name="connsiteX13" fmla="*/ 77736 w 128920"/>
                <a:gd name="connsiteY13" fmla="*/ 24963 h 137558"/>
                <a:gd name="connsiteX14" fmla="*/ 101148 w 128920"/>
                <a:gd name="connsiteY14" fmla="*/ 29518 h 137558"/>
                <a:gd name="connsiteX15" fmla="*/ 58884 w 128920"/>
                <a:gd name="connsiteY15" fmla="*/ 69298 h 137558"/>
                <a:gd name="connsiteX16" fmla="*/ 31519 w 128920"/>
                <a:gd name="connsiteY16" fmla="*/ 94805 h 137558"/>
                <a:gd name="connsiteX17" fmla="*/ 201 w 128920"/>
                <a:gd name="connsiteY17" fmla="*/ 134585 h 137558"/>
                <a:gd name="connsiteX18" fmla="*/ 3850 w 128920"/>
                <a:gd name="connsiteY18" fmla="*/ 137621 h 137558"/>
                <a:gd name="connsiteX19" fmla="*/ 8715 w 128920"/>
                <a:gd name="connsiteY19" fmla="*/ 133674 h 137558"/>
                <a:gd name="connsiteX20" fmla="*/ 34560 w 128920"/>
                <a:gd name="connsiteY20" fmla="*/ 114847 h 137558"/>
                <a:gd name="connsiteX21" fmla="*/ 52195 w 128920"/>
                <a:gd name="connsiteY21" fmla="*/ 126386 h 137558"/>
                <a:gd name="connsiteX22" fmla="*/ 71655 w 128920"/>
                <a:gd name="connsiteY22" fmla="*/ 137621 h 137558"/>
                <a:gd name="connsiteX23" fmla="*/ 119392 w 128920"/>
                <a:gd name="connsiteY23" fmla="*/ 90857 h 137558"/>
                <a:gd name="connsiteX24" fmla="*/ 115743 w 128920"/>
                <a:gd name="connsiteY24" fmla="*/ 87821 h 137558"/>
                <a:gd name="connsiteX25" fmla="*/ 111486 w 128920"/>
                <a:gd name="connsiteY25" fmla="*/ 91768 h 137558"/>
                <a:gd name="connsiteX26" fmla="*/ 74999 w 128920"/>
                <a:gd name="connsiteY26" fmla="*/ 117276 h 137558"/>
                <a:gd name="connsiteX27" fmla="*/ 57060 w 128920"/>
                <a:gd name="connsiteY27" fmla="*/ 113328 h 137558"/>
                <a:gd name="connsiteX28" fmla="*/ 35776 w 128920"/>
                <a:gd name="connsiteY28" fmla="*/ 108166 h 137558"/>
                <a:gd name="connsiteX29" fmla="*/ 27566 w 128920"/>
                <a:gd name="connsiteY29" fmla="*/ 109077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920" h="137558">
                  <a:moveTo>
                    <a:pt x="27566" y="109077"/>
                  </a:moveTo>
                  <a:cubicBezTo>
                    <a:pt x="43985" y="91465"/>
                    <a:pt x="52803" y="83873"/>
                    <a:pt x="63749" y="74460"/>
                  </a:cubicBezTo>
                  <a:cubicBezTo>
                    <a:pt x="63749" y="74156"/>
                    <a:pt x="82601" y="58062"/>
                    <a:pt x="93547" y="47130"/>
                  </a:cubicBezTo>
                  <a:cubicBezTo>
                    <a:pt x="122433" y="18890"/>
                    <a:pt x="129122" y="4314"/>
                    <a:pt x="129122" y="3099"/>
                  </a:cubicBezTo>
                  <a:cubicBezTo>
                    <a:pt x="129122" y="63"/>
                    <a:pt x="126385" y="63"/>
                    <a:pt x="125777" y="63"/>
                  </a:cubicBezTo>
                  <a:cubicBezTo>
                    <a:pt x="123649" y="63"/>
                    <a:pt x="122737" y="670"/>
                    <a:pt x="121216" y="3403"/>
                  </a:cubicBezTo>
                  <a:cubicBezTo>
                    <a:pt x="112095" y="17979"/>
                    <a:pt x="105709" y="22837"/>
                    <a:pt x="98412" y="22837"/>
                  </a:cubicBezTo>
                  <a:cubicBezTo>
                    <a:pt x="91114" y="22837"/>
                    <a:pt x="87466" y="18282"/>
                    <a:pt x="82905" y="13120"/>
                  </a:cubicBezTo>
                  <a:cubicBezTo>
                    <a:pt x="77128" y="6136"/>
                    <a:pt x="71959" y="63"/>
                    <a:pt x="61925" y="63"/>
                  </a:cubicBezTo>
                  <a:cubicBezTo>
                    <a:pt x="39120" y="63"/>
                    <a:pt x="25134" y="28303"/>
                    <a:pt x="25134" y="34680"/>
                  </a:cubicBezTo>
                  <a:cubicBezTo>
                    <a:pt x="25134" y="36198"/>
                    <a:pt x="26046" y="38020"/>
                    <a:pt x="28782" y="38020"/>
                  </a:cubicBezTo>
                  <a:cubicBezTo>
                    <a:pt x="31519" y="38020"/>
                    <a:pt x="32127" y="36502"/>
                    <a:pt x="32735" y="34680"/>
                  </a:cubicBezTo>
                  <a:cubicBezTo>
                    <a:pt x="38512" y="20712"/>
                    <a:pt x="56148" y="20408"/>
                    <a:pt x="58580" y="20408"/>
                  </a:cubicBezTo>
                  <a:cubicBezTo>
                    <a:pt x="64965" y="20408"/>
                    <a:pt x="70743" y="22534"/>
                    <a:pt x="77736" y="24963"/>
                  </a:cubicBezTo>
                  <a:cubicBezTo>
                    <a:pt x="89898" y="29518"/>
                    <a:pt x="93243" y="29518"/>
                    <a:pt x="101148" y="29518"/>
                  </a:cubicBezTo>
                  <a:cubicBezTo>
                    <a:pt x="90202" y="42575"/>
                    <a:pt x="64661" y="64439"/>
                    <a:pt x="58884" y="69298"/>
                  </a:cubicBezTo>
                  <a:lnTo>
                    <a:pt x="31519" y="94805"/>
                  </a:lnTo>
                  <a:cubicBezTo>
                    <a:pt x="10843" y="115150"/>
                    <a:pt x="201" y="132459"/>
                    <a:pt x="201" y="134585"/>
                  </a:cubicBezTo>
                  <a:cubicBezTo>
                    <a:pt x="201" y="137621"/>
                    <a:pt x="3241" y="137621"/>
                    <a:pt x="3850" y="137621"/>
                  </a:cubicBezTo>
                  <a:cubicBezTo>
                    <a:pt x="6282" y="137621"/>
                    <a:pt x="6890" y="137014"/>
                    <a:pt x="8715" y="133674"/>
                  </a:cubicBezTo>
                  <a:cubicBezTo>
                    <a:pt x="15708" y="123046"/>
                    <a:pt x="24830" y="114847"/>
                    <a:pt x="34560" y="114847"/>
                  </a:cubicBezTo>
                  <a:cubicBezTo>
                    <a:pt x="41553" y="114847"/>
                    <a:pt x="44593" y="117580"/>
                    <a:pt x="52195" y="126386"/>
                  </a:cubicBezTo>
                  <a:cubicBezTo>
                    <a:pt x="57364" y="132763"/>
                    <a:pt x="62837" y="137621"/>
                    <a:pt x="71655" y="137621"/>
                  </a:cubicBezTo>
                  <a:cubicBezTo>
                    <a:pt x="101757" y="137621"/>
                    <a:pt x="119392" y="99056"/>
                    <a:pt x="119392" y="90857"/>
                  </a:cubicBezTo>
                  <a:cubicBezTo>
                    <a:pt x="119392" y="89339"/>
                    <a:pt x="118176" y="87821"/>
                    <a:pt x="115743" y="87821"/>
                  </a:cubicBezTo>
                  <a:cubicBezTo>
                    <a:pt x="113007" y="87821"/>
                    <a:pt x="112399" y="89643"/>
                    <a:pt x="111486" y="91768"/>
                  </a:cubicBezTo>
                  <a:cubicBezTo>
                    <a:pt x="104493" y="111506"/>
                    <a:pt x="85033" y="117276"/>
                    <a:pt x="74999" y="117276"/>
                  </a:cubicBezTo>
                  <a:cubicBezTo>
                    <a:pt x="68918" y="117276"/>
                    <a:pt x="63445" y="115454"/>
                    <a:pt x="57060" y="113328"/>
                  </a:cubicBezTo>
                  <a:cubicBezTo>
                    <a:pt x="46722" y="109381"/>
                    <a:pt x="42161" y="108166"/>
                    <a:pt x="35776" y="108166"/>
                  </a:cubicBezTo>
                  <a:cubicBezTo>
                    <a:pt x="35168" y="108166"/>
                    <a:pt x="30303" y="108166"/>
                    <a:pt x="27566" y="10907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6AA2FC4-4FD7-E919-0EC0-BFDF1627924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844164" y="4225320"/>
              <a:ext cx="70541" cy="303661"/>
            </a:xfrm>
            <a:custGeom>
              <a:avLst/>
              <a:gdLst>
                <a:gd name="connsiteX0" fmla="*/ 70748 w 70541"/>
                <a:gd name="connsiteY0" fmla="*/ 151893 h 303661"/>
                <a:gd name="connsiteX1" fmla="*/ 50680 w 70541"/>
                <a:gd name="connsiteY1" fmla="*/ 57151 h 303661"/>
                <a:gd name="connsiteX2" fmla="*/ 3247 w 70541"/>
                <a:gd name="connsiteY2" fmla="*/ 63 h 303661"/>
                <a:gd name="connsiteX3" fmla="*/ 206 w 70541"/>
                <a:gd name="connsiteY3" fmla="*/ 3099 h 303661"/>
                <a:gd name="connsiteX4" fmla="*/ 5983 w 70541"/>
                <a:gd name="connsiteY4" fmla="*/ 10084 h 303661"/>
                <a:gd name="connsiteX5" fmla="*/ 53112 w 70541"/>
                <a:gd name="connsiteY5" fmla="*/ 151893 h 303661"/>
                <a:gd name="connsiteX6" fmla="*/ 4159 w 70541"/>
                <a:gd name="connsiteY6" fmla="*/ 295525 h 303661"/>
                <a:gd name="connsiteX7" fmla="*/ 206 w 70541"/>
                <a:gd name="connsiteY7" fmla="*/ 300687 h 303661"/>
                <a:gd name="connsiteX8" fmla="*/ 3247 w 70541"/>
                <a:gd name="connsiteY8" fmla="*/ 303724 h 303661"/>
                <a:gd name="connsiteX9" fmla="*/ 51592 w 70541"/>
                <a:gd name="connsiteY9" fmla="*/ 244510 h 303661"/>
                <a:gd name="connsiteX10" fmla="*/ 70748 w 70541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748" y="151893"/>
                  </a:moveTo>
                  <a:cubicBezTo>
                    <a:pt x="70748" y="128208"/>
                    <a:pt x="67403" y="91465"/>
                    <a:pt x="50680" y="57151"/>
                  </a:cubicBezTo>
                  <a:cubicBezTo>
                    <a:pt x="32436" y="19801"/>
                    <a:pt x="6287" y="63"/>
                    <a:pt x="3247" y="63"/>
                  </a:cubicBezTo>
                  <a:cubicBezTo>
                    <a:pt x="1422" y="63"/>
                    <a:pt x="206" y="1277"/>
                    <a:pt x="206" y="3099"/>
                  </a:cubicBezTo>
                  <a:cubicBezTo>
                    <a:pt x="206" y="4010"/>
                    <a:pt x="206" y="4618"/>
                    <a:pt x="5983" y="10084"/>
                  </a:cubicBezTo>
                  <a:cubicBezTo>
                    <a:pt x="35781" y="40146"/>
                    <a:pt x="53112" y="88428"/>
                    <a:pt x="53112" y="151893"/>
                  </a:cubicBezTo>
                  <a:cubicBezTo>
                    <a:pt x="53112" y="203819"/>
                    <a:pt x="41862" y="257264"/>
                    <a:pt x="4159" y="295525"/>
                  </a:cubicBezTo>
                  <a:cubicBezTo>
                    <a:pt x="206" y="299169"/>
                    <a:pt x="206" y="299776"/>
                    <a:pt x="206" y="300687"/>
                  </a:cubicBezTo>
                  <a:cubicBezTo>
                    <a:pt x="206" y="302509"/>
                    <a:pt x="1422" y="303724"/>
                    <a:pt x="3247" y="303724"/>
                  </a:cubicBezTo>
                  <a:cubicBezTo>
                    <a:pt x="6287" y="303724"/>
                    <a:pt x="33652" y="283075"/>
                    <a:pt x="51592" y="244510"/>
                  </a:cubicBezTo>
                  <a:cubicBezTo>
                    <a:pt x="67099" y="211107"/>
                    <a:pt x="70748" y="177401"/>
                    <a:pt x="70748" y="151893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EC0D06B-8219-DAB7-85DB-70BB30FEFDE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012477" y="4245665"/>
              <a:ext cx="301930" cy="214081"/>
            </a:xfrm>
            <a:custGeom>
              <a:avLst/>
              <a:gdLst>
                <a:gd name="connsiteX0" fmla="*/ 262310 w 301930"/>
                <a:gd name="connsiteY0" fmla="*/ 35287 h 214081"/>
                <a:gd name="connsiteX1" fmla="*/ 296365 w 301930"/>
                <a:gd name="connsiteY1" fmla="*/ 9476 h 214081"/>
                <a:gd name="connsiteX2" fmla="*/ 302142 w 301930"/>
                <a:gd name="connsiteY2" fmla="*/ 3403 h 214081"/>
                <a:gd name="connsiteX3" fmla="*/ 298493 w 301930"/>
                <a:gd name="connsiteY3" fmla="*/ 63 h 214081"/>
                <a:gd name="connsiteX4" fmla="*/ 275081 w 301930"/>
                <a:gd name="connsiteY4" fmla="*/ 974 h 214081"/>
                <a:gd name="connsiteX5" fmla="*/ 243459 w 301930"/>
                <a:gd name="connsiteY5" fmla="*/ 63 h 214081"/>
                <a:gd name="connsiteX6" fmla="*/ 237681 w 301930"/>
                <a:gd name="connsiteY6" fmla="*/ 5832 h 214081"/>
                <a:gd name="connsiteX7" fmla="*/ 242242 w 301930"/>
                <a:gd name="connsiteY7" fmla="*/ 9476 h 214081"/>
                <a:gd name="connsiteX8" fmla="*/ 260182 w 301930"/>
                <a:gd name="connsiteY8" fmla="*/ 21319 h 214081"/>
                <a:gd name="connsiteX9" fmla="*/ 256229 w 301930"/>
                <a:gd name="connsiteY9" fmla="*/ 31340 h 214081"/>
                <a:gd name="connsiteX10" fmla="*/ 174133 w 301930"/>
                <a:gd name="connsiteY10" fmla="*/ 174364 h 214081"/>
                <a:gd name="connsiteX11" fmla="*/ 162883 w 301930"/>
                <a:gd name="connsiteY11" fmla="*/ 23748 h 214081"/>
                <a:gd name="connsiteX12" fmla="*/ 184167 w 301930"/>
                <a:gd name="connsiteY12" fmla="*/ 9476 h 214081"/>
                <a:gd name="connsiteX13" fmla="*/ 192377 w 301930"/>
                <a:gd name="connsiteY13" fmla="*/ 3403 h 214081"/>
                <a:gd name="connsiteX14" fmla="*/ 187816 w 301930"/>
                <a:gd name="connsiteY14" fmla="*/ 63 h 214081"/>
                <a:gd name="connsiteX15" fmla="*/ 150721 w 301930"/>
                <a:gd name="connsiteY15" fmla="*/ 974 h 214081"/>
                <a:gd name="connsiteX16" fmla="*/ 118794 w 301930"/>
                <a:gd name="connsiteY16" fmla="*/ 63 h 214081"/>
                <a:gd name="connsiteX17" fmla="*/ 113017 w 301930"/>
                <a:gd name="connsiteY17" fmla="*/ 6136 h 214081"/>
                <a:gd name="connsiteX18" fmla="*/ 120315 w 301930"/>
                <a:gd name="connsiteY18" fmla="*/ 9476 h 214081"/>
                <a:gd name="connsiteX19" fmla="*/ 136430 w 301930"/>
                <a:gd name="connsiteY19" fmla="*/ 17068 h 214081"/>
                <a:gd name="connsiteX20" fmla="*/ 138254 w 301930"/>
                <a:gd name="connsiteY20" fmla="*/ 40450 h 214081"/>
                <a:gd name="connsiteX21" fmla="*/ 61327 w 301930"/>
                <a:gd name="connsiteY21" fmla="*/ 174364 h 214081"/>
                <a:gd name="connsiteX22" fmla="*/ 49773 w 301930"/>
                <a:gd name="connsiteY22" fmla="*/ 20408 h 214081"/>
                <a:gd name="connsiteX23" fmla="*/ 72882 w 301930"/>
                <a:gd name="connsiteY23" fmla="*/ 9476 h 214081"/>
                <a:gd name="connsiteX24" fmla="*/ 79267 w 301930"/>
                <a:gd name="connsiteY24" fmla="*/ 3403 h 214081"/>
                <a:gd name="connsiteX25" fmla="*/ 75010 w 301930"/>
                <a:gd name="connsiteY25" fmla="*/ 63 h 214081"/>
                <a:gd name="connsiteX26" fmla="*/ 37611 w 301930"/>
                <a:gd name="connsiteY26" fmla="*/ 974 h 214081"/>
                <a:gd name="connsiteX27" fmla="*/ 5685 w 301930"/>
                <a:gd name="connsiteY27" fmla="*/ 63 h 214081"/>
                <a:gd name="connsiteX28" fmla="*/ 212 w 301930"/>
                <a:gd name="connsiteY28" fmla="*/ 5832 h 214081"/>
                <a:gd name="connsiteX29" fmla="*/ 7813 w 301930"/>
                <a:gd name="connsiteY29" fmla="*/ 9476 h 214081"/>
                <a:gd name="connsiteX30" fmla="*/ 23928 w 301930"/>
                <a:gd name="connsiteY30" fmla="*/ 20712 h 214081"/>
                <a:gd name="connsiteX31" fmla="*/ 37611 w 301930"/>
                <a:gd name="connsiteY31" fmla="*/ 206249 h 214081"/>
                <a:gd name="connsiteX32" fmla="*/ 42476 w 301930"/>
                <a:gd name="connsiteY32" fmla="*/ 214144 h 214081"/>
                <a:gd name="connsiteX33" fmla="*/ 49773 w 301930"/>
                <a:gd name="connsiteY33" fmla="*/ 207767 h 214081"/>
                <a:gd name="connsiteX34" fmla="*/ 139166 w 301930"/>
                <a:gd name="connsiteY34" fmla="*/ 52900 h 214081"/>
                <a:gd name="connsiteX35" fmla="*/ 150417 w 301930"/>
                <a:gd name="connsiteY35" fmla="*/ 206249 h 214081"/>
                <a:gd name="connsiteX36" fmla="*/ 155282 w 301930"/>
                <a:gd name="connsiteY36" fmla="*/ 214144 h 214081"/>
                <a:gd name="connsiteX37" fmla="*/ 162579 w 301930"/>
                <a:gd name="connsiteY37" fmla="*/ 208374 h 214081"/>
                <a:gd name="connsiteX38" fmla="*/ 262310 w 301930"/>
                <a:gd name="connsiteY38" fmla="*/ 35287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1930" h="214081">
                  <a:moveTo>
                    <a:pt x="262310" y="35287"/>
                  </a:moveTo>
                  <a:cubicBezTo>
                    <a:pt x="269912" y="21926"/>
                    <a:pt x="277209" y="10995"/>
                    <a:pt x="296365" y="9476"/>
                  </a:cubicBezTo>
                  <a:cubicBezTo>
                    <a:pt x="299101" y="9173"/>
                    <a:pt x="302142" y="9173"/>
                    <a:pt x="302142" y="3403"/>
                  </a:cubicBezTo>
                  <a:cubicBezTo>
                    <a:pt x="302142" y="2188"/>
                    <a:pt x="300926" y="63"/>
                    <a:pt x="298493" y="63"/>
                  </a:cubicBezTo>
                  <a:cubicBezTo>
                    <a:pt x="291196" y="63"/>
                    <a:pt x="282682" y="974"/>
                    <a:pt x="275081" y="974"/>
                  </a:cubicBezTo>
                  <a:cubicBezTo>
                    <a:pt x="264743" y="974"/>
                    <a:pt x="253492" y="63"/>
                    <a:pt x="243459" y="63"/>
                  </a:cubicBezTo>
                  <a:cubicBezTo>
                    <a:pt x="241634" y="63"/>
                    <a:pt x="237681" y="63"/>
                    <a:pt x="237681" y="5832"/>
                  </a:cubicBezTo>
                  <a:cubicBezTo>
                    <a:pt x="237681" y="9173"/>
                    <a:pt x="240418" y="9476"/>
                    <a:pt x="242242" y="9476"/>
                  </a:cubicBezTo>
                  <a:cubicBezTo>
                    <a:pt x="249540" y="9780"/>
                    <a:pt x="260182" y="12209"/>
                    <a:pt x="260182" y="21319"/>
                  </a:cubicBezTo>
                  <a:cubicBezTo>
                    <a:pt x="260182" y="24659"/>
                    <a:pt x="258661" y="27089"/>
                    <a:pt x="256229" y="31340"/>
                  </a:cubicBezTo>
                  <a:lnTo>
                    <a:pt x="174133" y="174364"/>
                  </a:lnTo>
                  <a:lnTo>
                    <a:pt x="162883" y="23748"/>
                  </a:lnTo>
                  <a:cubicBezTo>
                    <a:pt x="162579" y="17675"/>
                    <a:pt x="161971" y="9780"/>
                    <a:pt x="184167" y="9476"/>
                  </a:cubicBezTo>
                  <a:cubicBezTo>
                    <a:pt x="189336" y="9476"/>
                    <a:pt x="192377" y="9476"/>
                    <a:pt x="192377" y="3403"/>
                  </a:cubicBezTo>
                  <a:cubicBezTo>
                    <a:pt x="192377" y="366"/>
                    <a:pt x="189032" y="63"/>
                    <a:pt x="187816" y="63"/>
                  </a:cubicBezTo>
                  <a:cubicBezTo>
                    <a:pt x="175653" y="63"/>
                    <a:pt x="162883" y="974"/>
                    <a:pt x="150721" y="974"/>
                  </a:cubicBezTo>
                  <a:cubicBezTo>
                    <a:pt x="143727" y="974"/>
                    <a:pt x="125788" y="63"/>
                    <a:pt x="118794" y="63"/>
                  </a:cubicBezTo>
                  <a:cubicBezTo>
                    <a:pt x="116970" y="63"/>
                    <a:pt x="113017" y="63"/>
                    <a:pt x="113017" y="6136"/>
                  </a:cubicBezTo>
                  <a:cubicBezTo>
                    <a:pt x="113017" y="9476"/>
                    <a:pt x="116058" y="9476"/>
                    <a:pt x="120315" y="9476"/>
                  </a:cubicBezTo>
                  <a:cubicBezTo>
                    <a:pt x="133693" y="9476"/>
                    <a:pt x="135822" y="11298"/>
                    <a:pt x="136430" y="17068"/>
                  </a:cubicBezTo>
                  <a:lnTo>
                    <a:pt x="138254" y="40450"/>
                  </a:lnTo>
                  <a:lnTo>
                    <a:pt x="61327" y="174364"/>
                  </a:lnTo>
                  <a:lnTo>
                    <a:pt x="49773" y="20408"/>
                  </a:lnTo>
                  <a:cubicBezTo>
                    <a:pt x="49773" y="16764"/>
                    <a:pt x="49773" y="9780"/>
                    <a:pt x="72882" y="9476"/>
                  </a:cubicBezTo>
                  <a:cubicBezTo>
                    <a:pt x="75922" y="9476"/>
                    <a:pt x="79267" y="9476"/>
                    <a:pt x="79267" y="3403"/>
                  </a:cubicBezTo>
                  <a:cubicBezTo>
                    <a:pt x="79267" y="63"/>
                    <a:pt x="75618" y="63"/>
                    <a:pt x="75010" y="63"/>
                  </a:cubicBezTo>
                  <a:cubicBezTo>
                    <a:pt x="62848" y="63"/>
                    <a:pt x="50077" y="974"/>
                    <a:pt x="37611" y="974"/>
                  </a:cubicBezTo>
                  <a:cubicBezTo>
                    <a:pt x="26969" y="974"/>
                    <a:pt x="16023" y="63"/>
                    <a:pt x="5685" y="63"/>
                  </a:cubicBezTo>
                  <a:cubicBezTo>
                    <a:pt x="4164" y="63"/>
                    <a:pt x="212" y="63"/>
                    <a:pt x="212" y="5832"/>
                  </a:cubicBezTo>
                  <a:cubicBezTo>
                    <a:pt x="212" y="9476"/>
                    <a:pt x="2948" y="9476"/>
                    <a:pt x="7813" y="9476"/>
                  </a:cubicBezTo>
                  <a:cubicBezTo>
                    <a:pt x="23016" y="9476"/>
                    <a:pt x="23320" y="12209"/>
                    <a:pt x="23928" y="20712"/>
                  </a:cubicBezTo>
                  <a:lnTo>
                    <a:pt x="37611" y="206249"/>
                  </a:lnTo>
                  <a:cubicBezTo>
                    <a:pt x="37915" y="211715"/>
                    <a:pt x="38219" y="214144"/>
                    <a:pt x="42476" y="214144"/>
                  </a:cubicBezTo>
                  <a:cubicBezTo>
                    <a:pt x="46124" y="214144"/>
                    <a:pt x="47037" y="212322"/>
                    <a:pt x="49773" y="207767"/>
                  </a:cubicBezTo>
                  <a:lnTo>
                    <a:pt x="139166" y="52900"/>
                  </a:lnTo>
                  <a:lnTo>
                    <a:pt x="150417" y="206249"/>
                  </a:lnTo>
                  <a:cubicBezTo>
                    <a:pt x="151025" y="212626"/>
                    <a:pt x="151633" y="214144"/>
                    <a:pt x="155282" y="214144"/>
                  </a:cubicBezTo>
                  <a:cubicBezTo>
                    <a:pt x="159234" y="214144"/>
                    <a:pt x="161059" y="211107"/>
                    <a:pt x="162579" y="208374"/>
                  </a:cubicBezTo>
                  <a:lnTo>
                    <a:pt x="262310" y="35287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A853965-7E3C-CA85-E4F3-315B97FC915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338560" y="4201727"/>
              <a:ext cx="94075" cy="141141"/>
            </a:xfrm>
            <a:custGeom>
              <a:avLst/>
              <a:gdLst>
                <a:gd name="connsiteX0" fmla="*/ 94298 w 94075"/>
                <a:gd name="connsiteY0" fmla="*/ 102514 h 141141"/>
                <a:gd name="connsiteX1" fmla="*/ 87061 w 94075"/>
                <a:gd name="connsiteY1" fmla="*/ 102514 h 141141"/>
                <a:gd name="connsiteX2" fmla="*/ 81528 w 94075"/>
                <a:gd name="connsiteY2" fmla="*/ 121858 h 141141"/>
                <a:gd name="connsiteX3" fmla="*/ 60456 w 94075"/>
                <a:gd name="connsiteY3" fmla="*/ 123133 h 141141"/>
                <a:gd name="connsiteX4" fmla="*/ 21294 w 94075"/>
                <a:gd name="connsiteY4" fmla="*/ 123133 h 141141"/>
                <a:gd name="connsiteX5" fmla="*/ 63862 w 94075"/>
                <a:gd name="connsiteY5" fmla="*/ 87422 h 141141"/>
                <a:gd name="connsiteX6" fmla="*/ 94298 w 94075"/>
                <a:gd name="connsiteY6" fmla="*/ 41509 h 141141"/>
                <a:gd name="connsiteX7" fmla="*/ 44493 w 94075"/>
                <a:gd name="connsiteY7" fmla="*/ 59 h 141141"/>
                <a:gd name="connsiteX8" fmla="*/ 222 w 94075"/>
                <a:gd name="connsiteY8" fmla="*/ 38108 h 141141"/>
                <a:gd name="connsiteX9" fmla="*/ 11503 w 94075"/>
                <a:gd name="connsiteY9" fmla="*/ 50011 h 141141"/>
                <a:gd name="connsiteX10" fmla="*/ 22783 w 94075"/>
                <a:gd name="connsiteY10" fmla="*/ 38746 h 141141"/>
                <a:gd name="connsiteX11" fmla="*/ 10226 w 94075"/>
                <a:gd name="connsiteY11" fmla="*/ 27480 h 141141"/>
                <a:gd name="connsiteX12" fmla="*/ 41301 w 94075"/>
                <a:gd name="connsiteY12" fmla="*/ 7711 h 141141"/>
                <a:gd name="connsiteX13" fmla="*/ 73653 w 94075"/>
                <a:gd name="connsiteY13" fmla="*/ 41509 h 141141"/>
                <a:gd name="connsiteX14" fmla="*/ 53645 w 94075"/>
                <a:gd name="connsiteY14" fmla="*/ 82321 h 141141"/>
                <a:gd name="connsiteX15" fmla="*/ 2351 w 94075"/>
                <a:gd name="connsiteY15" fmla="*/ 132911 h 141141"/>
                <a:gd name="connsiteX16" fmla="*/ 222 w 94075"/>
                <a:gd name="connsiteY16" fmla="*/ 141201 h 141141"/>
                <a:gd name="connsiteX17" fmla="*/ 87913 w 94075"/>
                <a:gd name="connsiteY17" fmla="*/ 141201 h 141141"/>
                <a:gd name="connsiteX18" fmla="*/ 94298 w 94075"/>
                <a:gd name="connsiteY18" fmla="*/ 102514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75" h="141141">
                  <a:moveTo>
                    <a:pt x="94298" y="102514"/>
                  </a:moveTo>
                  <a:lnTo>
                    <a:pt x="87061" y="102514"/>
                  </a:lnTo>
                  <a:cubicBezTo>
                    <a:pt x="86423" y="107191"/>
                    <a:pt x="84295" y="119732"/>
                    <a:pt x="81528" y="121858"/>
                  </a:cubicBezTo>
                  <a:cubicBezTo>
                    <a:pt x="79825" y="123133"/>
                    <a:pt x="63436" y="123133"/>
                    <a:pt x="60456" y="123133"/>
                  </a:cubicBezTo>
                  <a:lnTo>
                    <a:pt x="21294" y="123133"/>
                  </a:lnTo>
                  <a:cubicBezTo>
                    <a:pt x="43642" y="103365"/>
                    <a:pt x="51091" y="97413"/>
                    <a:pt x="63862" y="87422"/>
                  </a:cubicBezTo>
                  <a:cubicBezTo>
                    <a:pt x="79612" y="74881"/>
                    <a:pt x="94298" y="61702"/>
                    <a:pt x="94298" y="41509"/>
                  </a:cubicBezTo>
                  <a:cubicBezTo>
                    <a:pt x="94298" y="15789"/>
                    <a:pt x="71737" y="59"/>
                    <a:pt x="44493" y="59"/>
                  </a:cubicBezTo>
                  <a:cubicBezTo>
                    <a:pt x="18101" y="59"/>
                    <a:pt x="222" y="18552"/>
                    <a:pt x="222" y="38108"/>
                  </a:cubicBezTo>
                  <a:cubicBezTo>
                    <a:pt x="222" y="48949"/>
                    <a:pt x="9375" y="50011"/>
                    <a:pt x="11503" y="50011"/>
                  </a:cubicBezTo>
                  <a:cubicBezTo>
                    <a:pt x="16611" y="50011"/>
                    <a:pt x="22783" y="46398"/>
                    <a:pt x="22783" y="38746"/>
                  </a:cubicBezTo>
                  <a:cubicBezTo>
                    <a:pt x="22783" y="34919"/>
                    <a:pt x="21294" y="27480"/>
                    <a:pt x="10226" y="27480"/>
                  </a:cubicBezTo>
                  <a:cubicBezTo>
                    <a:pt x="16824" y="12388"/>
                    <a:pt x="31297" y="7711"/>
                    <a:pt x="41301" y="7711"/>
                  </a:cubicBezTo>
                  <a:cubicBezTo>
                    <a:pt x="62585" y="7711"/>
                    <a:pt x="73653" y="24291"/>
                    <a:pt x="73653" y="41509"/>
                  </a:cubicBezTo>
                  <a:cubicBezTo>
                    <a:pt x="73653" y="60002"/>
                    <a:pt x="60456" y="74669"/>
                    <a:pt x="53645" y="82321"/>
                  </a:cubicBezTo>
                  <a:lnTo>
                    <a:pt x="2351" y="132911"/>
                  </a:lnTo>
                  <a:cubicBezTo>
                    <a:pt x="222" y="134824"/>
                    <a:pt x="222" y="135249"/>
                    <a:pt x="222" y="141201"/>
                  </a:cubicBezTo>
                  <a:lnTo>
                    <a:pt x="87913" y="141201"/>
                  </a:lnTo>
                  <a:lnTo>
                    <a:pt x="94298" y="102514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880A68C-3C2D-7868-B7D9-F2AF10CF6D6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491658" y="4225320"/>
              <a:ext cx="70541" cy="303661"/>
            </a:xfrm>
            <a:custGeom>
              <a:avLst/>
              <a:gdLst>
                <a:gd name="connsiteX0" fmla="*/ 70768 w 70541"/>
                <a:gd name="connsiteY0" fmla="*/ 300687 h 303661"/>
                <a:gd name="connsiteX1" fmla="*/ 65599 w 70541"/>
                <a:gd name="connsiteY1" fmla="*/ 294007 h 303661"/>
                <a:gd name="connsiteX2" fmla="*/ 17862 w 70541"/>
                <a:gd name="connsiteY2" fmla="*/ 151893 h 303661"/>
                <a:gd name="connsiteX3" fmla="*/ 66816 w 70541"/>
                <a:gd name="connsiteY3" fmla="*/ 8262 h 303661"/>
                <a:gd name="connsiteX4" fmla="*/ 70768 w 70541"/>
                <a:gd name="connsiteY4" fmla="*/ 3099 h 303661"/>
                <a:gd name="connsiteX5" fmla="*/ 67728 w 70541"/>
                <a:gd name="connsiteY5" fmla="*/ 63 h 303661"/>
                <a:gd name="connsiteX6" fmla="*/ 19383 w 70541"/>
                <a:gd name="connsiteY6" fmla="*/ 59277 h 303661"/>
                <a:gd name="connsiteX7" fmla="*/ 227 w 70541"/>
                <a:gd name="connsiteY7" fmla="*/ 151893 h 303661"/>
                <a:gd name="connsiteX8" fmla="*/ 20295 w 70541"/>
                <a:gd name="connsiteY8" fmla="*/ 246636 h 303661"/>
                <a:gd name="connsiteX9" fmla="*/ 67728 w 70541"/>
                <a:gd name="connsiteY9" fmla="*/ 303724 h 303661"/>
                <a:gd name="connsiteX10" fmla="*/ 70768 w 70541"/>
                <a:gd name="connsiteY10" fmla="*/ 30068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768" y="300687"/>
                  </a:moveTo>
                  <a:cubicBezTo>
                    <a:pt x="70768" y="299776"/>
                    <a:pt x="70768" y="299169"/>
                    <a:pt x="65599" y="294007"/>
                  </a:cubicBezTo>
                  <a:cubicBezTo>
                    <a:pt x="27592" y="255746"/>
                    <a:pt x="17862" y="198354"/>
                    <a:pt x="17862" y="151893"/>
                  </a:cubicBezTo>
                  <a:cubicBezTo>
                    <a:pt x="17862" y="99056"/>
                    <a:pt x="29416" y="46219"/>
                    <a:pt x="66816" y="8262"/>
                  </a:cubicBezTo>
                  <a:cubicBezTo>
                    <a:pt x="70768" y="4618"/>
                    <a:pt x="70768" y="4010"/>
                    <a:pt x="70768" y="3099"/>
                  </a:cubicBezTo>
                  <a:cubicBezTo>
                    <a:pt x="70768" y="974"/>
                    <a:pt x="69552" y="63"/>
                    <a:pt x="67728" y="63"/>
                  </a:cubicBezTo>
                  <a:cubicBezTo>
                    <a:pt x="64687" y="63"/>
                    <a:pt x="37322" y="20712"/>
                    <a:pt x="19383" y="59277"/>
                  </a:cubicBezTo>
                  <a:cubicBezTo>
                    <a:pt x="3876" y="92679"/>
                    <a:pt x="227" y="126386"/>
                    <a:pt x="227" y="151893"/>
                  </a:cubicBezTo>
                  <a:cubicBezTo>
                    <a:pt x="227" y="175579"/>
                    <a:pt x="3571" y="212322"/>
                    <a:pt x="20295" y="246636"/>
                  </a:cubicBezTo>
                  <a:cubicBezTo>
                    <a:pt x="38538" y="283986"/>
                    <a:pt x="64687" y="303724"/>
                    <a:pt x="67728" y="303724"/>
                  </a:cubicBezTo>
                  <a:cubicBezTo>
                    <a:pt x="69552" y="303724"/>
                    <a:pt x="70768" y="302813"/>
                    <a:pt x="70768" y="30068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789A1E-CA4F-4DAB-3FC6-065F3A98ED3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596524" y="4242325"/>
              <a:ext cx="137738" cy="214081"/>
            </a:xfrm>
            <a:custGeom>
              <a:avLst/>
              <a:gdLst>
                <a:gd name="connsiteX0" fmla="*/ 70772 w 137738"/>
                <a:gd name="connsiteY0" fmla="*/ 3403 h 214081"/>
                <a:gd name="connsiteX1" fmla="*/ 66820 w 137738"/>
                <a:gd name="connsiteY1" fmla="*/ 63 h 214081"/>
                <a:gd name="connsiteX2" fmla="*/ 29724 w 137738"/>
                <a:gd name="connsiteY2" fmla="*/ 3099 h 214081"/>
                <a:gd name="connsiteX3" fmla="*/ 23947 w 137738"/>
                <a:gd name="connsiteY3" fmla="*/ 9173 h 214081"/>
                <a:gd name="connsiteX4" fmla="*/ 31245 w 137738"/>
                <a:gd name="connsiteY4" fmla="*/ 12817 h 214081"/>
                <a:gd name="connsiteX5" fmla="*/ 46448 w 137738"/>
                <a:gd name="connsiteY5" fmla="*/ 17979 h 214081"/>
                <a:gd name="connsiteX6" fmla="*/ 45535 w 137738"/>
                <a:gd name="connsiteY6" fmla="*/ 24052 h 214081"/>
                <a:gd name="connsiteX7" fmla="*/ 1447 w 137738"/>
                <a:gd name="connsiteY7" fmla="*/ 198961 h 214081"/>
                <a:gd name="connsiteX8" fmla="*/ 231 w 137738"/>
                <a:gd name="connsiteY8" fmla="*/ 205641 h 214081"/>
                <a:gd name="connsiteX9" fmla="*/ 9048 w 137738"/>
                <a:gd name="connsiteY9" fmla="*/ 214144 h 214081"/>
                <a:gd name="connsiteX10" fmla="*/ 19386 w 137738"/>
                <a:gd name="connsiteY10" fmla="*/ 207767 h 214081"/>
                <a:gd name="connsiteX11" fmla="*/ 36414 w 137738"/>
                <a:gd name="connsiteY11" fmla="*/ 141265 h 214081"/>
                <a:gd name="connsiteX12" fmla="*/ 71684 w 137738"/>
                <a:gd name="connsiteY12" fmla="*/ 167076 h 214081"/>
                <a:gd name="connsiteX13" fmla="*/ 70772 w 137738"/>
                <a:gd name="connsiteY13" fmla="*/ 173453 h 214081"/>
                <a:gd name="connsiteX14" fmla="*/ 69556 w 137738"/>
                <a:gd name="connsiteY14" fmla="*/ 184082 h 214081"/>
                <a:gd name="connsiteX15" fmla="*/ 97529 w 137738"/>
                <a:gd name="connsiteY15" fmla="*/ 214144 h 214081"/>
                <a:gd name="connsiteX16" fmla="*/ 121550 w 137738"/>
                <a:gd name="connsiteY16" fmla="*/ 198050 h 214081"/>
                <a:gd name="connsiteX17" fmla="*/ 132496 w 137738"/>
                <a:gd name="connsiteY17" fmla="*/ 167380 h 214081"/>
                <a:gd name="connsiteX18" fmla="*/ 128848 w 137738"/>
                <a:gd name="connsiteY18" fmla="*/ 164344 h 214081"/>
                <a:gd name="connsiteX19" fmla="*/ 124591 w 137738"/>
                <a:gd name="connsiteY19" fmla="*/ 169809 h 214081"/>
                <a:gd name="connsiteX20" fmla="*/ 98138 w 137738"/>
                <a:gd name="connsiteY20" fmla="*/ 207463 h 214081"/>
                <a:gd name="connsiteX21" fmla="*/ 88408 w 137738"/>
                <a:gd name="connsiteY21" fmla="*/ 193191 h 214081"/>
                <a:gd name="connsiteX22" fmla="*/ 90840 w 137738"/>
                <a:gd name="connsiteY22" fmla="*/ 176186 h 214081"/>
                <a:gd name="connsiteX23" fmla="*/ 92056 w 137738"/>
                <a:gd name="connsiteY23" fmla="*/ 166773 h 214081"/>
                <a:gd name="connsiteX24" fmla="*/ 47056 w 137738"/>
                <a:gd name="connsiteY24" fmla="*/ 134888 h 214081"/>
                <a:gd name="connsiteX25" fmla="*/ 73205 w 137738"/>
                <a:gd name="connsiteY25" fmla="*/ 112417 h 214081"/>
                <a:gd name="connsiteX26" fmla="*/ 116685 w 137738"/>
                <a:gd name="connsiteY26" fmla="*/ 83266 h 214081"/>
                <a:gd name="connsiteX27" fmla="*/ 119422 w 137738"/>
                <a:gd name="connsiteY27" fmla="*/ 83570 h 214081"/>
                <a:gd name="connsiteX28" fmla="*/ 125807 w 137738"/>
                <a:gd name="connsiteY28" fmla="*/ 85999 h 214081"/>
                <a:gd name="connsiteX29" fmla="*/ 127023 w 137738"/>
                <a:gd name="connsiteY29" fmla="*/ 87214 h 214081"/>
                <a:gd name="connsiteX30" fmla="*/ 109692 w 137738"/>
                <a:gd name="connsiteY30" fmla="*/ 103611 h 214081"/>
                <a:gd name="connsiteX31" fmla="*/ 121246 w 137738"/>
                <a:gd name="connsiteY31" fmla="*/ 114239 h 214081"/>
                <a:gd name="connsiteX32" fmla="*/ 137969 w 137738"/>
                <a:gd name="connsiteY32" fmla="*/ 95716 h 214081"/>
                <a:gd name="connsiteX33" fmla="*/ 117293 w 137738"/>
                <a:gd name="connsiteY33" fmla="*/ 76585 h 214081"/>
                <a:gd name="connsiteX34" fmla="*/ 72901 w 137738"/>
                <a:gd name="connsiteY34" fmla="*/ 103308 h 214081"/>
                <a:gd name="connsiteX35" fmla="*/ 39150 w 137738"/>
                <a:gd name="connsiteY35" fmla="*/ 131548 h 214081"/>
                <a:gd name="connsiteX36" fmla="*/ 70772 w 137738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738" h="214081">
                  <a:moveTo>
                    <a:pt x="70772" y="3403"/>
                  </a:moveTo>
                  <a:cubicBezTo>
                    <a:pt x="70772" y="3099"/>
                    <a:pt x="70772" y="63"/>
                    <a:pt x="66820" y="63"/>
                  </a:cubicBezTo>
                  <a:cubicBezTo>
                    <a:pt x="59826" y="63"/>
                    <a:pt x="37630" y="2492"/>
                    <a:pt x="29724" y="3099"/>
                  </a:cubicBezTo>
                  <a:cubicBezTo>
                    <a:pt x="27292" y="3403"/>
                    <a:pt x="23947" y="3707"/>
                    <a:pt x="23947" y="9173"/>
                  </a:cubicBezTo>
                  <a:cubicBezTo>
                    <a:pt x="23947" y="12817"/>
                    <a:pt x="26684" y="12817"/>
                    <a:pt x="31245" y="12817"/>
                  </a:cubicBezTo>
                  <a:cubicBezTo>
                    <a:pt x="45839" y="12817"/>
                    <a:pt x="46448" y="14942"/>
                    <a:pt x="46448" y="17979"/>
                  </a:cubicBezTo>
                  <a:lnTo>
                    <a:pt x="45535" y="24052"/>
                  </a:lnTo>
                  <a:lnTo>
                    <a:pt x="1447" y="198961"/>
                  </a:lnTo>
                  <a:cubicBezTo>
                    <a:pt x="231" y="203212"/>
                    <a:pt x="231" y="203819"/>
                    <a:pt x="231" y="205641"/>
                  </a:cubicBezTo>
                  <a:cubicBezTo>
                    <a:pt x="231" y="212626"/>
                    <a:pt x="6312" y="214144"/>
                    <a:pt x="9048" y="214144"/>
                  </a:cubicBezTo>
                  <a:cubicBezTo>
                    <a:pt x="13001" y="214144"/>
                    <a:pt x="17562" y="211411"/>
                    <a:pt x="19386" y="207767"/>
                  </a:cubicBezTo>
                  <a:cubicBezTo>
                    <a:pt x="20907" y="205034"/>
                    <a:pt x="34589" y="148857"/>
                    <a:pt x="36414" y="141265"/>
                  </a:cubicBezTo>
                  <a:cubicBezTo>
                    <a:pt x="46752" y="142176"/>
                    <a:pt x="71684" y="147035"/>
                    <a:pt x="71684" y="167076"/>
                  </a:cubicBezTo>
                  <a:cubicBezTo>
                    <a:pt x="71684" y="169202"/>
                    <a:pt x="71684" y="170417"/>
                    <a:pt x="70772" y="173453"/>
                  </a:cubicBezTo>
                  <a:cubicBezTo>
                    <a:pt x="70164" y="177097"/>
                    <a:pt x="69556" y="180741"/>
                    <a:pt x="69556" y="184082"/>
                  </a:cubicBezTo>
                  <a:cubicBezTo>
                    <a:pt x="69556" y="201997"/>
                    <a:pt x="81718" y="214144"/>
                    <a:pt x="97529" y="214144"/>
                  </a:cubicBezTo>
                  <a:cubicBezTo>
                    <a:pt x="106651" y="214144"/>
                    <a:pt x="114861" y="209285"/>
                    <a:pt x="121550" y="198050"/>
                  </a:cubicBezTo>
                  <a:cubicBezTo>
                    <a:pt x="129152" y="184689"/>
                    <a:pt x="132496" y="167987"/>
                    <a:pt x="132496" y="167380"/>
                  </a:cubicBezTo>
                  <a:cubicBezTo>
                    <a:pt x="132496" y="164344"/>
                    <a:pt x="129760" y="164344"/>
                    <a:pt x="128848" y="164344"/>
                  </a:cubicBezTo>
                  <a:cubicBezTo>
                    <a:pt x="125807" y="164344"/>
                    <a:pt x="125503" y="165558"/>
                    <a:pt x="124591" y="169809"/>
                  </a:cubicBezTo>
                  <a:cubicBezTo>
                    <a:pt x="118510" y="191977"/>
                    <a:pt x="111516" y="207463"/>
                    <a:pt x="98138" y="207463"/>
                  </a:cubicBezTo>
                  <a:cubicBezTo>
                    <a:pt x="92360" y="207463"/>
                    <a:pt x="88408" y="204123"/>
                    <a:pt x="88408" y="193191"/>
                  </a:cubicBezTo>
                  <a:cubicBezTo>
                    <a:pt x="88408" y="188029"/>
                    <a:pt x="89624" y="181045"/>
                    <a:pt x="90840" y="176186"/>
                  </a:cubicBezTo>
                  <a:cubicBezTo>
                    <a:pt x="92056" y="171024"/>
                    <a:pt x="92056" y="169809"/>
                    <a:pt x="92056" y="166773"/>
                  </a:cubicBezTo>
                  <a:cubicBezTo>
                    <a:pt x="92056" y="147035"/>
                    <a:pt x="72901" y="138229"/>
                    <a:pt x="47056" y="134888"/>
                  </a:cubicBezTo>
                  <a:cubicBezTo>
                    <a:pt x="56482" y="129422"/>
                    <a:pt x="66211" y="119705"/>
                    <a:pt x="73205" y="112417"/>
                  </a:cubicBezTo>
                  <a:cubicBezTo>
                    <a:pt x="87800" y="96323"/>
                    <a:pt x="101786" y="83266"/>
                    <a:pt x="116685" y="83266"/>
                  </a:cubicBezTo>
                  <a:cubicBezTo>
                    <a:pt x="118510" y="83266"/>
                    <a:pt x="118814" y="83266"/>
                    <a:pt x="119422" y="83570"/>
                  </a:cubicBezTo>
                  <a:cubicBezTo>
                    <a:pt x="123070" y="84177"/>
                    <a:pt x="123374" y="84177"/>
                    <a:pt x="125807" y="85999"/>
                  </a:cubicBezTo>
                  <a:cubicBezTo>
                    <a:pt x="126415" y="86303"/>
                    <a:pt x="126415" y="86606"/>
                    <a:pt x="127023" y="87214"/>
                  </a:cubicBezTo>
                  <a:cubicBezTo>
                    <a:pt x="112428" y="88125"/>
                    <a:pt x="109692" y="99967"/>
                    <a:pt x="109692" y="103611"/>
                  </a:cubicBezTo>
                  <a:cubicBezTo>
                    <a:pt x="109692" y="108470"/>
                    <a:pt x="113036" y="114239"/>
                    <a:pt x="121246" y="114239"/>
                  </a:cubicBezTo>
                  <a:cubicBezTo>
                    <a:pt x="129152" y="114239"/>
                    <a:pt x="137969" y="107559"/>
                    <a:pt x="137969" y="95716"/>
                  </a:cubicBezTo>
                  <a:cubicBezTo>
                    <a:pt x="137969" y="86606"/>
                    <a:pt x="130976" y="76585"/>
                    <a:pt x="117293" y="76585"/>
                  </a:cubicBezTo>
                  <a:cubicBezTo>
                    <a:pt x="108780" y="76585"/>
                    <a:pt x="94793" y="79015"/>
                    <a:pt x="72901" y="103308"/>
                  </a:cubicBezTo>
                  <a:cubicBezTo>
                    <a:pt x="62563" y="114847"/>
                    <a:pt x="50704" y="126993"/>
                    <a:pt x="39150" y="131548"/>
                  </a:cubicBezTo>
                  <a:lnTo>
                    <a:pt x="70772" y="3403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6ED908A-EB95-8D8C-B1DC-94F7A68DA58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773816" y="4420877"/>
              <a:ext cx="35574" cy="90794"/>
            </a:xfrm>
            <a:custGeom>
              <a:avLst/>
              <a:gdLst>
                <a:gd name="connsiteX0" fmla="*/ 35811 w 35574"/>
                <a:gd name="connsiteY0" fmla="*/ 31947 h 90794"/>
                <a:gd name="connsiteX1" fmla="*/ 16351 w 35574"/>
                <a:gd name="connsiteY1" fmla="*/ 63 h 90794"/>
                <a:gd name="connsiteX2" fmla="*/ 236 w 35574"/>
                <a:gd name="connsiteY2" fmla="*/ 16157 h 90794"/>
                <a:gd name="connsiteX3" fmla="*/ 16351 w 35574"/>
                <a:gd name="connsiteY3" fmla="*/ 32251 h 90794"/>
                <a:gd name="connsiteX4" fmla="*/ 26993 w 35574"/>
                <a:gd name="connsiteY4" fmla="*/ 28303 h 90794"/>
                <a:gd name="connsiteX5" fmla="*/ 28514 w 35574"/>
                <a:gd name="connsiteY5" fmla="*/ 27392 h 90794"/>
                <a:gd name="connsiteX6" fmla="*/ 29122 w 35574"/>
                <a:gd name="connsiteY6" fmla="*/ 31947 h 90794"/>
                <a:gd name="connsiteX7" fmla="*/ 8446 w 35574"/>
                <a:gd name="connsiteY7" fmla="*/ 82659 h 90794"/>
                <a:gd name="connsiteX8" fmla="*/ 5101 w 35574"/>
                <a:gd name="connsiteY8" fmla="*/ 87517 h 90794"/>
                <a:gd name="connsiteX9" fmla="*/ 8142 w 35574"/>
                <a:gd name="connsiteY9" fmla="*/ 90858 h 90794"/>
                <a:gd name="connsiteX10" fmla="*/ 35811 w 35574"/>
                <a:gd name="connsiteY10" fmla="*/ 31947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74" h="90794">
                  <a:moveTo>
                    <a:pt x="35811" y="31947"/>
                  </a:moveTo>
                  <a:cubicBezTo>
                    <a:pt x="35811" y="11906"/>
                    <a:pt x="28210" y="63"/>
                    <a:pt x="16351" y="63"/>
                  </a:cubicBezTo>
                  <a:cubicBezTo>
                    <a:pt x="6317" y="63"/>
                    <a:pt x="236" y="7654"/>
                    <a:pt x="236" y="16157"/>
                  </a:cubicBezTo>
                  <a:cubicBezTo>
                    <a:pt x="236" y="24356"/>
                    <a:pt x="6317" y="32251"/>
                    <a:pt x="16351" y="32251"/>
                  </a:cubicBezTo>
                  <a:cubicBezTo>
                    <a:pt x="20000" y="32251"/>
                    <a:pt x="23953" y="31036"/>
                    <a:pt x="26993" y="28303"/>
                  </a:cubicBezTo>
                  <a:cubicBezTo>
                    <a:pt x="27905" y="27696"/>
                    <a:pt x="28210" y="27392"/>
                    <a:pt x="28514" y="27392"/>
                  </a:cubicBezTo>
                  <a:cubicBezTo>
                    <a:pt x="28818" y="27392"/>
                    <a:pt x="29122" y="27696"/>
                    <a:pt x="29122" y="31947"/>
                  </a:cubicBezTo>
                  <a:cubicBezTo>
                    <a:pt x="29122" y="54418"/>
                    <a:pt x="18480" y="72638"/>
                    <a:pt x="8446" y="82659"/>
                  </a:cubicBezTo>
                  <a:cubicBezTo>
                    <a:pt x="5101" y="85999"/>
                    <a:pt x="5101" y="86606"/>
                    <a:pt x="5101" y="87517"/>
                  </a:cubicBezTo>
                  <a:cubicBezTo>
                    <a:pt x="5101" y="89643"/>
                    <a:pt x="6621" y="90858"/>
                    <a:pt x="8142" y="90858"/>
                  </a:cubicBezTo>
                  <a:cubicBezTo>
                    <a:pt x="11486" y="90858"/>
                    <a:pt x="35811" y="67476"/>
                    <a:pt x="35811" y="31947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EBA913B-3E97-92D5-AFC8-B590A77FF0A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895574" y="4245665"/>
              <a:ext cx="304666" cy="207400"/>
            </a:xfrm>
            <a:custGeom>
              <a:avLst/>
              <a:gdLst>
                <a:gd name="connsiteX0" fmla="*/ 269029 w 304666"/>
                <a:gd name="connsiteY0" fmla="*/ 23445 h 207400"/>
                <a:gd name="connsiteX1" fmla="*/ 295178 w 304666"/>
                <a:gd name="connsiteY1" fmla="*/ 9476 h 207400"/>
                <a:gd name="connsiteX2" fmla="*/ 304907 w 304666"/>
                <a:gd name="connsiteY2" fmla="*/ 3403 h 207400"/>
                <a:gd name="connsiteX3" fmla="*/ 296698 w 304666"/>
                <a:gd name="connsiteY3" fmla="*/ 63 h 207400"/>
                <a:gd name="connsiteX4" fmla="*/ 256562 w 304666"/>
                <a:gd name="connsiteY4" fmla="*/ 63 h 207400"/>
                <a:gd name="connsiteX5" fmla="*/ 244704 w 304666"/>
                <a:gd name="connsiteY5" fmla="*/ 5832 h 207400"/>
                <a:gd name="connsiteX6" fmla="*/ 133722 w 304666"/>
                <a:gd name="connsiteY6" fmla="*/ 178919 h 207400"/>
                <a:gd name="connsiteX7" fmla="*/ 110006 w 304666"/>
                <a:gd name="connsiteY7" fmla="*/ 7047 h 207400"/>
                <a:gd name="connsiteX8" fmla="*/ 100580 w 304666"/>
                <a:gd name="connsiteY8" fmla="*/ 63 h 207400"/>
                <a:gd name="connsiteX9" fmla="*/ 58924 w 304666"/>
                <a:gd name="connsiteY9" fmla="*/ 63 h 207400"/>
                <a:gd name="connsiteX10" fmla="*/ 49802 w 304666"/>
                <a:gd name="connsiteY10" fmla="*/ 5832 h 207400"/>
                <a:gd name="connsiteX11" fmla="*/ 58620 w 304666"/>
                <a:gd name="connsiteY11" fmla="*/ 9476 h 207400"/>
                <a:gd name="connsiteX12" fmla="*/ 71694 w 304666"/>
                <a:gd name="connsiteY12" fmla="*/ 10084 h 207400"/>
                <a:gd name="connsiteX13" fmla="*/ 78384 w 304666"/>
                <a:gd name="connsiteY13" fmla="*/ 14942 h 207400"/>
                <a:gd name="connsiteX14" fmla="*/ 77167 w 304666"/>
                <a:gd name="connsiteY14" fmla="*/ 20712 h 207400"/>
                <a:gd name="connsiteX15" fmla="*/ 38552 w 304666"/>
                <a:gd name="connsiteY15" fmla="*/ 175275 h 207400"/>
                <a:gd name="connsiteX16" fmla="*/ 5714 w 304666"/>
                <a:gd name="connsiteY16" fmla="*/ 198050 h 207400"/>
                <a:gd name="connsiteX17" fmla="*/ 241 w 304666"/>
                <a:gd name="connsiteY17" fmla="*/ 203819 h 207400"/>
                <a:gd name="connsiteX18" fmla="*/ 4497 w 304666"/>
                <a:gd name="connsiteY18" fmla="*/ 207463 h 207400"/>
                <a:gd name="connsiteX19" fmla="*/ 34903 w 304666"/>
                <a:gd name="connsiteY19" fmla="*/ 206552 h 207400"/>
                <a:gd name="connsiteX20" fmla="*/ 66221 w 304666"/>
                <a:gd name="connsiteY20" fmla="*/ 207463 h 207400"/>
                <a:gd name="connsiteX21" fmla="*/ 71694 w 304666"/>
                <a:gd name="connsiteY21" fmla="*/ 201390 h 207400"/>
                <a:gd name="connsiteX22" fmla="*/ 66221 w 304666"/>
                <a:gd name="connsiteY22" fmla="*/ 198050 h 207400"/>
                <a:gd name="connsiteX23" fmla="*/ 45545 w 304666"/>
                <a:gd name="connsiteY23" fmla="*/ 184689 h 207400"/>
                <a:gd name="connsiteX24" fmla="*/ 46762 w 304666"/>
                <a:gd name="connsiteY24" fmla="*/ 177705 h 207400"/>
                <a:gd name="connsiteX25" fmla="*/ 88114 w 304666"/>
                <a:gd name="connsiteY25" fmla="*/ 12209 h 207400"/>
                <a:gd name="connsiteX26" fmla="*/ 88418 w 304666"/>
                <a:gd name="connsiteY26" fmla="*/ 12209 h 207400"/>
                <a:gd name="connsiteX27" fmla="*/ 114567 w 304666"/>
                <a:gd name="connsiteY27" fmla="*/ 200479 h 207400"/>
                <a:gd name="connsiteX28" fmla="*/ 119128 w 304666"/>
                <a:gd name="connsiteY28" fmla="*/ 207463 h 207400"/>
                <a:gd name="connsiteX29" fmla="*/ 125817 w 304666"/>
                <a:gd name="connsiteY29" fmla="*/ 201997 h 207400"/>
                <a:gd name="connsiteX30" fmla="*/ 248657 w 304666"/>
                <a:gd name="connsiteY30" fmla="*/ 9780 h 207400"/>
                <a:gd name="connsiteX31" fmla="*/ 248961 w 304666"/>
                <a:gd name="connsiteY31" fmla="*/ 9780 h 207400"/>
                <a:gd name="connsiteX32" fmla="*/ 205480 w 304666"/>
                <a:gd name="connsiteY32" fmla="*/ 183778 h 207400"/>
                <a:gd name="connsiteX33" fmla="*/ 177811 w 304666"/>
                <a:gd name="connsiteY33" fmla="*/ 198050 h 207400"/>
                <a:gd name="connsiteX34" fmla="*/ 169297 w 304666"/>
                <a:gd name="connsiteY34" fmla="*/ 203819 h 207400"/>
                <a:gd name="connsiteX35" fmla="*/ 173858 w 304666"/>
                <a:gd name="connsiteY35" fmla="*/ 207463 h 207400"/>
                <a:gd name="connsiteX36" fmla="*/ 211561 w 304666"/>
                <a:gd name="connsiteY36" fmla="*/ 206552 h 207400"/>
                <a:gd name="connsiteX37" fmla="*/ 249569 w 304666"/>
                <a:gd name="connsiteY37" fmla="*/ 207463 h 207400"/>
                <a:gd name="connsiteX38" fmla="*/ 255346 w 304666"/>
                <a:gd name="connsiteY38" fmla="*/ 201390 h 207400"/>
                <a:gd name="connsiteX39" fmla="*/ 246832 w 304666"/>
                <a:gd name="connsiteY39" fmla="*/ 198050 h 207400"/>
                <a:gd name="connsiteX40" fmla="*/ 227068 w 304666"/>
                <a:gd name="connsiteY40" fmla="*/ 192584 h 207400"/>
                <a:gd name="connsiteX41" fmla="*/ 228589 w 304666"/>
                <a:gd name="connsiteY41" fmla="*/ 185296 h 207400"/>
                <a:gd name="connsiteX42" fmla="*/ 269029 w 304666"/>
                <a:gd name="connsiteY42" fmla="*/ 23445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4666" h="207400">
                  <a:moveTo>
                    <a:pt x="269029" y="23445"/>
                  </a:moveTo>
                  <a:cubicBezTo>
                    <a:pt x="271765" y="12513"/>
                    <a:pt x="272373" y="9476"/>
                    <a:pt x="295178" y="9476"/>
                  </a:cubicBezTo>
                  <a:cubicBezTo>
                    <a:pt x="302171" y="9476"/>
                    <a:pt x="304907" y="9476"/>
                    <a:pt x="304907" y="3403"/>
                  </a:cubicBezTo>
                  <a:cubicBezTo>
                    <a:pt x="304907" y="63"/>
                    <a:pt x="301867" y="63"/>
                    <a:pt x="296698" y="63"/>
                  </a:cubicBezTo>
                  <a:lnTo>
                    <a:pt x="256562" y="63"/>
                  </a:lnTo>
                  <a:cubicBezTo>
                    <a:pt x="248657" y="63"/>
                    <a:pt x="248353" y="63"/>
                    <a:pt x="244704" y="5832"/>
                  </a:cubicBezTo>
                  <a:lnTo>
                    <a:pt x="133722" y="178919"/>
                  </a:lnTo>
                  <a:lnTo>
                    <a:pt x="110006" y="7047"/>
                  </a:lnTo>
                  <a:cubicBezTo>
                    <a:pt x="109094" y="63"/>
                    <a:pt x="108486" y="63"/>
                    <a:pt x="100580" y="63"/>
                  </a:cubicBezTo>
                  <a:lnTo>
                    <a:pt x="58924" y="63"/>
                  </a:lnTo>
                  <a:cubicBezTo>
                    <a:pt x="53147" y="63"/>
                    <a:pt x="49802" y="63"/>
                    <a:pt x="49802" y="5832"/>
                  </a:cubicBezTo>
                  <a:cubicBezTo>
                    <a:pt x="49802" y="9476"/>
                    <a:pt x="52539" y="9476"/>
                    <a:pt x="58620" y="9476"/>
                  </a:cubicBezTo>
                  <a:cubicBezTo>
                    <a:pt x="62573" y="9476"/>
                    <a:pt x="68046" y="9780"/>
                    <a:pt x="71694" y="10084"/>
                  </a:cubicBezTo>
                  <a:cubicBezTo>
                    <a:pt x="76559" y="10691"/>
                    <a:pt x="78384" y="11602"/>
                    <a:pt x="78384" y="14942"/>
                  </a:cubicBezTo>
                  <a:cubicBezTo>
                    <a:pt x="78384" y="16157"/>
                    <a:pt x="78080" y="17068"/>
                    <a:pt x="77167" y="20712"/>
                  </a:cubicBezTo>
                  <a:lnTo>
                    <a:pt x="38552" y="175275"/>
                  </a:lnTo>
                  <a:cubicBezTo>
                    <a:pt x="35511" y="187422"/>
                    <a:pt x="30342" y="197139"/>
                    <a:pt x="5714" y="198050"/>
                  </a:cubicBezTo>
                  <a:cubicBezTo>
                    <a:pt x="4193" y="198050"/>
                    <a:pt x="241" y="198354"/>
                    <a:pt x="241" y="203819"/>
                  </a:cubicBezTo>
                  <a:cubicBezTo>
                    <a:pt x="241" y="206552"/>
                    <a:pt x="2065" y="207463"/>
                    <a:pt x="4497" y="207463"/>
                  </a:cubicBezTo>
                  <a:cubicBezTo>
                    <a:pt x="14227" y="207463"/>
                    <a:pt x="24869" y="206552"/>
                    <a:pt x="34903" y="206552"/>
                  </a:cubicBezTo>
                  <a:cubicBezTo>
                    <a:pt x="45241" y="206552"/>
                    <a:pt x="56187" y="207463"/>
                    <a:pt x="66221" y="207463"/>
                  </a:cubicBezTo>
                  <a:cubicBezTo>
                    <a:pt x="67742" y="207463"/>
                    <a:pt x="71694" y="207463"/>
                    <a:pt x="71694" y="201390"/>
                  </a:cubicBezTo>
                  <a:cubicBezTo>
                    <a:pt x="71694" y="198050"/>
                    <a:pt x="68350" y="198050"/>
                    <a:pt x="66221" y="198050"/>
                  </a:cubicBezTo>
                  <a:cubicBezTo>
                    <a:pt x="48890" y="197746"/>
                    <a:pt x="45545" y="191673"/>
                    <a:pt x="45545" y="184689"/>
                  </a:cubicBezTo>
                  <a:cubicBezTo>
                    <a:pt x="45545" y="182563"/>
                    <a:pt x="45849" y="181045"/>
                    <a:pt x="46762" y="177705"/>
                  </a:cubicBezTo>
                  <a:lnTo>
                    <a:pt x="88114" y="12209"/>
                  </a:lnTo>
                  <a:lnTo>
                    <a:pt x="88418" y="12209"/>
                  </a:lnTo>
                  <a:lnTo>
                    <a:pt x="114567" y="200479"/>
                  </a:lnTo>
                  <a:cubicBezTo>
                    <a:pt x="115175" y="204123"/>
                    <a:pt x="115479" y="207463"/>
                    <a:pt x="119128" y="207463"/>
                  </a:cubicBezTo>
                  <a:cubicBezTo>
                    <a:pt x="122472" y="207463"/>
                    <a:pt x="124297" y="204123"/>
                    <a:pt x="125817" y="201997"/>
                  </a:cubicBezTo>
                  <a:lnTo>
                    <a:pt x="248657" y="9780"/>
                  </a:lnTo>
                  <a:lnTo>
                    <a:pt x="248961" y="9780"/>
                  </a:lnTo>
                  <a:lnTo>
                    <a:pt x="205480" y="183778"/>
                  </a:lnTo>
                  <a:cubicBezTo>
                    <a:pt x="202440" y="195621"/>
                    <a:pt x="201832" y="198050"/>
                    <a:pt x="177811" y="198050"/>
                  </a:cubicBezTo>
                  <a:cubicBezTo>
                    <a:pt x="172642" y="198050"/>
                    <a:pt x="169297" y="198050"/>
                    <a:pt x="169297" y="203819"/>
                  </a:cubicBezTo>
                  <a:cubicBezTo>
                    <a:pt x="169297" y="207463"/>
                    <a:pt x="172946" y="207463"/>
                    <a:pt x="173858" y="207463"/>
                  </a:cubicBezTo>
                  <a:cubicBezTo>
                    <a:pt x="182372" y="207463"/>
                    <a:pt x="203048" y="206552"/>
                    <a:pt x="211561" y="206552"/>
                  </a:cubicBezTo>
                  <a:cubicBezTo>
                    <a:pt x="224028" y="206552"/>
                    <a:pt x="237102" y="207463"/>
                    <a:pt x="249569" y="207463"/>
                  </a:cubicBezTo>
                  <a:cubicBezTo>
                    <a:pt x="251393" y="207463"/>
                    <a:pt x="255346" y="207463"/>
                    <a:pt x="255346" y="201390"/>
                  </a:cubicBezTo>
                  <a:cubicBezTo>
                    <a:pt x="255346" y="198050"/>
                    <a:pt x="252609" y="198050"/>
                    <a:pt x="246832" y="198050"/>
                  </a:cubicBezTo>
                  <a:cubicBezTo>
                    <a:pt x="235582" y="198050"/>
                    <a:pt x="227068" y="198050"/>
                    <a:pt x="227068" y="192584"/>
                  </a:cubicBezTo>
                  <a:cubicBezTo>
                    <a:pt x="227068" y="191369"/>
                    <a:pt x="227068" y="190762"/>
                    <a:pt x="228589" y="185296"/>
                  </a:cubicBezTo>
                  <a:lnTo>
                    <a:pt x="269029" y="23445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0C2C618-1FDD-B605-9438-06F56F3F1C7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228265" y="4225320"/>
              <a:ext cx="70541" cy="303661"/>
            </a:xfrm>
            <a:custGeom>
              <a:avLst/>
              <a:gdLst>
                <a:gd name="connsiteX0" fmla="*/ 70793 w 70541"/>
                <a:gd name="connsiteY0" fmla="*/ 151893 h 303661"/>
                <a:gd name="connsiteX1" fmla="*/ 50725 w 70541"/>
                <a:gd name="connsiteY1" fmla="*/ 57151 h 303661"/>
                <a:gd name="connsiteX2" fmla="*/ 3292 w 70541"/>
                <a:gd name="connsiteY2" fmla="*/ 63 h 303661"/>
                <a:gd name="connsiteX3" fmla="*/ 251 w 70541"/>
                <a:gd name="connsiteY3" fmla="*/ 3099 h 303661"/>
                <a:gd name="connsiteX4" fmla="*/ 6028 w 70541"/>
                <a:gd name="connsiteY4" fmla="*/ 10084 h 303661"/>
                <a:gd name="connsiteX5" fmla="*/ 53158 w 70541"/>
                <a:gd name="connsiteY5" fmla="*/ 151893 h 303661"/>
                <a:gd name="connsiteX6" fmla="*/ 4204 w 70541"/>
                <a:gd name="connsiteY6" fmla="*/ 295525 h 303661"/>
                <a:gd name="connsiteX7" fmla="*/ 251 w 70541"/>
                <a:gd name="connsiteY7" fmla="*/ 300687 h 303661"/>
                <a:gd name="connsiteX8" fmla="*/ 3292 w 70541"/>
                <a:gd name="connsiteY8" fmla="*/ 303724 h 303661"/>
                <a:gd name="connsiteX9" fmla="*/ 51637 w 70541"/>
                <a:gd name="connsiteY9" fmla="*/ 244510 h 303661"/>
                <a:gd name="connsiteX10" fmla="*/ 70793 w 70541"/>
                <a:gd name="connsiteY10" fmla="*/ 151893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41" h="303661">
                  <a:moveTo>
                    <a:pt x="70793" y="151893"/>
                  </a:moveTo>
                  <a:cubicBezTo>
                    <a:pt x="70793" y="128208"/>
                    <a:pt x="67448" y="91465"/>
                    <a:pt x="50725" y="57151"/>
                  </a:cubicBezTo>
                  <a:cubicBezTo>
                    <a:pt x="32482" y="19801"/>
                    <a:pt x="6333" y="63"/>
                    <a:pt x="3292" y="63"/>
                  </a:cubicBezTo>
                  <a:cubicBezTo>
                    <a:pt x="1468" y="63"/>
                    <a:pt x="251" y="1277"/>
                    <a:pt x="251" y="3099"/>
                  </a:cubicBezTo>
                  <a:cubicBezTo>
                    <a:pt x="251" y="4010"/>
                    <a:pt x="251" y="4618"/>
                    <a:pt x="6028" y="10084"/>
                  </a:cubicBezTo>
                  <a:cubicBezTo>
                    <a:pt x="35826" y="40146"/>
                    <a:pt x="53158" y="88428"/>
                    <a:pt x="53158" y="151893"/>
                  </a:cubicBezTo>
                  <a:cubicBezTo>
                    <a:pt x="53158" y="203819"/>
                    <a:pt x="41907" y="257264"/>
                    <a:pt x="4204" y="295525"/>
                  </a:cubicBezTo>
                  <a:cubicBezTo>
                    <a:pt x="251" y="299169"/>
                    <a:pt x="251" y="299776"/>
                    <a:pt x="251" y="300687"/>
                  </a:cubicBezTo>
                  <a:cubicBezTo>
                    <a:pt x="251" y="302509"/>
                    <a:pt x="1468" y="303724"/>
                    <a:pt x="3292" y="303724"/>
                  </a:cubicBezTo>
                  <a:cubicBezTo>
                    <a:pt x="6333" y="303724"/>
                    <a:pt x="33698" y="283075"/>
                    <a:pt x="51637" y="244510"/>
                  </a:cubicBezTo>
                  <a:cubicBezTo>
                    <a:pt x="67144" y="211107"/>
                    <a:pt x="70793" y="177401"/>
                    <a:pt x="70793" y="151893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124C859-7A5C-1D88-96A5-0168E28CC88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390192" y="4242325"/>
              <a:ext cx="149900" cy="214081"/>
            </a:xfrm>
            <a:custGeom>
              <a:avLst/>
              <a:gdLst>
                <a:gd name="connsiteX0" fmla="*/ 105461 w 149900"/>
                <a:gd name="connsiteY0" fmla="*/ 194102 h 214081"/>
                <a:gd name="connsiteX1" fmla="*/ 105461 w 149900"/>
                <a:gd name="connsiteY1" fmla="*/ 214144 h 214081"/>
                <a:gd name="connsiteX2" fmla="*/ 150158 w 149900"/>
                <a:gd name="connsiteY2" fmla="*/ 210804 h 214081"/>
                <a:gd name="connsiteX3" fmla="*/ 150158 w 149900"/>
                <a:gd name="connsiteY3" fmla="*/ 201390 h 214081"/>
                <a:gd name="connsiteX4" fmla="*/ 126441 w 149900"/>
                <a:gd name="connsiteY4" fmla="*/ 184385 h 214081"/>
                <a:gd name="connsiteX5" fmla="*/ 126441 w 149900"/>
                <a:gd name="connsiteY5" fmla="*/ 63 h 214081"/>
                <a:gd name="connsiteX6" fmla="*/ 82657 w 149900"/>
                <a:gd name="connsiteY6" fmla="*/ 3403 h 214081"/>
                <a:gd name="connsiteX7" fmla="*/ 82657 w 149900"/>
                <a:gd name="connsiteY7" fmla="*/ 12817 h 214081"/>
                <a:gd name="connsiteX8" fmla="*/ 106373 w 149900"/>
                <a:gd name="connsiteY8" fmla="*/ 29822 h 214081"/>
                <a:gd name="connsiteX9" fmla="*/ 106373 w 149900"/>
                <a:gd name="connsiteY9" fmla="*/ 95412 h 214081"/>
                <a:gd name="connsiteX10" fmla="*/ 68062 w 149900"/>
                <a:gd name="connsiteY10" fmla="*/ 76585 h 214081"/>
                <a:gd name="connsiteX11" fmla="*/ 257 w 149900"/>
                <a:gd name="connsiteY11" fmla="*/ 145517 h 214081"/>
                <a:gd name="connsiteX12" fmla="*/ 64717 w 149900"/>
                <a:gd name="connsiteY12" fmla="*/ 214144 h 214081"/>
                <a:gd name="connsiteX13" fmla="*/ 105461 w 149900"/>
                <a:gd name="connsiteY13" fmla="*/ 194102 h 214081"/>
                <a:gd name="connsiteX14" fmla="*/ 105461 w 149900"/>
                <a:gd name="connsiteY14" fmla="*/ 112721 h 214081"/>
                <a:gd name="connsiteX15" fmla="*/ 105461 w 149900"/>
                <a:gd name="connsiteY15" fmla="*/ 174972 h 214081"/>
                <a:gd name="connsiteX16" fmla="*/ 102117 w 149900"/>
                <a:gd name="connsiteY16" fmla="*/ 186207 h 214081"/>
                <a:gd name="connsiteX17" fmla="*/ 66238 w 149900"/>
                <a:gd name="connsiteY17" fmla="*/ 207463 h 214081"/>
                <a:gd name="connsiteX18" fmla="*/ 34311 w 149900"/>
                <a:gd name="connsiteY18" fmla="*/ 188029 h 214081"/>
                <a:gd name="connsiteX19" fmla="*/ 25494 w 149900"/>
                <a:gd name="connsiteY19" fmla="*/ 145820 h 214081"/>
                <a:gd name="connsiteX20" fmla="*/ 34920 w 149900"/>
                <a:gd name="connsiteY20" fmla="*/ 102700 h 214081"/>
                <a:gd name="connsiteX21" fmla="*/ 69278 w 149900"/>
                <a:gd name="connsiteY21" fmla="*/ 83266 h 214081"/>
                <a:gd name="connsiteX22" fmla="*/ 102117 w 149900"/>
                <a:gd name="connsiteY22" fmla="*/ 101486 h 214081"/>
                <a:gd name="connsiteX23" fmla="*/ 105461 w 149900"/>
                <a:gd name="connsiteY23" fmla="*/ 112721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00" h="214081">
                  <a:moveTo>
                    <a:pt x="105461" y="194102"/>
                  </a:moveTo>
                  <a:lnTo>
                    <a:pt x="105461" y="214144"/>
                  </a:lnTo>
                  <a:lnTo>
                    <a:pt x="150158" y="210804"/>
                  </a:lnTo>
                  <a:lnTo>
                    <a:pt x="150158" y="201390"/>
                  </a:lnTo>
                  <a:cubicBezTo>
                    <a:pt x="128874" y="201390"/>
                    <a:pt x="126441" y="199265"/>
                    <a:pt x="126441" y="184385"/>
                  </a:cubicBezTo>
                  <a:lnTo>
                    <a:pt x="126441" y="63"/>
                  </a:lnTo>
                  <a:lnTo>
                    <a:pt x="82657" y="3403"/>
                  </a:lnTo>
                  <a:lnTo>
                    <a:pt x="82657" y="12817"/>
                  </a:lnTo>
                  <a:cubicBezTo>
                    <a:pt x="103941" y="12817"/>
                    <a:pt x="106373" y="14942"/>
                    <a:pt x="106373" y="29822"/>
                  </a:cubicBezTo>
                  <a:lnTo>
                    <a:pt x="106373" y="95412"/>
                  </a:lnTo>
                  <a:cubicBezTo>
                    <a:pt x="97556" y="84481"/>
                    <a:pt x="84481" y="76585"/>
                    <a:pt x="68062" y="76585"/>
                  </a:cubicBezTo>
                  <a:cubicBezTo>
                    <a:pt x="32183" y="76585"/>
                    <a:pt x="257" y="106344"/>
                    <a:pt x="257" y="145517"/>
                  </a:cubicBezTo>
                  <a:cubicBezTo>
                    <a:pt x="257" y="184082"/>
                    <a:pt x="30055" y="214144"/>
                    <a:pt x="64717" y="214144"/>
                  </a:cubicBezTo>
                  <a:cubicBezTo>
                    <a:pt x="84177" y="214144"/>
                    <a:pt x="97860" y="203819"/>
                    <a:pt x="105461" y="194102"/>
                  </a:cubicBezTo>
                  <a:close/>
                  <a:moveTo>
                    <a:pt x="105461" y="112721"/>
                  </a:moveTo>
                  <a:lnTo>
                    <a:pt x="105461" y="174972"/>
                  </a:lnTo>
                  <a:cubicBezTo>
                    <a:pt x="105461" y="180438"/>
                    <a:pt x="105461" y="181045"/>
                    <a:pt x="102117" y="186207"/>
                  </a:cubicBezTo>
                  <a:cubicBezTo>
                    <a:pt x="92995" y="200783"/>
                    <a:pt x="79312" y="207463"/>
                    <a:pt x="66238" y="207463"/>
                  </a:cubicBezTo>
                  <a:cubicBezTo>
                    <a:pt x="52555" y="207463"/>
                    <a:pt x="41609" y="199568"/>
                    <a:pt x="34311" y="188029"/>
                  </a:cubicBezTo>
                  <a:cubicBezTo>
                    <a:pt x="26406" y="175579"/>
                    <a:pt x="25494" y="158270"/>
                    <a:pt x="25494" y="145820"/>
                  </a:cubicBezTo>
                  <a:cubicBezTo>
                    <a:pt x="25494" y="134585"/>
                    <a:pt x="26102" y="116365"/>
                    <a:pt x="34920" y="102700"/>
                  </a:cubicBezTo>
                  <a:cubicBezTo>
                    <a:pt x="41305" y="93287"/>
                    <a:pt x="52859" y="83266"/>
                    <a:pt x="69278" y="83266"/>
                  </a:cubicBezTo>
                  <a:cubicBezTo>
                    <a:pt x="79920" y="83266"/>
                    <a:pt x="92691" y="87821"/>
                    <a:pt x="102117" y="101486"/>
                  </a:cubicBezTo>
                  <a:cubicBezTo>
                    <a:pt x="105461" y="106648"/>
                    <a:pt x="105461" y="107255"/>
                    <a:pt x="105461" y="112721"/>
                  </a:cubicBez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314CA75-DF4E-6E0E-16E7-97DA66C9D55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565499" y="4242325"/>
              <a:ext cx="137738" cy="214081"/>
            </a:xfrm>
            <a:custGeom>
              <a:avLst/>
              <a:gdLst>
                <a:gd name="connsiteX0" fmla="*/ 70804 w 137738"/>
                <a:gd name="connsiteY0" fmla="*/ 3403 h 214081"/>
                <a:gd name="connsiteX1" fmla="*/ 66851 w 137738"/>
                <a:gd name="connsiteY1" fmla="*/ 63 h 214081"/>
                <a:gd name="connsiteX2" fmla="*/ 29756 w 137738"/>
                <a:gd name="connsiteY2" fmla="*/ 3099 h 214081"/>
                <a:gd name="connsiteX3" fmla="*/ 23979 w 137738"/>
                <a:gd name="connsiteY3" fmla="*/ 9173 h 214081"/>
                <a:gd name="connsiteX4" fmla="*/ 31276 w 137738"/>
                <a:gd name="connsiteY4" fmla="*/ 12817 h 214081"/>
                <a:gd name="connsiteX5" fmla="*/ 46479 w 137738"/>
                <a:gd name="connsiteY5" fmla="*/ 17979 h 214081"/>
                <a:gd name="connsiteX6" fmla="*/ 45567 w 137738"/>
                <a:gd name="connsiteY6" fmla="*/ 24052 h 214081"/>
                <a:gd name="connsiteX7" fmla="*/ 1479 w 137738"/>
                <a:gd name="connsiteY7" fmla="*/ 198961 h 214081"/>
                <a:gd name="connsiteX8" fmla="*/ 262 w 137738"/>
                <a:gd name="connsiteY8" fmla="*/ 205641 h 214081"/>
                <a:gd name="connsiteX9" fmla="*/ 9080 w 137738"/>
                <a:gd name="connsiteY9" fmla="*/ 214144 h 214081"/>
                <a:gd name="connsiteX10" fmla="*/ 19418 w 137738"/>
                <a:gd name="connsiteY10" fmla="*/ 207767 h 214081"/>
                <a:gd name="connsiteX11" fmla="*/ 36445 w 137738"/>
                <a:gd name="connsiteY11" fmla="*/ 141265 h 214081"/>
                <a:gd name="connsiteX12" fmla="*/ 71716 w 137738"/>
                <a:gd name="connsiteY12" fmla="*/ 167076 h 214081"/>
                <a:gd name="connsiteX13" fmla="*/ 70804 w 137738"/>
                <a:gd name="connsiteY13" fmla="*/ 173453 h 214081"/>
                <a:gd name="connsiteX14" fmla="*/ 69588 w 137738"/>
                <a:gd name="connsiteY14" fmla="*/ 184082 h 214081"/>
                <a:gd name="connsiteX15" fmla="*/ 97561 w 137738"/>
                <a:gd name="connsiteY15" fmla="*/ 214144 h 214081"/>
                <a:gd name="connsiteX16" fmla="*/ 121582 w 137738"/>
                <a:gd name="connsiteY16" fmla="*/ 198050 h 214081"/>
                <a:gd name="connsiteX17" fmla="*/ 132528 w 137738"/>
                <a:gd name="connsiteY17" fmla="*/ 167380 h 214081"/>
                <a:gd name="connsiteX18" fmla="*/ 128879 w 137738"/>
                <a:gd name="connsiteY18" fmla="*/ 164344 h 214081"/>
                <a:gd name="connsiteX19" fmla="*/ 124622 w 137738"/>
                <a:gd name="connsiteY19" fmla="*/ 169809 h 214081"/>
                <a:gd name="connsiteX20" fmla="*/ 98169 w 137738"/>
                <a:gd name="connsiteY20" fmla="*/ 207463 h 214081"/>
                <a:gd name="connsiteX21" fmla="*/ 88439 w 137738"/>
                <a:gd name="connsiteY21" fmla="*/ 193191 h 214081"/>
                <a:gd name="connsiteX22" fmla="*/ 90872 w 137738"/>
                <a:gd name="connsiteY22" fmla="*/ 176186 h 214081"/>
                <a:gd name="connsiteX23" fmla="*/ 92088 w 137738"/>
                <a:gd name="connsiteY23" fmla="*/ 166773 h 214081"/>
                <a:gd name="connsiteX24" fmla="*/ 47087 w 137738"/>
                <a:gd name="connsiteY24" fmla="*/ 134888 h 214081"/>
                <a:gd name="connsiteX25" fmla="*/ 73237 w 137738"/>
                <a:gd name="connsiteY25" fmla="*/ 112417 h 214081"/>
                <a:gd name="connsiteX26" fmla="*/ 116717 w 137738"/>
                <a:gd name="connsiteY26" fmla="*/ 83266 h 214081"/>
                <a:gd name="connsiteX27" fmla="*/ 119453 w 137738"/>
                <a:gd name="connsiteY27" fmla="*/ 83570 h 214081"/>
                <a:gd name="connsiteX28" fmla="*/ 125839 w 137738"/>
                <a:gd name="connsiteY28" fmla="*/ 85999 h 214081"/>
                <a:gd name="connsiteX29" fmla="*/ 127055 w 137738"/>
                <a:gd name="connsiteY29" fmla="*/ 87214 h 214081"/>
                <a:gd name="connsiteX30" fmla="*/ 109724 w 137738"/>
                <a:gd name="connsiteY30" fmla="*/ 103611 h 214081"/>
                <a:gd name="connsiteX31" fmla="*/ 121278 w 137738"/>
                <a:gd name="connsiteY31" fmla="*/ 114239 h 214081"/>
                <a:gd name="connsiteX32" fmla="*/ 138001 w 137738"/>
                <a:gd name="connsiteY32" fmla="*/ 95716 h 214081"/>
                <a:gd name="connsiteX33" fmla="*/ 117325 w 137738"/>
                <a:gd name="connsiteY33" fmla="*/ 76585 h 214081"/>
                <a:gd name="connsiteX34" fmla="*/ 72932 w 137738"/>
                <a:gd name="connsiteY34" fmla="*/ 103308 h 214081"/>
                <a:gd name="connsiteX35" fmla="*/ 39182 w 137738"/>
                <a:gd name="connsiteY35" fmla="*/ 131548 h 214081"/>
                <a:gd name="connsiteX36" fmla="*/ 70804 w 137738"/>
                <a:gd name="connsiteY36" fmla="*/ 3403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738" h="214081">
                  <a:moveTo>
                    <a:pt x="70804" y="3403"/>
                  </a:moveTo>
                  <a:cubicBezTo>
                    <a:pt x="70804" y="3099"/>
                    <a:pt x="70804" y="63"/>
                    <a:pt x="66851" y="63"/>
                  </a:cubicBezTo>
                  <a:cubicBezTo>
                    <a:pt x="59858" y="63"/>
                    <a:pt x="37662" y="2492"/>
                    <a:pt x="29756" y="3099"/>
                  </a:cubicBezTo>
                  <a:cubicBezTo>
                    <a:pt x="27324" y="3403"/>
                    <a:pt x="23979" y="3707"/>
                    <a:pt x="23979" y="9173"/>
                  </a:cubicBezTo>
                  <a:cubicBezTo>
                    <a:pt x="23979" y="12817"/>
                    <a:pt x="26716" y="12817"/>
                    <a:pt x="31276" y="12817"/>
                  </a:cubicBezTo>
                  <a:cubicBezTo>
                    <a:pt x="45871" y="12817"/>
                    <a:pt x="46479" y="14942"/>
                    <a:pt x="46479" y="17979"/>
                  </a:cubicBezTo>
                  <a:lnTo>
                    <a:pt x="45567" y="24052"/>
                  </a:lnTo>
                  <a:lnTo>
                    <a:pt x="1479" y="198961"/>
                  </a:lnTo>
                  <a:cubicBezTo>
                    <a:pt x="262" y="203212"/>
                    <a:pt x="262" y="203819"/>
                    <a:pt x="262" y="205641"/>
                  </a:cubicBezTo>
                  <a:cubicBezTo>
                    <a:pt x="262" y="212626"/>
                    <a:pt x="6344" y="214144"/>
                    <a:pt x="9080" y="214144"/>
                  </a:cubicBezTo>
                  <a:cubicBezTo>
                    <a:pt x="13033" y="214144"/>
                    <a:pt x="17594" y="211411"/>
                    <a:pt x="19418" y="207767"/>
                  </a:cubicBezTo>
                  <a:cubicBezTo>
                    <a:pt x="20938" y="205034"/>
                    <a:pt x="34621" y="148857"/>
                    <a:pt x="36445" y="141265"/>
                  </a:cubicBezTo>
                  <a:cubicBezTo>
                    <a:pt x="46783" y="142176"/>
                    <a:pt x="71716" y="147035"/>
                    <a:pt x="71716" y="167076"/>
                  </a:cubicBezTo>
                  <a:cubicBezTo>
                    <a:pt x="71716" y="169202"/>
                    <a:pt x="71716" y="170417"/>
                    <a:pt x="70804" y="173453"/>
                  </a:cubicBezTo>
                  <a:cubicBezTo>
                    <a:pt x="70196" y="177097"/>
                    <a:pt x="69588" y="180741"/>
                    <a:pt x="69588" y="184082"/>
                  </a:cubicBezTo>
                  <a:cubicBezTo>
                    <a:pt x="69588" y="201997"/>
                    <a:pt x="81750" y="214144"/>
                    <a:pt x="97561" y="214144"/>
                  </a:cubicBezTo>
                  <a:cubicBezTo>
                    <a:pt x="106683" y="214144"/>
                    <a:pt x="114893" y="209285"/>
                    <a:pt x="121582" y="198050"/>
                  </a:cubicBezTo>
                  <a:cubicBezTo>
                    <a:pt x="129183" y="184689"/>
                    <a:pt x="132528" y="167987"/>
                    <a:pt x="132528" y="167380"/>
                  </a:cubicBezTo>
                  <a:cubicBezTo>
                    <a:pt x="132528" y="164344"/>
                    <a:pt x="129791" y="164344"/>
                    <a:pt x="128879" y="164344"/>
                  </a:cubicBezTo>
                  <a:cubicBezTo>
                    <a:pt x="125839" y="164344"/>
                    <a:pt x="125535" y="165558"/>
                    <a:pt x="124622" y="169809"/>
                  </a:cubicBezTo>
                  <a:cubicBezTo>
                    <a:pt x="118541" y="191977"/>
                    <a:pt x="111548" y="207463"/>
                    <a:pt x="98169" y="207463"/>
                  </a:cubicBezTo>
                  <a:cubicBezTo>
                    <a:pt x="92392" y="207463"/>
                    <a:pt x="88439" y="204123"/>
                    <a:pt x="88439" y="193191"/>
                  </a:cubicBezTo>
                  <a:cubicBezTo>
                    <a:pt x="88439" y="188029"/>
                    <a:pt x="89656" y="181045"/>
                    <a:pt x="90872" y="176186"/>
                  </a:cubicBezTo>
                  <a:cubicBezTo>
                    <a:pt x="92088" y="171024"/>
                    <a:pt x="92088" y="169809"/>
                    <a:pt x="92088" y="166773"/>
                  </a:cubicBezTo>
                  <a:cubicBezTo>
                    <a:pt x="92088" y="147035"/>
                    <a:pt x="72932" y="138229"/>
                    <a:pt x="47087" y="134888"/>
                  </a:cubicBezTo>
                  <a:cubicBezTo>
                    <a:pt x="56513" y="129422"/>
                    <a:pt x="66243" y="119705"/>
                    <a:pt x="73237" y="112417"/>
                  </a:cubicBezTo>
                  <a:cubicBezTo>
                    <a:pt x="87831" y="96323"/>
                    <a:pt x="101818" y="83266"/>
                    <a:pt x="116717" y="83266"/>
                  </a:cubicBezTo>
                  <a:cubicBezTo>
                    <a:pt x="118541" y="83266"/>
                    <a:pt x="118845" y="83266"/>
                    <a:pt x="119453" y="83570"/>
                  </a:cubicBezTo>
                  <a:cubicBezTo>
                    <a:pt x="123102" y="84177"/>
                    <a:pt x="123406" y="84177"/>
                    <a:pt x="125839" y="85999"/>
                  </a:cubicBezTo>
                  <a:cubicBezTo>
                    <a:pt x="126447" y="86303"/>
                    <a:pt x="126447" y="86606"/>
                    <a:pt x="127055" y="87214"/>
                  </a:cubicBezTo>
                  <a:cubicBezTo>
                    <a:pt x="112460" y="88125"/>
                    <a:pt x="109724" y="99967"/>
                    <a:pt x="109724" y="103611"/>
                  </a:cubicBezTo>
                  <a:cubicBezTo>
                    <a:pt x="109724" y="108470"/>
                    <a:pt x="113068" y="114239"/>
                    <a:pt x="121278" y="114239"/>
                  </a:cubicBezTo>
                  <a:cubicBezTo>
                    <a:pt x="129183" y="114239"/>
                    <a:pt x="138001" y="107559"/>
                    <a:pt x="138001" y="95716"/>
                  </a:cubicBezTo>
                  <a:cubicBezTo>
                    <a:pt x="138001" y="86606"/>
                    <a:pt x="131008" y="76585"/>
                    <a:pt x="117325" y="76585"/>
                  </a:cubicBezTo>
                  <a:cubicBezTo>
                    <a:pt x="108811" y="76585"/>
                    <a:pt x="94825" y="79015"/>
                    <a:pt x="72932" y="103308"/>
                  </a:cubicBezTo>
                  <a:cubicBezTo>
                    <a:pt x="62594" y="114847"/>
                    <a:pt x="50736" y="126993"/>
                    <a:pt x="39182" y="131548"/>
                  </a:cubicBezTo>
                  <a:lnTo>
                    <a:pt x="70804" y="3403"/>
                  </a:lnTo>
                  <a:close/>
                </a:path>
              </a:pathLst>
            </a:custGeom>
            <a:solidFill>
              <a:srgbClr val="000000"/>
            </a:solidFill>
            <a:ln w="30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3" name="Group 212" descr="\documentclass{article}&#10;\usepackage{amsmath}&#10;\pagestyle{empty}&#10;\begin{document}&#10;&#10;$\frac{\mathrm{d}\bar{n}}{\mathrm{d}M}=-\sqrt{\frac{2}{\pi}}\,\nu\,\mathrm{exp}\left[-\frac{\nu^2}{2}\right]\frac{\bar{\rho}}{M^2}\frac{\mathrm{d}\ln\sigma}{\mathrm{d}\ln M}$&#10;&#10;&#10;\end{document}" title="IguanaTex Shape Display">
            <a:extLst>
              <a:ext uri="{FF2B5EF4-FFF2-40B4-BE49-F238E27FC236}">
                <a16:creationId xmlns:a16="http://schemas.microsoft.com/office/drawing/2014/main" id="{87A1350F-A6AA-6380-DD93-F4F2E975E49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71055" y="4164088"/>
            <a:ext cx="4449885" cy="583282"/>
            <a:chOff x="4922819" y="4229113"/>
            <a:chExt cx="4449885" cy="583282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8BDAD56-C4FE-85AC-031C-0B457F940D7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84935" y="4328903"/>
              <a:ext cx="114113" cy="155879"/>
            </a:xfrm>
            <a:custGeom>
              <a:avLst/>
              <a:gdLst>
                <a:gd name="connsiteX0" fmla="*/ 66201 w 114113"/>
                <a:gd name="connsiteY0" fmla="*/ 2497 h 155879"/>
                <a:gd name="connsiteX1" fmla="*/ 66201 w 114113"/>
                <a:gd name="connsiteY1" fmla="*/ 10468 h 155879"/>
                <a:gd name="connsiteX2" fmla="*/ 82199 w 114113"/>
                <a:gd name="connsiteY2" fmla="*/ 22867 h 155879"/>
                <a:gd name="connsiteX3" fmla="*/ 82199 w 114113"/>
                <a:gd name="connsiteY3" fmla="*/ 68701 h 155879"/>
                <a:gd name="connsiteX4" fmla="*/ 52337 w 114113"/>
                <a:gd name="connsiteY4" fmla="*/ 56080 h 155879"/>
                <a:gd name="connsiteX5" fmla="*/ 80 w 114113"/>
                <a:gd name="connsiteY5" fmla="*/ 106121 h 155879"/>
                <a:gd name="connsiteX6" fmla="*/ 49778 w 114113"/>
                <a:gd name="connsiteY6" fmla="*/ 155941 h 155879"/>
                <a:gd name="connsiteX7" fmla="*/ 81345 w 114113"/>
                <a:gd name="connsiteY7" fmla="*/ 142213 h 155879"/>
                <a:gd name="connsiteX8" fmla="*/ 81345 w 114113"/>
                <a:gd name="connsiteY8" fmla="*/ 155941 h 155879"/>
                <a:gd name="connsiteX9" fmla="*/ 114193 w 114113"/>
                <a:gd name="connsiteY9" fmla="*/ 153726 h 155879"/>
                <a:gd name="connsiteX10" fmla="*/ 114193 w 114113"/>
                <a:gd name="connsiteY10" fmla="*/ 145755 h 155879"/>
                <a:gd name="connsiteX11" fmla="*/ 98196 w 114113"/>
                <a:gd name="connsiteY11" fmla="*/ 133356 h 155879"/>
                <a:gd name="connsiteX12" fmla="*/ 98196 w 114113"/>
                <a:gd name="connsiteY12" fmla="*/ 61 h 155879"/>
                <a:gd name="connsiteX13" fmla="*/ 66201 w 114113"/>
                <a:gd name="connsiteY13" fmla="*/ 2497 h 155879"/>
                <a:gd name="connsiteX14" fmla="*/ 81345 w 114113"/>
                <a:gd name="connsiteY14" fmla="*/ 130477 h 155879"/>
                <a:gd name="connsiteX15" fmla="*/ 51057 w 114113"/>
                <a:gd name="connsiteY15" fmla="*/ 149741 h 155879"/>
                <a:gd name="connsiteX16" fmla="*/ 26315 w 114113"/>
                <a:gd name="connsiteY16" fmla="*/ 136013 h 155879"/>
                <a:gd name="connsiteX17" fmla="*/ 19490 w 114113"/>
                <a:gd name="connsiteY17" fmla="*/ 106343 h 155879"/>
                <a:gd name="connsiteX18" fmla="*/ 28235 w 114113"/>
                <a:gd name="connsiteY18" fmla="*/ 74237 h 155879"/>
                <a:gd name="connsiteX19" fmla="*/ 53404 w 114113"/>
                <a:gd name="connsiteY19" fmla="*/ 62280 h 155879"/>
                <a:gd name="connsiteX20" fmla="*/ 78786 w 114113"/>
                <a:gd name="connsiteY20" fmla="*/ 75122 h 155879"/>
                <a:gd name="connsiteX21" fmla="*/ 81345 w 114113"/>
                <a:gd name="connsiteY21" fmla="*/ 83094 h 155879"/>
                <a:gd name="connsiteX22" fmla="*/ 81345 w 114113"/>
                <a:gd name="connsiteY22" fmla="*/ 13047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113" h="155879">
                  <a:moveTo>
                    <a:pt x="66201" y="2497"/>
                  </a:moveTo>
                  <a:lnTo>
                    <a:pt x="66201" y="10468"/>
                  </a:lnTo>
                  <a:cubicBezTo>
                    <a:pt x="80492" y="10468"/>
                    <a:pt x="82199" y="12018"/>
                    <a:pt x="82199" y="22867"/>
                  </a:cubicBezTo>
                  <a:lnTo>
                    <a:pt x="82199" y="68701"/>
                  </a:lnTo>
                  <a:cubicBezTo>
                    <a:pt x="74307" y="60730"/>
                    <a:pt x="64068" y="56080"/>
                    <a:pt x="52337" y="56080"/>
                  </a:cubicBezTo>
                  <a:cubicBezTo>
                    <a:pt x="23969" y="56080"/>
                    <a:pt x="80" y="78222"/>
                    <a:pt x="80" y="106121"/>
                  </a:cubicBezTo>
                  <a:cubicBezTo>
                    <a:pt x="80" y="133799"/>
                    <a:pt x="22689" y="155941"/>
                    <a:pt x="49778" y="155941"/>
                  </a:cubicBezTo>
                  <a:cubicBezTo>
                    <a:pt x="67268" y="155941"/>
                    <a:pt x="77719" y="146198"/>
                    <a:pt x="81345" y="142213"/>
                  </a:cubicBezTo>
                  <a:lnTo>
                    <a:pt x="81345" y="155941"/>
                  </a:lnTo>
                  <a:lnTo>
                    <a:pt x="114193" y="153726"/>
                  </a:lnTo>
                  <a:lnTo>
                    <a:pt x="114193" y="145755"/>
                  </a:lnTo>
                  <a:cubicBezTo>
                    <a:pt x="99902" y="145755"/>
                    <a:pt x="98196" y="144205"/>
                    <a:pt x="98196" y="133356"/>
                  </a:cubicBezTo>
                  <a:lnTo>
                    <a:pt x="98196" y="61"/>
                  </a:lnTo>
                  <a:lnTo>
                    <a:pt x="66201" y="2497"/>
                  </a:lnTo>
                  <a:close/>
                  <a:moveTo>
                    <a:pt x="81345" y="130477"/>
                  </a:moveTo>
                  <a:cubicBezTo>
                    <a:pt x="75800" y="140884"/>
                    <a:pt x="64922" y="149741"/>
                    <a:pt x="51057" y="149741"/>
                  </a:cubicBezTo>
                  <a:cubicBezTo>
                    <a:pt x="39113" y="149741"/>
                    <a:pt x="30581" y="142434"/>
                    <a:pt x="26315" y="136013"/>
                  </a:cubicBezTo>
                  <a:cubicBezTo>
                    <a:pt x="22049" y="129370"/>
                    <a:pt x="19490" y="120514"/>
                    <a:pt x="19490" y="106343"/>
                  </a:cubicBezTo>
                  <a:cubicBezTo>
                    <a:pt x="19490" y="101250"/>
                    <a:pt x="19490" y="84643"/>
                    <a:pt x="28235" y="74237"/>
                  </a:cubicBezTo>
                  <a:cubicBezTo>
                    <a:pt x="36767" y="64273"/>
                    <a:pt x="47218" y="62280"/>
                    <a:pt x="53404" y="62280"/>
                  </a:cubicBezTo>
                  <a:cubicBezTo>
                    <a:pt x="63642" y="62280"/>
                    <a:pt x="72814" y="67151"/>
                    <a:pt x="78786" y="75122"/>
                  </a:cubicBezTo>
                  <a:cubicBezTo>
                    <a:pt x="81345" y="78665"/>
                    <a:pt x="81345" y="78887"/>
                    <a:pt x="81345" y="83094"/>
                  </a:cubicBezTo>
                  <a:lnTo>
                    <a:pt x="81345" y="130477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13F4457-5850-1004-F7D7-6FA31759654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142417" y="4351045"/>
              <a:ext cx="84891" cy="8413"/>
            </a:xfrm>
            <a:custGeom>
              <a:avLst/>
              <a:gdLst>
                <a:gd name="connsiteX0" fmla="*/ 84976 w 84891"/>
                <a:gd name="connsiteY0" fmla="*/ 8475 h 8413"/>
                <a:gd name="connsiteX1" fmla="*/ 84976 w 84891"/>
                <a:gd name="connsiteY1" fmla="*/ 61 h 8413"/>
                <a:gd name="connsiteX2" fmla="*/ 84 w 84891"/>
                <a:gd name="connsiteY2" fmla="*/ 61 h 8413"/>
                <a:gd name="connsiteX3" fmla="*/ 84 w 84891"/>
                <a:gd name="connsiteY3" fmla="*/ 8475 h 8413"/>
                <a:gd name="connsiteX4" fmla="*/ 84976 w 84891"/>
                <a:gd name="connsiteY4" fmla="*/ 8475 h 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91" h="8413">
                  <a:moveTo>
                    <a:pt x="84976" y="8475"/>
                  </a:moveTo>
                  <a:lnTo>
                    <a:pt x="84976" y="61"/>
                  </a:lnTo>
                  <a:lnTo>
                    <a:pt x="84" y="61"/>
                  </a:lnTo>
                  <a:lnTo>
                    <a:pt x="84" y="8475"/>
                  </a:lnTo>
                  <a:lnTo>
                    <a:pt x="84976" y="847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F776F77-BB15-6278-1FF2-CEA6955DDA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19728" y="4384922"/>
              <a:ext cx="130323" cy="99860"/>
            </a:xfrm>
            <a:custGeom>
              <a:avLst/>
              <a:gdLst>
                <a:gd name="connsiteX0" fmla="*/ 16081 w 130323"/>
                <a:gd name="connsiteY0" fmla="*/ 83758 h 99860"/>
                <a:gd name="connsiteX1" fmla="*/ 13948 w 130323"/>
                <a:gd name="connsiteY1" fmla="*/ 92836 h 99860"/>
                <a:gd name="connsiteX2" fmla="*/ 21200 w 130323"/>
                <a:gd name="connsiteY2" fmla="*/ 99921 h 99860"/>
                <a:gd name="connsiteX3" fmla="*/ 29519 w 130323"/>
                <a:gd name="connsiteY3" fmla="*/ 95050 h 99860"/>
                <a:gd name="connsiteX4" fmla="*/ 33358 w 130323"/>
                <a:gd name="connsiteY4" fmla="*/ 81322 h 99860"/>
                <a:gd name="connsiteX5" fmla="*/ 38051 w 130323"/>
                <a:gd name="connsiteY5" fmla="*/ 61394 h 99860"/>
                <a:gd name="connsiteX6" fmla="*/ 41677 w 130323"/>
                <a:gd name="connsiteY6" fmla="*/ 46559 h 99860"/>
                <a:gd name="connsiteX7" fmla="*/ 50635 w 130323"/>
                <a:gd name="connsiteY7" fmla="*/ 26632 h 99860"/>
                <a:gd name="connsiteX8" fmla="*/ 82630 w 130323"/>
                <a:gd name="connsiteY8" fmla="*/ 6261 h 99860"/>
                <a:gd name="connsiteX9" fmla="*/ 95214 w 130323"/>
                <a:gd name="connsiteY9" fmla="*/ 21760 h 99860"/>
                <a:gd name="connsiteX10" fmla="*/ 82630 w 130323"/>
                <a:gd name="connsiteY10" fmla="*/ 68923 h 99860"/>
                <a:gd name="connsiteX11" fmla="*/ 79430 w 130323"/>
                <a:gd name="connsiteY11" fmla="*/ 80879 h 99860"/>
                <a:gd name="connsiteX12" fmla="*/ 99693 w 130323"/>
                <a:gd name="connsiteY12" fmla="*/ 99921 h 99860"/>
                <a:gd name="connsiteX13" fmla="*/ 130408 w 130323"/>
                <a:gd name="connsiteY13" fmla="*/ 66044 h 99860"/>
                <a:gd name="connsiteX14" fmla="*/ 126995 w 130323"/>
                <a:gd name="connsiteY14" fmla="*/ 63166 h 99860"/>
                <a:gd name="connsiteX15" fmla="*/ 122942 w 130323"/>
                <a:gd name="connsiteY15" fmla="*/ 66930 h 99860"/>
                <a:gd name="connsiteX16" fmla="*/ 100333 w 130323"/>
                <a:gd name="connsiteY16" fmla="*/ 93722 h 99860"/>
                <a:gd name="connsiteX17" fmla="*/ 95001 w 130323"/>
                <a:gd name="connsiteY17" fmla="*/ 85972 h 99860"/>
                <a:gd name="connsiteX18" fmla="*/ 99906 w 130323"/>
                <a:gd name="connsiteY18" fmla="*/ 68037 h 99860"/>
                <a:gd name="connsiteX19" fmla="*/ 111211 w 130323"/>
                <a:gd name="connsiteY19" fmla="*/ 25303 h 99860"/>
                <a:gd name="connsiteX20" fmla="*/ 83483 w 130323"/>
                <a:gd name="connsiteY20" fmla="*/ 61 h 99860"/>
                <a:gd name="connsiteX21" fmla="*/ 47436 w 130323"/>
                <a:gd name="connsiteY21" fmla="*/ 20210 h 99860"/>
                <a:gd name="connsiteX22" fmla="*/ 24613 w 130323"/>
                <a:gd name="connsiteY22" fmla="*/ 61 h 99860"/>
                <a:gd name="connsiteX23" fmla="*/ 7763 w 130323"/>
                <a:gd name="connsiteY23" fmla="*/ 12018 h 99860"/>
                <a:gd name="connsiteX24" fmla="*/ 84 w 130323"/>
                <a:gd name="connsiteY24" fmla="*/ 33938 h 99860"/>
                <a:gd name="connsiteX25" fmla="*/ 3710 w 130323"/>
                <a:gd name="connsiteY25" fmla="*/ 36817 h 99860"/>
                <a:gd name="connsiteX26" fmla="*/ 8403 w 130323"/>
                <a:gd name="connsiteY26" fmla="*/ 30174 h 99860"/>
                <a:gd name="connsiteX27" fmla="*/ 23973 w 130323"/>
                <a:gd name="connsiteY27" fmla="*/ 6261 h 99860"/>
                <a:gd name="connsiteX28" fmla="*/ 31012 w 130323"/>
                <a:gd name="connsiteY28" fmla="*/ 17110 h 99860"/>
                <a:gd name="connsiteX29" fmla="*/ 27599 w 130323"/>
                <a:gd name="connsiteY29" fmla="*/ 35488 h 99860"/>
                <a:gd name="connsiteX30" fmla="*/ 22907 w 130323"/>
                <a:gd name="connsiteY30" fmla="*/ 55416 h 99860"/>
                <a:gd name="connsiteX31" fmla="*/ 16081 w 130323"/>
                <a:gd name="connsiteY31" fmla="*/ 83758 h 9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323" h="99860">
                  <a:moveTo>
                    <a:pt x="16081" y="83758"/>
                  </a:moveTo>
                  <a:cubicBezTo>
                    <a:pt x="15228" y="86636"/>
                    <a:pt x="13948" y="92172"/>
                    <a:pt x="13948" y="92836"/>
                  </a:cubicBezTo>
                  <a:cubicBezTo>
                    <a:pt x="13948" y="97707"/>
                    <a:pt x="17788" y="99921"/>
                    <a:pt x="21200" y="99921"/>
                  </a:cubicBezTo>
                  <a:cubicBezTo>
                    <a:pt x="25040" y="99921"/>
                    <a:pt x="28452" y="97043"/>
                    <a:pt x="29519" y="95050"/>
                  </a:cubicBezTo>
                  <a:cubicBezTo>
                    <a:pt x="30585" y="93057"/>
                    <a:pt x="32292" y="85972"/>
                    <a:pt x="33358" y="81322"/>
                  </a:cubicBezTo>
                  <a:cubicBezTo>
                    <a:pt x="34425" y="77115"/>
                    <a:pt x="36771" y="66930"/>
                    <a:pt x="38051" y="61394"/>
                  </a:cubicBezTo>
                  <a:cubicBezTo>
                    <a:pt x="39330" y="56523"/>
                    <a:pt x="40610" y="51652"/>
                    <a:pt x="41677" y="46559"/>
                  </a:cubicBezTo>
                  <a:cubicBezTo>
                    <a:pt x="44023" y="37481"/>
                    <a:pt x="44450" y="35710"/>
                    <a:pt x="50635" y="26632"/>
                  </a:cubicBezTo>
                  <a:cubicBezTo>
                    <a:pt x="56607" y="17775"/>
                    <a:pt x="66632" y="6261"/>
                    <a:pt x="82630" y="6261"/>
                  </a:cubicBezTo>
                  <a:cubicBezTo>
                    <a:pt x="95001" y="6261"/>
                    <a:pt x="95214" y="17553"/>
                    <a:pt x="95214" y="21760"/>
                  </a:cubicBezTo>
                  <a:cubicBezTo>
                    <a:pt x="95214" y="35045"/>
                    <a:pt x="86042" y="59623"/>
                    <a:pt x="82630" y="68923"/>
                  </a:cubicBezTo>
                  <a:cubicBezTo>
                    <a:pt x="80283" y="75122"/>
                    <a:pt x="79430" y="77115"/>
                    <a:pt x="79430" y="80879"/>
                  </a:cubicBezTo>
                  <a:cubicBezTo>
                    <a:pt x="79430" y="92615"/>
                    <a:pt x="88815" y="99921"/>
                    <a:pt x="99693" y="99921"/>
                  </a:cubicBezTo>
                  <a:cubicBezTo>
                    <a:pt x="121023" y="99921"/>
                    <a:pt x="130408" y="69366"/>
                    <a:pt x="130408" y="66044"/>
                  </a:cubicBezTo>
                  <a:cubicBezTo>
                    <a:pt x="130408" y="63166"/>
                    <a:pt x="127635" y="63166"/>
                    <a:pt x="126995" y="63166"/>
                  </a:cubicBezTo>
                  <a:cubicBezTo>
                    <a:pt x="124009" y="63166"/>
                    <a:pt x="123796" y="64494"/>
                    <a:pt x="122942" y="66930"/>
                  </a:cubicBezTo>
                  <a:cubicBezTo>
                    <a:pt x="118037" y="84644"/>
                    <a:pt x="108865" y="93722"/>
                    <a:pt x="100333" y="93722"/>
                  </a:cubicBezTo>
                  <a:cubicBezTo>
                    <a:pt x="95854" y="93722"/>
                    <a:pt x="95001" y="90622"/>
                    <a:pt x="95001" y="85972"/>
                  </a:cubicBezTo>
                  <a:cubicBezTo>
                    <a:pt x="95001" y="80879"/>
                    <a:pt x="96067" y="78001"/>
                    <a:pt x="99906" y="68037"/>
                  </a:cubicBezTo>
                  <a:cubicBezTo>
                    <a:pt x="102466" y="61173"/>
                    <a:pt x="111211" y="37703"/>
                    <a:pt x="111211" y="25303"/>
                  </a:cubicBezTo>
                  <a:cubicBezTo>
                    <a:pt x="111211" y="3825"/>
                    <a:pt x="94787" y="61"/>
                    <a:pt x="83483" y="61"/>
                  </a:cubicBezTo>
                  <a:cubicBezTo>
                    <a:pt x="65779" y="61"/>
                    <a:pt x="53835" y="11354"/>
                    <a:pt x="47436" y="20210"/>
                  </a:cubicBezTo>
                  <a:cubicBezTo>
                    <a:pt x="45943" y="4932"/>
                    <a:pt x="33358" y="61"/>
                    <a:pt x="24613" y="61"/>
                  </a:cubicBezTo>
                  <a:cubicBezTo>
                    <a:pt x="15441" y="61"/>
                    <a:pt x="10535" y="6925"/>
                    <a:pt x="7763" y="12018"/>
                  </a:cubicBezTo>
                  <a:cubicBezTo>
                    <a:pt x="3070" y="20210"/>
                    <a:pt x="84" y="32831"/>
                    <a:pt x="84" y="33938"/>
                  </a:cubicBezTo>
                  <a:cubicBezTo>
                    <a:pt x="84" y="36817"/>
                    <a:pt x="3070" y="36817"/>
                    <a:pt x="3710" y="36817"/>
                  </a:cubicBezTo>
                  <a:cubicBezTo>
                    <a:pt x="6696" y="36817"/>
                    <a:pt x="6909" y="36153"/>
                    <a:pt x="8403" y="30174"/>
                  </a:cubicBezTo>
                  <a:cubicBezTo>
                    <a:pt x="11602" y="17110"/>
                    <a:pt x="15655" y="6261"/>
                    <a:pt x="23973" y="6261"/>
                  </a:cubicBezTo>
                  <a:cubicBezTo>
                    <a:pt x="29519" y="6261"/>
                    <a:pt x="31012" y="11132"/>
                    <a:pt x="31012" y="17110"/>
                  </a:cubicBezTo>
                  <a:cubicBezTo>
                    <a:pt x="31012" y="21317"/>
                    <a:pt x="29092" y="29510"/>
                    <a:pt x="27599" y="35488"/>
                  </a:cubicBezTo>
                  <a:cubicBezTo>
                    <a:pt x="26106" y="41467"/>
                    <a:pt x="23973" y="50545"/>
                    <a:pt x="22907" y="55416"/>
                  </a:cubicBezTo>
                  <a:lnTo>
                    <a:pt x="16081" y="83758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B6CBCD7-22F7-0D7A-D066-EBF954DAFAC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22819" y="4521706"/>
              <a:ext cx="389816" cy="12651"/>
            </a:xfrm>
            <a:custGeom>
              <a:avLst/>
              <a:gdLst>
                <a:gd name="connsiteX0" fmla="*/ 0 w 389816"/>
                <a:gd name="connsiteY0" fmla="*/ 0 h 12651"/>
                <a:gd name="connsiteX1" fmla="*/ 389816 w 389816"/>
                <a:gd name="connsiteY1" fmla="*/ 0 h 12651"/>
                <a:gd name="connsiteX2" fmla="*/ 389816 w 389816"/>
                <a:gd name="connsiteY2" fmla="*/ 12652 h 12651"/>
                <a:gd name="connsiteX3" fmla="*/ 0 w 389816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816" h="12651">
                  <a:moveTo>
                    <a:pt x="0" y="0"/>
                  </a:moveTo>
                  <a:lnTo>
                    <a:pt x="389816" y="0"/>
                  </a:lnTo>
                  <a:lnTo>
                    <a:pt x="389816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44337CA-35E2-E9A6-7D1B-00A6936F633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32631" y="4562523"/>
              <a:ext cx="114113" cy="155879"/>
            </a:xfrm>
            <a:custGeom>
              <a:avLst/>
              <a:gdLst>
                <a:gd name="connsiteX0" fmla="*/ 66200 w 114113"/>
                <a:gd name="connsiteY0" fmla="*/ 2504 h 155879"/>
                <a:gd name="connsiteX1" fmla="*/ 66200 w 114113"/>
                <a:gd name="connsiteY1" fmla="*/ 10475 h 155879"/>
                <a:gd name="connsiteX2" fmla="*/ 82197 w 114113"/>
                <a:gd name="connsiteY2" fmla="*/ 22875 h 155879"/>
                <a:gd name="connsiteX3" fmla="*/ 82197 w 114113"/>
                <a:gd name="connsiteY3" fmla="*/ 68709 h 155879"/>
                <a:gd name="connsiteX4" fmla="*/ 52335 w 114113"/>
                <a:gd name="connsiteY4" fmla="*/ 56088 h 155879"/>
                <a:gd name="connsiteX5" fmla="*/ 78 w 114113"/>
                <a:gd name="connsiteY5" fmla="*/ 106129 h 155879"/>
                <a:gd name="connsiteX6" fmla="*/ 49776 w 114113"/>
                <a:gd name="connsiteY6" fmla="*/ 155948 h 155879"/>
                <a:gd name="connsiteX7" fmla="*/ 81344 w 114113"/>
                <a:gd name="connsiteY7" fmla="*/ 142220 h 155879"/>
                <a:gd name="connsiteX8" fmla="*/ 81344 w 114113"/>
                <a:gd name="connsiteY8" fmla="*/ 155948 h 155879"/>
                <a:gd name="connsiteX9" fmla="*/ 114191 w 114113"/>
                <a:gd name="connsiteY9" fmla="*/ 153734 h 155879"/>
                <a:gd name="connsiteX10" fmla="*/ 114191 w 114113"/>
                <a:gd name="connsiteY10" fmla="*/ 145763 h 155879"/>
                <a:gd name="connsiteX11" fmla="*/ 98194 w 114113"/>
                <a:gd name="connsiteY11" fmla="*/ 133363 h 155879"/>
                <a:gd name="connsiteX12" fmla="*/ 98194 w 114113"/>
                <a:gd name="connsiteY12" fmla="*/ 69 h 155879"/>
                <a:gd name="connsiteX13" fmla="*/ 66200 w 114113"/>
                <a:gd name="connsiteY13" fmla="*/ 2504 h 155879"/>
                <a:gd name="connsiteX14" fmla="*/ 81344 w 114113"/>
                <a:gd name="connsiteY14" fmla="*/ 130485 h 155879"/>
                <a:gd name="connsiteX15" fmla="*/ 51056 w 114113"/>
                <a:gd name="connsiteY15" fmla="*/ 149748 h 155879"/>
                <a:gd name="connsiteX16" fmla="*/ 26313 w 114113"/>
                <a:gd name="connsiteY16" fmla="*/ 136020 h 155879"/>
                <a:gd name="connsiteX17" fmla="*/ 19488 w 114113"/>
                <a:gd name="connsiteY17" fmla="*/ 106350 h 155879"/>
                <a:gd name="connsiteX18" fmla="*/ 28233 w 114113"/>
                <a:gd name="connsiteY18" fmla="*/ 74244 h 155879"/>
                <a:gd name="connsiteX19" fmla="*/ 53402 w 114113"/>
                <a:gd name="connsiteY19" fmla="*/ 62287 h 155879"/>
                <a:gd name="connsiteX20" fmla="*/ 78784 w 114113"/>
                <a:gd name="connsiteY20" fmla="*/ 75130 h 155879"/>
                <a:gd name="connsiteX21" fmla="*/ 81344 w 114113"/>
                <a:gd name="connsiteY21" fmla="*/ 83101 h 155879"/>
                <a:gd name="connsiteX22" fmla="*/ 81344 w 114113"/>
                <a:gd name="connsiteY22" fmla="*/ 130485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113" h="155879">
                  <a:moveTo>
                    <a:pt x="66200" y="2504"/>
                  </a:moveTo>
                  <a:lnTo>
                    <a:pt x="66200" y="10475"/>
                  </a:lnTo>
                  <a:cubicBezTo>
                    <a:pt x="80490" y="10475"/>
                    <a:pt x="82197" y="12025"/>
                    <a:pt x="82197" y="22875"/>
                  </a:cubicBezTo>
                  <a:lnTo>
                    <a:pt x="82197" y="68709"/>
                  </a:lnTo>
                  <a:cubicBezTo>
                    <a:pt x="74305" y="60738"/>
                    <a:pt x="64067" y="56088"/>
                    <a:pt x="52335" y="56088"/>
                  </a:cubicBezTo>
                  <a:cubicBezTo>
                    <a:pt x="23967" y="56088"/>
                    <a:pt x="78" y="78230"/>
                    <a:pt x="78" y="106129"/>
                  </a:cubicBezTo>
                  <a:cubicBezTo>
                    <a:pt x="78" y="133806"/>
                    <a:pt x="22687" y="155948"/>
                    <a:pt x="49776" y="155948"/>
                  </a:cubicBezTo>
                  <a:cubicBezTo>
                    <a:pt x="67266" y="155948"/>
                    <a:pt x="77718" y="146206"/>
                    <a:pt x="81344" y="142220"/>
                  </a:cubicBezTo>
                  <a:lnTo>
                    <a:pt x="81344" y="155948"/>
                  </a:lnTo>
                  <a:lnTo>
                    <a:pt x="114191" y="153734"/>
                  </a:lnTo>
                  <a:lnTo>
                    <a:pt x="114191" y="145763"/>
                  </a:lnTo>
                  <a:cubicBezTo>
                    <a:pt x="99900" y="145763"/>
                    <a:pt x="98194" y="144213"/>
                    <a:pt x="98194" y="133363"/>
                  </a:cubicBezTo>
                  <a:lnTo>
                    <a:pt x="98194" y="69"/>
                  </a:lnTo>
                  <a:lnTo>
                    <a:pt x="66200" y="2504"/>
                  </a:lnTo>
                  <a:close/>
                  <a:moveTo>
                    <a:pt x="81344" y="130485"/>
                  </a:moveTo>
                  <a:cubicBezTo>
                    <a:pt x="75798" y="140891"/>
                    <a:pt x="64920" y="149748"/>
                    <a:pt x="51056" y="149748"/>
                  </a:cubicBezTo>
                  <a:cubicBezTo>
                    <a:pt x="39111" y="149748"/>
                    <a:pt x="30579" y="142441"/>
                    <a:pt x="26313" y="136020"/>
                  </a:cubicBezTo>
                  <a:cubicBezTo>
                    <a:pt x="22047" y="129378"/>
                    <a:pt x="19488" y="120521"/>
                    <a:pt x="19488" y="106350"/>
                  </a:cubicBezTo>
                  <a:cubicBezTo>
                    <a:pt x="19488" y="101257"/>
                    <a:pt x="19488" y="84651"/>
                    <a:pt x="28233" y="74244"/>
                  </a:cubicBezTo>
                  <a:cubicBezTo>
                    <a:pt x="36765" y="64280"/>
                    <a:pt x="47216" y="62287"/>
                    <a:pt x="53402" y="62287"/>
                  </a:cubicBezTo>
                  <a:cubicBezTo>
                    <a:pt x="63640" y="62287"/>
                    <a:pt x="72812" y="67159"/>
                    <a:pt x="78784" y="75130"/>
                  </a:cubicBezTo>
                  <a:cubicBezTo>
                    <a:pt x="81344" y="78673"/>
                    <a:pt x="81344" y="78894"/>
                    <a:pt x="81344" y="83101"/>
                  </a:cubicBezTo>
                  <a:lnTo>
                    <a:pt x="81344" y="13048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3414253-6832-658C-D481-3CB4AF6F09C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73183" y="4564959"/>
              <a:ext cx="227373" cy="151229"/>
            </a:xfrm>
            <a:custGeom>
              <a:avLst/>
              <a:gdLst>
                <a:gd name="connsiteX0" fmla="*/ 202073 w 227373"/>
                <a:gd name="connsiteY0" fmla="*/ 18004 h 151229"/>
                <a:gd name="connsiteX1" fmla="*/ 220204 w 227373"/>
                <a:gd name="connsiteY1" fmla="*/ 8040 h 151229"/>
                <a:gd name="connsiteX2" fmla="*/ 227456 w 227373"/>
                <a:gd name="connsiteY2" fmla="*/ 3390 h 151229"/>
                <a:gd name="connsiteX3" fmla="*/ 221057 w 227373"/>
                <a:gd name="connsiteY3" fmla="*/ 69 h 151229"/>
                <a:gd name="connsiteX4" fmla="*/ 192049 w 227373"/>
                <a:gd name="connsiteY4" fmla="*/ 69 h 151229"/>
                <a:gd name="connsiteX5" fmla="*/ 182877 w 227373"/>
                <a:gd name="connsiteY5" fmla="*/ 4497 h 151229"/>
                <a:gd name="connsiteX6" fmla="*/ 100545 w 227373"/>
                <a:gd name="connsiteY6" fmla="*/ 130706 h 151229"/>
                <a:gd name="connsiteX7" fmla="*/ 79428 w 227373"/>
                <a:gd name="connsiteY7" fmla="*/ 6047 h 151229"/>
                <a:gd name="connsiteX8" fmla="*/ 71963 w 227373"/>
                <a:gd name="connsiteY8" fmla="*/ 69 h 151229"/>
                <a:gd name="connsiteX9" fmla="*/ 41462 w 227373"/>
                <a:gd name="connsiteY9" fmla="*/ 69 h 151229"/>
                <a:gd name="connsiteX10" fmla="*/ 34423 w 227373"/>
                <a:gd name="connsiteY10" fmla="*/ 4940 h 151229"/>
                <a:gd name="connsiteX11" fmla="*/ 41675 w 227373"/>
                <a:gd name="connsiteY11" fmla="*/ 8040 h 151229"/>
                <a:gd name="connsiteX12" fmla="*/ 49780 w 227373"/>
                <a:gd name="connsiteY12" fmla="*/ 8482 h 151229"/>
                <a:gd name="connsiteX13" fmla="*/ 54473 w 227373"/>
                <a:gd name="connsiteY13" fmla="*/ 11582 h 151229"/>
                <a:gd name="connsiteX14" fmla="*/ 53620 w 227373"/>
                <a:gd name="connsiteY14" fmla="*/ 16454 h 151229"/>
                <a:gd name="connsiteX15" fmla="*/ 26744 w 227373"/>
                <a:gd name="connsiteY15" fmla="*/ 127606 h 151229"/>
                <a:gd name="connsiteX16" fmla="*/ 4562 w 227373"/>
                <a:gd name="connsiteY16" fmla="*/ 143327 h 151229"/>
                <a:gd name="connsiteX17" fmla="*/ 82 w 227373"/>
                <a:gd name="connsiteY17" fmla="*/ 148198 h 151229"/>
                <a:gd name="connsiteX18" fmla="*/ 3282 w 227373"/>
                <a:gd name="connsiteY18" fmla="*/ 151298 h 151229"/>
                <a:gd name="connsiteX19" fmla="*/ 25465 w 227373"/>
                <a:gd name="connsiteY19" fmla="*/ 150413 h 151229"/>
                <a:gd name="connsiteX20" fmla="*/ 48074 w 227373"/>
                <a:gd name="connsiteY20" fmla="*/ 151298 h 151229"/>
                <a:gd name="connsiteX21" fmla="*/ 52340 w 227373"/>
                <a:gd name="connsiteY21" fmla="*/ 146427 h 151229"/>
                <a:gd name="connsiteX22" fmla="*/ 47647 w 227373"/>
                <a:gd name="connsiteY22" fmla="*/ 143327 h 151229"/>
                <a:gd name="connsiteX23" fmla="*/ 33996 w 227373"/>
                <a:gd name="connsiteY23" fmla="*/ 134027 h 151229"/>
                <a:gd name="connsiteX24" fmla="*/ 34850 w 227373"/>
                <a:gd name="connsiteY24" fmla="*/ 128492 h 151229"/>
                <a:gd name="connsiteX25" fmla="*/ 63218 w 227373"/>
                <a:gd name="connsiteY25" fmla="*/ 10697 h 151229"/>
                <a:gd name="connsiteX26" fmla="*/ 63431 w 227373"/>
                <a:gd name="connsiteY26" fmla="*/ 10697 h 151229"/>
                <a:gd name="connsiteX27" fmla="*/ 86254 w 227373"/>
                <a:gd name="connsiteY27" fmla="*/ 145320 h 151229"/>
                <a:gd name="connsiteX28" fmla="*/ 90520 w 227373"/>
                <a:gd name="connsiteY28" fmla="*/ 151298 h 151229"/>
                <a:gd name="connsiteX29" fmla="*/ 96705 w 227373"/>
                <a:gd name="connsiteY29" fmla="*/ 146427 h 151229"/>
                <a:gd name="connsiteX30" fmla="*/ 186290 w 227373"/>
                <a:gd name="connsiteY30" fmla="*/ 8482 h 151229"/>
                <a:gd name="connsiteX31" fmla="*/ 186503 w 227373"/>
                <a:gd name="connsiteY31" fmla="*/ 8704 h 151229"/>
                <a:gd name="connsiteX32" fmla="*/ 156428 w 227373"/>
                <a:gd name="connsiteY32" fmla="*/ 134027 h 151229"/>
                <a:gd name="connsiteX33" fmla="*/ 137658 w 227373"/>
                <a:gd name="connsiteY33" fmla="*/ 143327 h 151229"/>
                <a:gd name="connsiteX34" fmla="*/ 131259 w 227373"/>
                <a:gd name="connsiteY34" fmla="*/ 148198 h 151229"/>
                <a:gd name="connsiteX35" fmla="*/ 134672 w 227373"/>
                <a:gd name="connsiteY35" fmla="*/ 151298 h 151229"/>
                <a:gd name="connsiteX36" fmla="*/ 147896 w 227373"/>
                <a:gd name="connsiteY36" fmla="*/ 150634 h 151229"/>
                <a:gd name="connsiteX37" fmla="*/ 161334 w 227373"/>
                <a:gd name="connsiteY37" fmla="*/ 150413 h 151229"/>
                <a:gd name="connsiteX38" fmla="*/ 188423 w 227373"/>
                <a:gd name="connsiteY38" fmla="*/ 151298 h 151229"/>
                <a:gd name="connsiteX39" fmla="*/ 192902 w 227373"/>
                <a:gd name="connsiteY39" fmla="*/ 146427 h 151229"/>
                <a:gd name="connsiteX40" fmla="*/ 186076 w 227373"/>
                <a:gd name="connsiteY40" fmla="*/ 143327 h 151229"/>
                <a:gd name="connsiteX41" fmla="*/ 177971 w 227373"/>
                <a:gd name="connsiteY41" fmla="*/ 142884 h 151229"/>
                <a:gd name="connsiteX42" fmla="*/ 173065 w 227373"/>
                <a:gd name="connsiteY42" fmla="*/ 139563 h 151229"/>
                <a:gd name="connsiteX43" fmla="*/ 173918 w 227373"/>
                <a:gd name="connsiteY43" fmla="*/ 134692 h 151229"/>
                <a:gd name="connsiteX44" fmla="*/ 202073 w 227373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7373" h="151229">
                  <a:moveTo>
                    <a:pt x="202073" y="18004"/>
                  </a:moveTo>
                  <a:cubicBezTo>
                    <a:pt x="203993" y="9811"/>
                    <a:pt x="204420" y="8040"/>
                    <a:pt x="220204" y="8040"/>
                  </a:cubicBezTo>
                  <a:cubicBezTo>
                    <a:pt x="224683" y="8040"/>
                    <a:pt x="227456" y="8040"/>
                    <a:pt x="227456" y="3390"/>
                  </a:cubicBezTo>
                  <a:cubicBezTo>
                    <a:pt x="227456" y="69"/>
                    <a:pt x="224896" y="69"/>
                    <a:pt x="221057" y="69"/>
                  </a:cubicBezTo>
                  <a:lnTo>
                    <a:pt x="192049" y="69"/>
                  </a:lnTo>
                  <a:cubicBezTo>
                    <a:pt x="185863" y="69"/>
                    <a:pt x="185650" y="290"/>
                    <a:pt x="182877" y="4497"/>
                  </a:cubicBezTo>
                  <a:lnTo>
                    <a:pt x="100545" y="130706"/>
                  </a:lnTo>
                  <a:lnTo>
                    <a:pt x="79428" y="6047"/>
                  </a:lnTo>
                  <a:cubicBezTo>
                    <a:pt x="78362" y="290"/>
                    <a:pt x="78362" y="69"/>
                    <a:pt x="71963" y="69"/>
                  </a:cubicBezTo>
                  <a:lnTo>
                    <a:pt x="41462" y="69"/>
                  </a:lnTo>
                  <a:cubicBezTo>
                    <a:pt x="37196" y="69"/>
                    <a:pt x="34423" y="69"/>
                    <a:pt x="34423" y="4940"/>
                  </a:cubicBezTo>
                  <a:cubicBezTo>
                    <a:pt x="34423" y="8040"/>
                    <a:pt x="36982" y="8040"/>
                    <a:pt x="41675" y="8040"/>
                  </a:cubicBezTo>
                  <a:cubicBezTo>
                    <a:pt x="45088" y="8040"/>
                    <a:pt x="45941" y="8040"/>
                    <a:pt x="49780" y="8482"/>
                  </a:cubicBezTo>
                  <a:cubicBezTo>
                    <a:pt x="54046" y="8925"/>
                    <a:pt x="54473" y="9368"/>
                    <a:pt x="54473" y="11582"/>
                  </a:cubicBezTo>
                  <a:cubicBezTo>
                    <a:pt x="54473" y="11804"/>
                    <a:pt x="54473" y="13132"/>
                    <a:pt x="53620" y="16454"/>
                  </a:cubicBezTo>
                  <a:lnTo>
                    <a:pt x="26744" y="127606"/>
                  </a:lnTo>
                  <a:cubicBezTo>
                    <a:pt x="24825" y="135135"/>
                    <a:pt x="21625" y="142663"/>
                    <a:pt x="4562" y="143327"/>
                  </a:cubicBezTo>
                  <a:cubicBezTo>
                    <a:pt x="2855" y="143327"/>
                    <a:pt x="82" y="143548"/>
                    <a:pt x="82" y="148198"/>
                  </a:cubicBezTo>
                  <a:cubicBezTo>
                    <a:pt x="82" y="148420"/>
                    <a:pt x="296" y="151298"/>
                    <a:pt x="3282" y="151298"/>
                  </a:cubicBezTo>
                  <a:cubicBezTo>
                    <a:pt x="9681" y="151298"/>
                    <a:pt x="18639" y="150413"/>
                    <a:pt x="25465" y="150413"/>
                  </a:cubicBezTo>
                  <a:cubicBezTo>
                    <a:pt x="30584" y="150413"/>
                    <a:pt x="42955" y="151298"/>
                    <a:pt x="48074" y="151298"/>
                  </a:cubicBezTo>
                  <a:cubicBezTo>
                    <a:pt x="49140" y="151298"/>
                    <a:pt x="52340" y="151298"/>
                    <a:pt x="52340" y="146427"/>
                  </a:cubicBezTo>
                  <a:cubicBezTo>
                    <a:pt x="52340" y="143548"/>
                    <a:pt x="49567" y="143327"/>
                    <a:pt x="47647" y="143327"/>
                  </a:cubicBezTo>
                  <a:cubicBezTo>
                    <a:pt x="33996" y="142884"/>
                    <a:pt x="33996" y="137127"/>
                    <a:pt x="33996" y="134027"/>
                  </a:cubicBezTo>
                  <a:cubicBezTo>
                    <a:pt x="33996" y="133142"/>
                    <a:pt x="33996" y="132035"/>
                    <a:pt x="34850" y="128492"/>
                  </a:cubicBezTo>
                  <a:lnTo>
                    <a:pt x="63218" y="10697"/>
                  </a:lnTo>
                  <a:lnTo>
                    <a:pt x="63431" y="10697"/>
                  </a:lnTo>
                  <a:lnTo>
                    <a:pt x="86254" y="145320"/>
                  </a:lnTo>
                  <a:cubicBezTo>
                    <a:pt x="86894" y="149305"/>
                    <a:pt x="87320" y="151298"/>
                    <a:pt x="90520" y="151298"/>
                  </a:cubicBezTo>
                  <a:cubicBezTo>
                    <a:pt x="93506" y="151298"/>
                    <a:pt x="95212" y="148863"/>
                    <a:pt x="96705" y="146427"/>
                  </a:cubicBezTo>
                  <a:lnTo>
                    <a:pt x="186290" y="8482"/>
                  </a:lnTo>
                  <a:lnTo>
                    <a:pt x="186503" y="8704"/>
                  </a:lnTo>
                  <a:lnTo>
                    <a:pt x="156428" y="134027"/>
                  </a:lnTo>
                  <a:cubicBezTo>
                    <a:pt x="154722" y="141556"/>
                    <a:pt x="154295" y="143327"/>
                    <a:pt x="137658" y="143327"/>
                  </a:cubicBezTo>
                  <a:cubicBezTo>
                    <a:pt x="133819" y="143327"/>
                    <a:pt x="131259" y="143327"/>
                    <a:pt x="131259" y="148198"/>
                  </a:cubicBezTo>
                  <a:cubicBezTo>
                    <a:pt x="131259" y="148420"/>
                    <a:pt x="131259" y="151298"/>
                    <a:pt x="134672" y="151298"/>
                  </a:cubicBezTo>
                  <a:cubicBezTo>
                    <a:pt x="138725" y="151298"/>
                    <a:pt x="143630" y="150634"/>
                    <a:pt x="147896" y="150634"/>
                  </a:cubicBezTo>
                  <a:cubicBezTo>
                    <a:pt x="152162" y="150634"/>
                    <a:pt x="157068" y="150413"/>
                    <a:pt x="161334" y="150413"/>
                  </a:cubicBezTo>
                  <a:cubicBezTo>
                    <a:pt x="167306" y="150413"/>
                    <a:pt x="182450" y="151298"/>
                    <a:pt x="188423" y="151298"/>
                  </a:cubicBezTo>
                  <a:cubicBezTo>
                    <a:pt x="189702" y="151298"/>
                    <a:pt x="192902" y="151298"/>
                    <a:pt x="192902" y="146427"/>
                  </a:cubicBezTo>
                  <a:cubicBezTo>
                    <a:pt x="192902" y="143327"/>
                    <a:pt x="190342" y="143327"/>
                    <a:pt x="186076" y="143327"/>
                  </a:cubicBezTo>
                  <a:cubicBezTo>
                    <a:pt x="185863" y="143327"/>
                    <a:pt x="181810" y="143327"/>
                    <a:pt x="177971" y="142884"/>
                  </a:cubicBezTo>
                  <a:cubicBezTo>
                    <a:pt x="173065" y="142441"/>
                    <a:pt x="173065" y="141777"/>
                    <a:pt x="173065" y="139563"/>
                  </a:cubicBezTo>
                  <a:cubicBezTo>
                    <a:pt x="173065" y="138234"/>
                    <a:pt x="173705" y="136020"/>
                    <a:pt x="173918" y="134692"/>
                  </a:cubicBezTo>
                  <a:lnTo>
                    <a:pt x="202073" y="18004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E83AB8B-2AB8-2887-1012-4507520AE3D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50903" y="4491024"/>
              <a:ext cx="202631" cy="74017"/>
            </a:xfrm>
            <a:custGeom>
              <a:avLst/>
              <a:gdLst>
                <a:gd name="connsiteX0" fmla="*/ 192366 w 202631"/>
                <a:gd name="connsiteY0" fmla="*/ 12718 h 74017"/>
                <a:gd name="connsiteX1" fmla="*/ 202726 w 202631"/>
                <a:gd name="connsiteY1" fmla="*/ 6391 h 74017"/>
                <a:gd name="connsiteX2" fmla="*/ 192670 w 202631"/>
                <a:gd name="connsiteY2" fmla="*/ 65 h 74017"/>
                <a:gd name="connsiteX3" fmla="*/ 10150 w 202631"/>
                <a:gd name="connsiteY3" fmla="*/ 65 h 74017"/>
                <a:gd name="connsiteX4" fmla="*/ 95 w 202631"/>
                <a:gd name="connsiteY4" fmla="*/ 6391 h 74017"/>
                <a:gd name="connsiteX5" fmla="*/ 10455 w 202631"/>
                <a:gd name="connsiteY5" fmla="*/ 12718 h 74017"/>
                <a:gd name="connsiteX6" fmla="*/ 192366 w 202631"/>
                <a:gd name="connsiteY6" fmla="*/ 12718 h 74017"/>
                <a:gd name="connsiteX7" fmla="*/ 192670 w 202631"/>
                <a:gd name="connsiteY7" fmla="*/ 74083 h 74017"/>
                <a:gd name="connsiteX8" fmla="*/ 202726 w 202631"/>
                <a:gd name="connsiteY8" fmla="*/ 67756 h 74017"/>
                <a:gd name="connsiteX9" fmla="*/ 192366 w 202631"/>
                <a:gd name="connsiteY9" fmla="*/ 61430 h 74017"/>
                <a:gd name="connsiteX10" fmla="*/ 10455 w 202631"/>
                <a:gd name="connsiteY10" fmla="*/ 61430 h 74017"/>
                <a:gd name="connsiteX11" fmla="*/ 95 w 202631"/>
                <a:gd name="connsiteY11" fmla="*/ 67756 h 74017"/>
                <a:gd name="connsiteX12" fmla="*/ 10150 w 202631"/>
                <a:gd name="connsiteY12" fmla="*/ 74083 h 74017"/>
                <a:gd name="connsiteX13" fmla="*/ 192670 w 202631"/>
                <a:gd name="connsiteY13" fmla="*/ 74083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631" h="74017">
                  <a:moveTo>
                    <a:pt x="192366" y="12718"/>
                  </a:moveTo>
                  <a:cubicBezTo>
                    <a:pt x="196936" y="12718"/>
                    <a:pt x="202726" y="12718"/>
                    <a:pt x="202726" y="6391"/>
                  </a:cubicBezTo>
                  <a:cubicBezTo>
                    <a:pt x="202726" y="65"/>
                    <a:pt x="196936" y="65"/>
                    <a:pt x="192670" y="65"/>
                  </a:cubicBezTo>
                  <a:lnTo>
                    <a:pt x="10150" y="65"/>
                  </a:lnTo>
                  <a:cubicBezTo>
                    <a:pt x="5884" y="65"/>
                    <a:pt x="95" y="65"/>
                    <a:pt x="95" y="6391"/>
                  </a:cubicBezTo>
                  <a:cubicBezTo>
                    <a:pt x="95" y="12718"/>
                    <a:pt x="5884" y="12718"/>
                    <a:pt x="10455" y="12718"/>
                  </a:cubicBezTo>
                  <a:lnTo>
                    <a:pt x="192366" y="12718"/>
                  </a:lnTo>
                  <a:close/>
                  <a:moveTo>
                    <a:pt x="192670" y="74083"/>
                  </a:moveTo>
                  <a:cubicBezTo>
                    <a:pt x="196936" y="74083"/>
                    <a:pt x="202726" y="74083"/>
                    <a:pt x="202726" y="67756"/>
                  </a:cubicBezTo>
                  <a:cubicBezTo>
                    <a:pt x="202726" y="61430"/>
                    <a:pt x="196936" y="61430"/>
                    <a:pt x="192366" y="61430"/>
                  </a:cubicBezTo>
                  <a:lnTo>
                    <a:pt x="10455" y="61430"/>
                  </a:lnTo>
                  <a:cubicBezTo>
                    <a:pt x="5884" y="61430"/>
                    <a:pt x="95" y="61430"/>
                    <a:pt x="95" y="67756"/>
                  </a:cubicBezTo>
                  <a:cubicBezTo>
                    <a:pt x="95" y="74083"/>
                    <a:pt x="5884" y="74083"/>
                    <a:pt x="10150" y="74083"/>
                  </a:cubicBezTo>
                  <a:lnTo>
                    <a:pt x="192670" y="74083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DF2C6DC-E23B-B78C-21E1-3B3335F8C8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80765" y="4521706"/>
              <a:ext cx="186176" cy="12652"/>
            </a:xfrm>
            <a:custGeom>
              <a:avLst/>
              <a:gdLst>
                <a:gd name="connsiteX0" fmla="*/ 175617 w 186176"/>
                <a:gd name="connsiteY0" fmla="*/ 12718 h 12652"/>
                <a:gd name="connsiteX1" fmla="*/ 186282 w 186176"/>
                <a:gd name="connsiteY1" fmla="*/ 6391 h 12652"/>
                <a:gd name="connsiteX2" fmla="*/ 175617 w 186176"/>
                <a:gd name="connsiteY2" fmla="*/ 65 h 12652"/>
                <a:gd name="connsiteX3" fmla="*/ 10770 w 186176"/>
                <a:gd name="connsiteY3" fmla="*/ 65 h 12652"/>
                <a:gd name="connsiteX4" fmla="*/ 105 w 186176"/>
                <a:gd name="connsiteY4" fmla="*/ 6391 h 12652"/>
                <a:gd name="connsiteX5" fmla="*/ 10770 w 186176"/>
                <a:gd name="connsiteY5" fmla="*/ 12718 h 12652"/>
                <a:gd name="connsiteX6" fmla="*/ 175617 w 186176"/>
                <a:gd name="connsiteY6" fmla="*/ 12718 h 1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176" h="12652">
                  <a:moveTo>
                    <a:pt x="175617" y="12718"/>
                  </a:moveTo>
                  <a:cubicBezTo>
                    <a:pt x="180797" y="12718"/>
                    <a:pt x="186282" y="12718"/>
                    <a:pt x="186282" y="6391"/>
                  </a:cubicBezTo>
                  <a:cubicBezTo>
                    <a:pt x="186282" y="65"/>
                    <a:pt x="180797" y="65"/>
                    <a:pt x="175617" y="65"/>
                  </a:cubicBezTo>
                  <a:lnTo>
                    <a:pt x="10770" y="65"/>
                  </a:lnTo>
                  <a:cubicBezTo>
                    <a:pt x="5590" y="65"/>
                    <a:pt x="105" y="65"/>
                    <a:pt x="105" y="6391"/>
                  </a:cubicBezTo>
                  <a:cubicBezTo>
                    <a:pt x="105" y="12718"/>
                    <a:pt x="5590" y="12718"/>
                    <a:pt x="10770" y="12718"/>
                  </a:cubicBezTo>
                  <a:lnTo>
                    <a:pt x="175617" y="12718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10D6203-9944-718D-2651-334FE7C4B41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25989" y="4229113"/>
              <a:ext cx="277284" cy="569364"/>
            </a:xfrm>
            <a:custGeom>
              <a:avLst/>
              <a:gdLst>
                <a:gd name="connsiteX0" fmla="*/ 107980 w 277284"/>
                <a:gd name="connsiteY0" fmla="*/ 521971 h 569364"/>
                <a:gd name="connsiteX1" fmla="*/ 42467 w 277284"/>
                <a:gd name="connsiteY1" fmla="*/ 284736 h 569364"/>
                <a:gd name="connsiteX2" fmla="*/ 113 w 277284"/>
                <a:gd name="connsiteY2" fmla="*/ 336295 h 569364"/>
                <a:gd name="connsiteX3" fmla="*/ 4988 w 277284"/>
                <a:gd name="connsiteY3" fmla="*/ 341040 h 569364"/>
                <a:gd name="connsiteX4" fmla="*/ 25708 w 277284"/>
                <a:gd name="connsiteY4" fmla="*/ 315735 h 569364"/>
                <a:gd name="connsiteX5" fmla="*/ 95791 w 277284"/>
                <a:gd name="connsiteY5" fmla="*/ 569419 h 569364"/>
                <a:gd name="connsiteX6" fmla="*/ 108589 w 277284"/>
                <a:gd name="connsiteY6" fmla="*/ 561827 h 569364"/>
                <a:gd name="connsiteX7" fmla="*/ 275874 w 277284"/>
                <a:gd name="connsiteY7" fmla="*/ 12706 h 569364"/>
                <a:gd name="connsiteX8" fmla="*/ 277398 w 277284"/>
                <a:gd name="connsiteY8" fmla="*/ 6380 h 569364"/>
                <a:gd name="connsiteX9" fmla="*/ 271303 w 277284"/>
                <a:gd name="connsiteY9" fmla="*/ 54 h 569364"/>
                <a:gd name="connsiteX10" fmla="*/ 264295 w 277284"/>
                <a:gd name="connsiteY10" fmla="*/ 8278 h 569364"/>
                <a:gd name="connsiteX11" fmla="*/ 107980 w 277284"/>
                <a:gd name="connsiteY11" fmla="*/ 521971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284" h="569364">
                  <a:moveTo>
                    <a:pt x="107980" y="521971"/>
                  </a:moveTo>
                  <a:lnTo>
                    <a:pt x="42467" y="284736"/>
                  </a:lnTo>
                  <a:lnTo>
                    <a:pt x="113" y="336295"/>
                  </a:lnTo>
                  <a:lnTo>
                    <a:pt x="4988" y="341040"/>
                  </a:lnTo>
                  <a:lnTo>
                    <a:pt x="25708" y="315735"/>
                  </a:lnTo>
                  <a:lnTo>
                    <a:pt x="95791" y="569419"/>
                  </a:lnTo>
                  <a:cubicBezTo>
                    <a:pt x="105847" y="569419"/>
                    <a:pt x="106151" y="569419"/>
                    <a:pt x="108589" y="561827"/>
                  </a:cubicBezTo>
                  <a:lnTo>
                    <a:pt x="275874" y="12706"/>
                  </a:lnTo>
                  <a:cubicBezTo>
                    <a:pt x="277398" y="7961"/>
                    <a:pt x="277398" y="6696"/>
                    <a:pt x="277398" y="6380"/>
                  </a:cubicBezTo>
                  <a:cubicBezTo>
                    <a:pt x="277398" y="2900"/>
                    <a:pt x="274960" y="54"/>
                    <a:pt x="271303" y="54"/>
                  </a:cubicBezTo>
                  <a:cubicBezTo>
                    <a:pt x="266733" y="54"/>
                    <a:pt x="265514" y="4166"/>
                    <a:pt x="264295" y="8278"/>
                  </a:cubicBezTo>
                  <a:lnTo>
                    <a:pt x="107980" y="521971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0C1AD06-41A5-154A-2103-0F99AC45907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97180" y="4229114"/>
              <a:ext cx="223274" cy="12651"/>
            </a:xfrm>
            <a:custGeom>
              <a:avLst/>
              <a:gdLst>
                <a:gd name="connsiteX0" fmla="*/ 0 w 223274"/>
                <a:gd name="connsiteY0" fmla="*/ 0 h 12651"/>
                <a:gd name="connsiteX1" fmla="*/ 223274 w 223274"/>
                <a:gd name="connsiteY1" fmla="*/ 0 h 12651"/>
                <a:gd name="connsiteX2" fmla="*/ 223274 w 223274"/>
                <a:gd name="connsiteY2" fmla="*/ 12652 h 12651"/>
                <a:gd name="connsiteX3" fmla="*/ 0 w 223274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74" h="12651">
                  <a:moveTo>
                    <a:pt x="0" y="0"/>
                  </a:moveTo>
                  <a:lnTo>
                    <a:pt x="223274" y="0"/>
                  </a:lnTo>
                  <a:lnTo>
                    <a:pt x="223274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D7A2178-A37C-FB27-536E-8F08E838B49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61524" y="4335546"/>
              <a:ext cx="94276" cy="147022"/>
            </a:xfrm>
            <a:custGeom>
              <a:avLst/>
              <a:gdLst>
                <a:gd name="connsiteX0" fmla="*/ 94401 w 94276"/>
                <a:gd name="connsiteY0" fmla="*/ 106785 h 147022"/>
                <a:gd name="connsiteX1" fmla="*/ 87149 w 94276"/>
                <a:gd name="connsiteY1" fmla="*/ 106785 h 147022"/>
                <a:gd name="connsiteX2" fmla="*/ 81604 w 94276"/>
                <a:gd name="connsiteY2" fmla="*/ 126935 h 147022"/>
                <a:gd name="connsiteX3" fmla="*/ 60487 w 94276"/>
                <a:gd name="connsiteY3" fmla="*/ 128263 h 147022"/>
                <a:gd name="connsiteX4" fmla="*/ 21241 w 94276"/>
                <a:gd name="connsiteY4" fmla="*/ 128263 h 147022"/>
                <a:gd name="connsiteX5" fmla="*/ 63900 w 94276"/>
                <a:gd name="connsiteY5" fmla="*/ 91065 h 147022"/>
                <a:gd name="connsiteX6" fmla="*/ 94401 w 94276"/>
                <a:gd name="connsiteY6" fmla="*/ 43238 h 147022"/>
                <a:gd name="connsiteX7" fmla="*/ 44490 w 94276"/>
                <a:gd name="connsiteY7" fmla="*/ 61 h 147022"/>
                <a:gd name="connsiteX8" fmla="*/ 125 w 94276"/>
                <a:gd name="connsiteY8" fmla="*/ 39695 h 147022"/>
                <a:gd name="connsiteX9" fmla="*/ 11429 w 94276"/>
                <a:gd name="connsiteY9" fmla="*/ 52095 h 147022"/>
                <a:gd name="connsiteX10" fmla="*/ 22734 w 94276"/>
                <a:gd name="connsiteY10" fmla="*/ 40360 h 147022"/>
                <a:gd name="connsiteX11" fmla="*/ 10149 w 94276"/>
                <a:gd name="connsiteY11" fmla="*/ 28624 h 147022"/>
                <a:gd name="connsiteX12" fmla="*/ 41291 w 94276"/>
                <a:gd name="connsiteY12" fmla="*/ 8032 h 147022"/>
                <a:gd name="connsiteX13" fmla="*/ 73712 w 94276"/>
                <a:gd name="connsiteY13" fmla="*/ 43238 h 147022"/>
                <a:gd name="connsiteX14" fmla="*/ 53662 w 94276"/>
                <a:gd name="connsiteY14" fmla="*/ 85751 h 147022"/>
                <a:gd name="connsiteX15" fmla="*/ 2257 w 94276"/>
                <a:gd name="connsiteY15" fmla="*/ 138448 h 147022"/>
                <a:gd name="connsiteX16" fmla="*/ 125 w 94276"/>
                <a:gd name="connsiteY16" fmla="*/ 147084 h 147022"/>
                <a:gd name="connsiteX17" fmla="*/ 88002 w 94276"/>
                <a:gd name="connsiteY17" fmla="*/ 147084 h 147022"/>
                <a:gd name="connsiteX18" fmla="*/ 94401 w 94276"/>
                <a:gd name="connsiteY18" fmla="*/ 106785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276" h="147022">
                  <a:moveTo>
                    <a:pt x="94401" y="106785"/>
                  </a:moveTo>
                  <a:lnTo>
                    <a:pt x="87149" y="106785"/>
                  </a:lnTo>
                  <a:cubicBezTo>
                    <a:pt x="86509" y="111657"/>
                    <a:pt x="84376" y="124720"/>
                    <a:pt x="81604" y="126935"/>
                  </a:cubicBezTo>
                  <a:cubicBezTo>
                    <a:pt x="79897" y="128263"/>
                    <a:pt x="63473" y="128263"/>
                    <a:pt x="60487" y="128263"/>
                  </a:cubicBezTo>
                  <a:lnTo>
                    <a:pt x="21241" y="128263"/>
                  </a:lnTo>
                  <a:cubicBezTo>
                    <a:pt x="43637" y="107671"/>
                    <a:pt x="51102" y="101471"/>
                    <a:pt x="63900" y="91065"/>
                  </a:cubicBezTo>
                  <a:cubicBezTo>
                    <a:pt x="79684" y="78001"/>
                    <a:pt x="94401" y="64273"/>
                    <a:pt x="94401" y="43238"/>
                  </a:cubicBezTo>
                  <a:cubicBezTo>
                    <a:pt x="94401" y="16446"/>
                    <a:pt x="71792" y="61"/>
                    <a:pt x="44490" y="61"/>
                  </a:cubicBezTo>
                  <a:cubicBezTo>
                    <a:pt x="18041" y="61"/>
                    <a:pt x="125" y="19325"/>
                    <a:pt x="125" y="39695"/>
                  </a:cubicBezTo>
                  <a:cubicBezTo>
                    <a:pt x="125" y="50988"/>
                    <a:pt x="9296" y="52095"/>
                    <a:pt x="11429" y="52095"/>
                  </a:cubicBezTo>
                  <a:cubicBezTo>
                    <a:pt x="16548" y="52095"/>
                    <a:pt x="22734" y="48331"/>
                    <a:pt x="22734" y="40360"/>
                  </a:cubicBezTo>
                  <a:cubicBezTo>
                    <a:pt x="22734" y="36374"/>
                    <a:pt x="21241" y="28624"/>
                    <a:pt x="10149" y="28624"/>
                  </a:cubicBezTo>
                  <a:cubicBezTo>
                    <a:pt x="16762" y="12904"/>
                    <a:pt x="31266" y="8032"/>
                    <a:pt x="41291" y="8032"/>
                  </a:cubicBezTo>
                  <a:cubicBezTo>
                    <a:pt x="62620" y="8032"/>
                    <a:pt x="73712" y="25303"/>
                    <a:pt x="73712" y="43238"/>
                  </a:cubicBezTo>
                  <a:cubicBezTo>
                    <a:pt x="73712" y="62502"/>
                    <a:pt x="60487" y="77780"/>
                    <a:pt x="53662" y="85751"/>
                  </a:cubicBezTo>
                  <a:lnTo>
                    <a:pt x="2257" y="138448"/>
                  </a:lnTo>
                  <a:cubicBezTo>
                    <a:pt x="125" y="140441"/>
                    <a:pt x="125" y="140884"/>
                    <a:pt x="125" y="147084"/>
                  </a:cubicBezTo>
                  <a:lnTo>
                    <a:pt x="88002" y="147084"/>
                  </a:lnTo>
                  <a:lnTo>
                    <a:pt x="94401" y="10678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CEED0AB-B72E-D739-EFC6-A51960FBEB2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33745" y="4521706"/>
              <a:ext cx="150144" cy="12651"/>
            </a:xfrm>
            <a:custGeom>
              <a:avLst/>
              <a:gdLst>
                <a:gd name="connsiteX0" fmla="*/ 0 w 150144"/>
                <a:gd name="connsiteY0" fmla="*/ 0 h 12651"/>
                <a:gd name="connsiteX1" fmla="*/ 150144 w 150144"/>
                <a:gd name="connsiteY1" fmla="*/ 0 h 12651"/>
                <a:gd name="connsiteX2" fmla="*/ 150144 w 150144"/>
                <a:gd name="connsiteY2" fmla="*/ 12652 h 12651"/>
                <a:gd name="connsiteX3" fmla="*/ 0 w 150144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44" h="12651">
                  <a:moveTo>
                    <a:pt x="0" y="0"/>
                  </a:moveTo>
                  <a:lnTo>
                    <a:pt x="150144" y="0"/>
                  </a:lnTo>
                  <a:lnTo>
                    <a:pt x="150144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818714-E8A7-DEAD-967E-A58E719BDB5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343343" y="4620757"/>
              <a:ext cx="127764" cy="97646"/>
            </a:xfrm>
            <a:custGeom>
              <a:avLst/>
              <a:gdLst>
                <a:gd name="connsiteX0" fmla="*/ 56861 w 127764"/>
                <a:gd name="connsiteY0" fmla="*/ 15125 h 97646"/>
                <a:gd name="connsiteX1" fmla="*/ 82243 w 127764"/>
                <a:gd name="connsiteY1" fmla="*/ 15125 h 97646"/>
                <a:gd name="connsiteX2" fmla="*/ 74351 w 127764"/>
                <a:gd name="connsiteY2" fmla="*/ 66052 h 97646"/>
                <a:gd name="connsiteX3" fmla="*/ 76697 w 127764"/>
                <a:gd name="connsiteY3" fmla="*/ 85758 h 97646"/>
                <a:gd name="connsiteX4" fmla="*/ 86296 w 127764"/>
                <a:gd name="connsiteY4" fmla="*/ 97715 h 97646"/>
                <a:gd name="connsiteX5" fmla="*/ 96320 w 127764"/>
                <a:gd name="connsiteY5" fmla="*/ 87751 h 97646"/>
                <a:gd name="connsiteX6" fmla="*/ 94614 w 127764"/>
                <a:gd name="connsiteY6" fmla="*/ 82880 h 97646"/>
                <a:gd name="connsiteX7" fmla="*/ 86722 w 127764"/>
                <a:gd name="connsiteY7" fmla="*/ 43910 h 97646"/>
                <a:gd name="connsiteX8" fmla="*/ 89708 w 127764"/>
                <a:gd name="connsiteY8" fmla="*/ 15125 h 97646"/>
                <a:gd name="connsiteX9" fmla="*/ 116370 w 127764"/>
                <a:gd name="connsiteY9" fmla="*/ 15125 h 97646"/>
                <a:gd name="connsiteX10" fmla="*/ 124262 w 127764"/>
                <a:gd name="connsiteY10" fmla="*/ 13354 h 97646"/>
                <a:gd name="connsiteX11" fmla="*/ 127888 w 127764"/>
                <a:gd name="connsiteY11" fmla="*/ 6490 h 97646"/>
                <a:gd name="connsiteX12" fmla="*/ 118717 w 127764"/>
                <a:gd name="connsiteY12" fmla="*/ 69 h 97646"/>
                <a:gd name="connsiteX13" fmla="*/ 38304 w 127764"/>
                <a:gd name="connsiteY13" fmla="*/ 69 h 97646"/>
                <a:gd name="connsiteX14" fmla="*/ 13988 w 127764"/>
                <a:gd name="connsiteY14" fmla="*/ 11361 h 97646"/>
                <a:gd name="connsiteX15" fmla="*/ 124 w 127764"/>
                <a:gd name="connsiteY15" fmla="*/ 30403 h 97646"/>
                <a:gd name="connsiteX16" fmla="*/ 3750 w 127764"/>
                <a:gd name="connsiteY16" fmla="*/ 33060 h 97646"/>
                <a:gd name="connsiteX17" fmla="*/ 7589 w 127764"/>
                <a:gd name="connsiteY17" fmla="*/ 30624 h 97646"/>
                <a:gd name="connsiteX18" fmla="*/ 36384 w 127764"/>
                <a:gd name="connsiteY18" fmla="*/ 15125 h 97646"/>
                <a:gd name="connsiteX19" fmla="*/ 49395 w 127764"/>
                <a:gd name="connsiteY19" fmla="*/ 15125 h 97646"/>
                <a:gd name="connsiteX20" fmla="*/ 24866 w 127764"/>
                <a:gd name="connsiteY20" fmla="*/ 78894 h 97646"/>
                <a:gd name="connsiteX21" fmla="*/ 20814 w 127764"/>
                <a:gd name="connsiteY21" fmla="*/ 87308 h 97646"/>
                <a:gd name="connsiteX22" fmla="*/ 20174 w 127764"/>
                <a:gd name="connsiteY22" fmla="*/ 90629 h 97646"/>
                <a:gd name="connsiteX23" fmla="*/ 27639 w 127764"/>
                <a:gd name="connsiteY23" fmla="*/ 97715 h 97646"/>
                <a:gd name="connsiteX24" fmla="*/ 43636 w 127764"/>
                <a:gd name="connsiteY24" fmla="*/ 67823 h 97646"/>
                <a:gd name="connsiteX25" fmla="*/ 56861 w 127764"/>
                <a:gd name="connsiteY25" fmla="*/ 15125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764" h="97646">
                  <a:moveTo>
                    <a:pt x="56861" y="15125"/>
                  </a:moveTo>
                  <a:lnTo>
                    <a:pt x="82243" y="15125"/>
                  </a:lnTo>
                  <a:cubicBezTo>
                    <a:pt x="79044" y="28410"/>
                    <a:pt x="74351" y="48559"/>
                    <a:pt x="74351" y="66052"/>
                  </a:cubicBezTo>
                  <a:cubicBezTo>
                    <a:pt x="74351" y="74908"/>
                    <a:pt x="75418" y="80887"/>
                    <a:pt x="76697" y="85758"/>
                  </a:cubicBezTo>
                  <a:cubicBezTo>
                    <a:pt x="80110" y="96829"/>
                    <a:pt x="82883" y="97715"/>
                    <a:pt x="86296" y="97715"/>
                  </a:cubicBezTo>
                  <a:cubicBezTo>
                    <a:pt x="91201" y="97715"/>
                    <a:pt x="96320" y="93065"/>
                    <a:pt x="96320" y="87751"/>
                  </a:cubicBezTo>
                  <a:cubicBezTo>
                    <a:pt x="96320" y="85979"/>
                    <a:pt x="95894" y="85094"/>
                    <a:pt x="94614" y="82880"/>
                  </a:cubicBezTo>
                  <a:cubicBezTo>
                    <a:pt x="90562" y="74687"/>
                    <a:pt x="86722" y="62066"/>
                    <a:pt x="86722" y="43910"/>
                  </a:cubicBezTo>
                  <a:cubicBezTo>
                    <a:pt x="86722" y="39703"/>
                    <a:pt x="86722" y="30846"/>
                    <a:pt x="89708" y="15125"/>
                  </a:cubicBezTo>
                  <a:lnTo>
                    <a:pt x="116370" y="15125"/>
                  </a:lnTo>
                  <a:cubicBezTo>
                    <a:pt x="120210" y="15125"/>
                    <a:pt x="121916" y="15125"/>
                    <a:pt x="124262" y="13354"/>
                  </a:cubicBezTo>
                  <a:cubicBezTo>
                    <a:pt x="127248" y="11140"/>
                    <a:pt x="127888" y="7597"/>
                    <a:pt x="127888" y="6490"/>
                  </a:cubicBezTo>
                  <a:cubicBezTo>
                    <a:pt x="127888" y="69"/>
                    <a:pt x="122343" y="69"/>
                    <a:pt x="118717" y="69"/>
                  </a:cubicBezTo>
                  <a:lnTo>
                    <a:pt x="38304" y="69"/>
                  </a:lnTo>
                  <a:cubicBezTo>
                    <a:pt x="29559" y="69"/>
                    <a:pt x="23587" y="2061"/>
                    <a:pt x="13988" y="11361"/>
                  </a:cubicBezTo>
                  <a:cubicBezTo>
                    <a:pt x="8443" y="16454"/>
                    <a:pt x="124" y="28410"/>
                    <a:pt x="124" y="30403"/>
                  </a:cubicBezTo>
                  <a:cubicBezTo>
                    <a:pt x="124" y="33060"/>
                    <a:pt x="2897" y="33060"/>
                    <a:pt x="3750" y="33060"/>
                  </a:cubicBezTo>
                  <a:cubicBezTo>
                    <a:pt x="6096" y="33060"/>
                    <a:pt x="6310" y="32617"/>
                    <a:pt x="7589" y="30624"/>
                  </a:cubicBezTo>
                  <a:cubicBezTo>
                    <a:pt x="18467" y="15125"/>
                    <a:pt x="31692" y="15125"/>
                    <a:pt x="36384" y="15125"/>
                  </a:cubicBezTo>
                  <a:lnTo>
                    <a:pt x="49395" y="15125"/>
                  </a:lnTo>
                  <a:cubicBezTo>
                    <a:pt x="42783" y="39481"/>
                    <a:pt x="31265" y="65609"/>
                    <a:pt x="24866" y="78894"/>
                  </a:cubicBezTo>
                  <a:cubicBezTo>
                    <a:pt x="23587" y="81772"/>
                    <a:pt x="21454" y="86422"/>
                    <a:pt x="20814" y="87308"/>
                  </a:cubicBezTo>
                  <a:cubicBezTo>
                    <a:pt x="20600" y="88194"/>
                    <a:pt x="20174" y="89079"/>
                    <a:pt x="20174" y="90629"/>
                  </a:cubicBezTo>
                  <a:cubicBezTo>
                    <a:pt x="20174" y="94172"/>
                    <a:pt x="22733" y="97715"/>
                    <a:pt x="27639" y="97715"/>
                  </a:cubicBezTo>
                  <a:cubicBezTo>
                    <a:pt x="36171" y="97715"/>
                    <a:pt x="38517" y="87751"/>
                    <a:pt x="43636" y="67823"/>
                  </a:cubicBezTo>
                  <a:lnTo>
                    <a:pt x="56861" y="1512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423A50-46D7-6178-71F6-9064A0596CE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87387" y="4467300"/>
              <a:ext cx="143517" cy="139810"/>
            </a:xfrm>
            <a:custGeom>
              <a:avLst/>
              <a:gdLst>
                <a:gd name="connsiteX0" fmla="*/ 52237 w 143517"/>
                <a:gd name="connsiteY0" fmla="*/ 3545 h 139810"/>
                <a:gd name="connsiteX1" fmla="*/ 48276 w 143517"/>
                <a:gd name="connsiteY1" fmla="*/ 65 h 139810"/>
                <a:gd name="connsiteX2" fmla="*/ 11101 w 143517"/>
                <a:gd name="connsiteY2" fmla="*/ 3228 h 139810"/>
                <a:gd name="connsiteX3" fmla="*/ 5312 w 143517"/>
                <a:gd name="connsiteY3" fmla="*/ 9555 h 139810"/>
                <a:gd name="connsiteX4" fmla="*/ 12625 w 143517"/>
                <a:gd name="connsiteY4" fmla="*/ 13350 h 139810"/>
                <a:gd name="connsiteX5" fmla="*/ 27860 w 143517"/>
                <a:gd name="connsiteY5" fmla="*/ 18728 h 139810"/>
                <a:gd name="connsiteX6" fmla="*/ 22071 w 143517"/>
                <a:gd name="connsiteY6" fmla="*/ 44349 h 139810"/>
                <a:gd name="connsiteX7" fmla="*/ 3484 w 143517"/>
                <a:gd name="connsiteY7" fmla="*/ 121846 h 139810"/>
                <a:gd name="connsiteX8" fmla="*/ 132 w 143517"/>
                <a:gd name="connsiteY8" fmla="*/ 136080 h 139810"/>
                <a:gd name="connsiteX9" fmla="*/ 5007 w 143517"/>
                <a:gd name="connsiteY9" fmla="*/ 139876 h 139810"/>
                <a:gd name="connsiteX10" fmla="*/ 9273 w 143517"/>
                <a:gd name="connsiteY10" fmla="*/ 139876 h 139810"/>
                <a:gd name="connsiteX11" fmla="*/ 95201 w 143517"/>
                <a:gd name="connsiteY11" fmla="*/ 93378 h 139810"/>
                <a:gd name="connsiteX12" fmla="*/ 143649 w 143517"/>
                <a:gd name="connsiteY12" fmla="*/ 8606 h 139810"/>
                <a:gd name="connsiteX13" fmla="*/ 134813 w 143517"/>
                <a:gd name="connsiteY13" fmla="*/ 65 h 139810"/>
                <a:gd name="connsiteX14" fmla="*/ 122929 w 143517"/>
                <a:gd name="connsiteY14" fmla="*/ 10503 h 139810"/>
                <a:gd name="connsiteX15" fmla="*/ 22376 w 143517"/>
                <a:gd name="connsiteY15" fmla="*/ 129437 h 139810"/>
                <a:gd name="connsiteX16" fmla="*/ 52237 w 143517"/>
                <a:gd name="connsiteY16" fmla="*/ 3545 h 1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517" h="139810">
                  <a:moveTo>
                    <a:pt x="52237" y="3545"/>
                  </a:moveTo>
                  <a:cubicBezTo>
                    <a:pt x="52237" y="3228"/>
                    <a:pt x="52237" y="65"/>
                    <a:pt x="48276" y="65"/>
                  </a:cubicBezTo>
                  <a:cubicBezTo>
                    <a:pt x="41267" y="65"/>
                    <a:pt x="19024" y="2596"/>
                    <a:pt x="11101" y="3228"/>
                  </a:cubicBezTo>
                  <a:cubicBezTo>
                    <a:pt x="8664" y="3545"/>
                    <a:pt x="5312" y="3861"/>
                    <a:pt x="5312" y="9555"/>
                  </a:cubicBezTo>
                  <a:cubicBezTo>
                    <a:pt x="5312" y="13350"/>
                    <a:pt x="8054" y="13350"/>
                    <a:pt x="12625" y="13350"/>
                  </a:cubicBezTo>
                  <a:cubicBezTo>
                    <a:pt x="27251" y="13350"/>
                    <a:pt x="27860" y="15564"/>
                    <a:pt x="27860" y="18728"/>
                  </a:cubicBezTo>
                  <a:cubicBezTo>
                    <a:pt x="27860" y="20942"/>
                    <a:pt x="24204" y="35809"/>
                    <a:pt x="22071" y="44349"/>
                  </a:cubicBezTo>
                  <a:lnTo>
                    <a:pt x="3484" y="121846"/>
                  </a:lnTo>
                  <a:cubicBezTo>
                    <a:pt x="2265" y="126591"/>
                    <a:pt x="132" y="135447"/>
                    <a:pt x="132" y="136080"/>
                  </a:cubicBezTo>
                  <a:cubicBezTo>
                    <a:pt x="132" y="139560"/>
                    <a:pt x="3179" y="139876"/>
                    <a:pt x="5007" y="139876"/>
                  </a:cubicBezTo>
                  <a:lnTo>
                    <a:pt x="9273" y="139876"/>
                  </a:lnTo>
                  <a:cubicBezTo>
                    <a:pt x="30603" y="136080"/>
                    <a:pt x="63816" y="123744"/>
                    <a:pt x="95201" y="93378"/>
                  </a:cubicBezTo>
                  <a:cubicBezTo>
                    <a:pt x="135422" y="54471"/>
                    <a:pt x="143649" y="11452"/>
                    <a:pt x="143649" y="8606"/>
                  </a:cubicBezTo>
                  <a:cubicBezTo>
                    <a:pt x="143649" y="3228"/>
                    <a:pt x="139993" y="65"/>
                    <a:pt x="134813" y="65"/>
                  </a:cubicBezTo>
                  <a:cubicBezTo>
                    <a:pt x="132375" y="65"/>
                    <a:pt x="125367" y="1330"/>
                    <a:pt x="122929" y="10503"/>
                  </a:cubicBezTo>
                  <a:cubicBezTo>
                    <a:pt x="103428" y="82307"/>
                    <a:pt x="57112" y="117734"/>
                    <a:pt x="22376" y="129437"/>
                  </a:cubicBezTo>
                  <a:lnTo>
                    <a:pt x="52237" y="354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4589781-750D-ECB3-B117-94515119A62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00470" y="4465402"/>
              <a:ext cx="117922" cy="145188"/>
            </a:xfrm>
            <a:custGeom>
              <a:avLst/>
              <a:gdLst>
                <a:gd name="connsiteX0" fmla="*/ 25735 w 117922"/>
                <a:gd name="connsiteY0" fmla="*/ 62063 h 145188"/>
                <a:gd name="connsiteX1" fmla="*/ 63518 w 117922"/>
                <a:gd name="connsiteY1" fmla="*/ 7024 h 145188"/>
                <a:gd name="connsiteX2" fmla="*/ 97950 w 117922"/>
                <a:gd name="connsiteY2" fmla="*/ 62063 h 145188"/>
                <a:gd name="connsiteX3" fmla="*/ 25735 w 117922"/>
                <a:gd name="connsiteY3" fmla="*/ 62063 h 145188"/>
                <a:gd name="connsiteX4" fmla="*/ 25430 w 117922"/>
                <a:gd name="connsiteY4" fmla="*/ 68705 h 145188"/>
                <a:gd name="connsiteX5" fmla="*/ 110443 w 117922"/>
                <a:gd name="connsiteY5" fmla="*/ 68705 h 145188"/>
                <a:gd name="connsiteX6" fmla="*/ 118061 w 117922"/>
                <a:gd name="connsiteY6" fmla="*/ 62063 h 145188"/>
                <a:gd name="connsiteX7" fmla="*/ 63518 w 117922"/>
                <a:gd name="connsiteY7" fmla="*/ 65 h 145188"/>
                <a:gd name="connsiteX8" fmla="*/ 139 w 117922"/>
                <a:gd name="connsiteY8" fmla="*/ 72185 h 145188"/>
                <a:gd name="connsiteX9" fmla="*/ 67175 w 117922"/>
                <a:gd name="connsiteY9" fmla="*/ 145253 h 145188"/>
                <a:gd name="connsiteX10" fmla="*/ 118061 w 117922"/>
                <a:gd name="connsiteY10" fmla="*/ 104132 h 145188"/>
                <a:gd name="connsiteX11" fmla="*/ 114100 w 117922"/>
                <a:gd name="connsiteY11" fmla="*/ 100337 h 145188"/>
                <a:gd name="connsiteX12" fmla="*/ 110139 w 117922"/>
                <a:gd name="connsiteY12" fmla="*/ 104765 h 145188"/>
                <a:gd name="connsiteX13" fmla="*/ 69003 w 117922"/>
                <a:gd name="connsiteY13" fmla="*/ 137345 h 145188"/>
                <a:gd name="connsiteX14" fmla="*/ 34571 w 117922"/>
                <a:gd name="connsiteY14" fmla="*/ 116152 h 145188"/>
                <a:gd name="connsiteX15" fmla="*/ 25430 w 117922"/>
                <a:gd name="connsiteY15" fmla="*/ 68705 h 1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922" h="145188">
                  <a:moveTo>
                    <a:pt x="25735" y="62063"/>
                  </a:moveTo>
                  <a:cubicBezTo>
                    <a:pt x="27563" y="14932"/>
                    <a:pt x="53158" y="7024"/>
                    <a:pt x="63518" y="7024"/>
                  </a:cubicBezTo>
                  <a:cubicBezTo>
                    <a:pt x="94903" y="7024"/>
                    <a:pt x="97950" y="49726"/>
                    <a:pt x="97950" y="62063"/>
                  </a:cubicBezTo>
                  <a:lnTo>
                    <a:pt x="25735" y="62063"/>
                  </a:lnTo>
                  <a:close/>
                  <a:moveTo>
                    <a:pt x="25430" y="68705"/>
                  </a:moveTo>
                  <a:lnTo>
                    <a:pt x="110443" y="68705"/>
                  </a:lnTo>
                  <a:cubicBezTo>
                    <a:pt x="117147" y="68705"/>
                    <a:pt x="118061" y="68705"/>
                    <a:pt x="118061" y="62063"/>
                  </a:cubicBezTo>
                  <a:cubicBezTo>
                    <a:pt x="118061" y="30748"/>
                    <a:pt x="101607" y="65"/>
                    <a:pt x="63518" y="65"/>
                  </a:cubicBezTo>
                  <a:cubicBezTo>
                    <a:pt x="28172" y="65"/>
                    <a:pt x="139" y="32645"/>
                    <a:pt x="139" y="72185"/>
                  </a:cubicBezTo>
                  <a:cubicBezTo>
                    <a:pt x="139" y="114571"/>
                    <a:pt x="32133" y="145253"/>
                    <a:pt x="67175" y="145253"/>
                  </a:cubicBezTo>
                  <a:cubicBezTo>
                    <a:pt x="104349" y="145253"/>
                    <a:pt x="118061" y="110142"/>
                    <a:pt x="118061" y="104132"/>
                  </a:cubicBezTo>
                  <a:cubicBezTo>
                    <a:pt x="118061" y="100969"/>
                    <a:pt x="115624" y="100337"/>
                    <a:pt x="114100" y="100337"/>
                  </a:cubicBezTo>
                  <a:cubicBezTo>
                    <a:pt x="111358" y="100337"/>
                    <a:pt x="110748" y="102234"/>
                    <a:pt x="110139" y="104765"/>
                  </a:cubicBezTo>
                  <a:cubicBezTo>
                    <a:pt x="99474" y="137345"/>
                    <a:pt x="72050" y="137345"/>
                    <a:pt x="69003" y="137345"/>
                  </a:cubicBezTo>
                  <a:cubicBezTo>
                    <a:pt x="53768" y="137345"/>
                    <a:pt x="41579" y="127856"/>
                    <a:pt x="34571" y="116152"/>
                  </a:cubicBezTo>
                  <a:cubicBezTo>
                    <a:pt x="25430" y="100969"/>
                    <a:pt x="25430" y="80093"/>
                    <a:pt x="25430" y="68705"/>
                  </a:cubicBez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67BD3DB-6785-07A8-0401-21FF15422D7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931021" y="4470780"/>
              <a:ext cx="153572" cy="136331"/>
            </a:xfrm>
            <a:custGeom>
              <a:avLst/>
              <a:gdLst>
                <a:gd name="connsiteX0" fmla="*/ 83938 w 153572"/>
                <a:gd name="connsiteY0" fmla="*/ 62063 h 136331"/>
                <a:gd name="connsiteX1" fmla="*/ 111971 w 153572"/>
                <a:gd name="connsiteY1" fmla="*/ 26319 h 136331"/>
                <a:gd name="connsiteX2" fmla="*/ 148232 w 153572"/>
                <a:gd name="connsiteY2" fmla="*/ 9871 h 136331"/>
                <a:gd name="connsiteX3" fmla="*/ 148232 w 153572"/>
                <a:gd name="connsiteY3" fmla="*/ 65 h 136331"/>
                <a:gd name="connsiteX4" fmla="*/ 123246 w 153572"/>
                <a:gd name="connsiteY4" fmla="*/ 1014 h 136331"/>
                <a:gd name="connsiteX5" fmla="*/ 93994 w 153572"/>
                <a:gd name="connsiteY5" fmla="*/ 65 h 136331"/>
                <a:gd name="connsiteX6" fmla="*/ 93994 w 153572"/>
                <a:gd name="connsiteY6" fmla="*/ 9871 h 136331"/>
                <a:gd name="connsiteX7" fmla="*/ 102830 w 153572"/>
                <a:gd name="connsiteY7" fmla="*/ 19677 h 136331"/>
                <a:gd name="connsiteX8" fmla="*/ 98260 w 153572"/>
                <a:gd name="connsiteY8" fmla="*/ 30748 h 136331"/>
                <a:gd name="connsiteX9" fmla="*/ 79368 w 153572"/>
                <a:gd name="connsiteY9" fmla="*/ 55420 h 136331"/>
                <a:gd name="connsiteX10" fmla="*/ 55600 w 153572"/>
                <a:gd name="connsiteY10" fmla="*/ 23472 h 136331"/>
                <a:gd name="connsiteX11" fmla="*/ 52858 w 153572"/>
                <a:gd name="connsiteY11" fmla="*/ 17779 h 136331"/>
                <a:gd name="connsiteX12" fmla="*/ 63523 w 153572"/>
                <a:gd name="connsiteY12" fmla="*/ 9871 h 136331"/>
                <a:gd name="connsiteX13" fmla="*/ 63523 w 153572"/>
                <a:gd name="connsiteY13" fmla="*/ 65 h 136331"/>
                <a:gd name="connsiteX14" fmla="*/ 30614 w 153572"/>
                <a:gd name="connsiteY14" fmla="*/ 1014 h 136331"/>
                <a:gd name="connsiteX15" fmla="*/ 1667 w 153572"/>
                <a:gd name="connsiteY15" fmla="*/ 65 h 136331"/>
                <a:gd name="connsiteX16" fmla="*/ 1667 w 153572"/>
                <a:gd name="connsiteY16" fmla="*/ 9871 h 136331"/>
                <a:gd name="connsiteX17" fmla="*/ 37623 w 153572"/>
                <a:gd name="connsiteY17" fmla="*/ 29166 h 136331"/>
                <a:gd name="connsiteX18" fmla="*/ 67789 w 153572"/>
                <a:gd name="connsiteY18" fmla="*/ 69970 h 136331"/>
                <a:gd name="connsiteX19" fmla="*/ 39146 w 153572"/>
                <a:gd name="connsiteY19" fmla="*/ 107612 h 136331"/>
                <a:gd name="connsiteX20" fmla="*/ 143 w 153572"/>
                <a:gd name="connsiteY20" fmla="*/ 126591 h 136331"/>
                <a:gd name="connsiteX21" fmla="*/ 143 w 153572"/>
                <a:gd name="connsiteY21" fmla="*/ 136396 h 136331"/>
                <a:gd name="connsiteX22" fmla="*/ 25434 w 153572"/>
                <a:gd name="connsiteY22" fmla="*/ 135447 h 136331"/>
                <a:gd name="connsiteX23" fmla="*/ 54382 w 153572"/>
                <a:gd name="connsiteY23" fmla="*/ 136396 h 136331"/>
                <a:gd name="connsiteX24" fmla="*/ 54382 w 153572"/>
                <a:gd name="connsiteY24" fmla="*/ 126591 h 136331"/>
                <a:gd name="connsiteX25" fmla="*/ 45545 w 153572"/>
                <a:gd name="connsiteY25" fmla="*/ 116785 h 136331"/>
                <a:gd name="connsiteX26" fmla="*/ 72969 w 153572"/>
                <a:gd name="connsiteY26" fmla="*/ 76613 h 136331"/>
                <a:gd name="connsiteX27" fmla="*/ 96127 w 153572"/>
                <a:gd name="connsiteY27" fmla="*/ 108244 h 136331"/>
                <a:gd name="connsiteX28" fmla="*/ 102525 w 153572"/>
                <a:gd name="connsiteY28" fmla="*/ 118683 h 136331"/>
                <a:gd name="connsiteX29" fmla="*/ 91556 w 153572"/>
                <a:gd name="connsiteY29" fmla="*/ 126591 h 136331"/>
                <a:gd name="connsiteX30" fmla="*/ 91556 w 153572"/>
                <a:gd name="connsiteY30" fmla="*/ 136396 h 136331"/>
                <a:gd name="connsiteX31" fmla="*/ 124464 w 153572"/>
                <a:gd name="connsiteY31" fmla="*/ 135447 h 136331"/>
                <a:gd name="connsiteX32" fmla="*/ 153716 w 153572"/>
                <a:gd name="connsiteY32" fmla="*/ 136396 h 136331"/>
                <a:gd name="connsiteX33" fmla="*/ 153716 w 153572"/>
                <a:gd name="connsiteY33" fmla="*/ 126591 h 136331"/>
                <a:gd name="connsiteX34" fmla="*/ 124769 w 153572"/>
                <a:gd name="connsiteY34" fmla="*/ 116785 h 136331"/>
                <a:gd name="connsiteX35" fmla="*/ 83938 w 153572"/>
                <a:gd name="connsiteY35" fmla="*/ 62063 h 1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3572" h="136331">
                  <a:moveTo>
                    <a:pt x="83938" y="62063"/>
                  </a:moveTo>
                  <a:cubicBezTo>
                    <a:pt x="93080" y="50043"/>
                    <a:pt x="104658" y="34543"/>
                    <a:pt x="111971" y="26319"/>
                  </a:cubicBezTo>
                  <a:cubicBezTo>
                    <a:pt x="121417" y="14932"/>
                    <a:pt x="133910" y="10187"/>
                    <a:pt x="148232" y="9871"/>
                  </a:cubicBezTo>
                  <a:lnTo>
                    <a:pt x="148232" y="65"/>
                  </a:lnTo>
                  <a:cubicBezTo>
                    <a:pt x="140309" y="698"/>
                    <a:pt x="131168" y="1014"/>
                    <a:pt x="123246" y="1014"/>
                  </a:cubicBezTo>
                  <a:cubicBezTo>
                    <a:pt x="114104" y="1014"/>
                    <a:pt x="97955" y="381"/>
                    <a:pt x="93994" y="65"/>
                  </a:cubicBezTo>
                  <a:lnTo>
                    <a:pt x="93994" y="9871"/>
                  </a:lnTo>
                  <a:cubicBezTo>
                    <a:pt x="100392" y="10503"/>
                    <a:pt x="102830" y="14616"/>
                    <a:pt x="102830" y="19677"/>
                  </a:cubicBezTo>
                  <a:cubicBezTo>
                    <a:pt x="102830" y="24738"/>
                    <a:pt x="99783" y="28850"/>
                    <a:pt x="98260" y="30748"/>
                  </a:cubicBezTo>
                  <a:lnTo>
                    <a:pt x="79368" y="55420"/>
                  </a:lnTo>
                  <a:lnTo>
                    <a:pt x="55600" y="23472"/>
                  </a:lnTo>
                  <a:cubicBezTo>
                    <a:pt x="52858" y="20309"/>
                    <a:pt x="52858" y="19677"/>
                    <a:pt x="52858" y="17779"/>
                  </a:cubicBezTo>
                  <a:cubicBezTo>
                    <a:pt x="52858" y="13034"/>
                    <a:pt x="57429" y="10187"/>
                    <a:pt x="63523" y="9871"/>
                  </a:cubicBezTo>
                  <a:lnTo>
                    <a:pt x="63523" y="65"/>
                  </a:lnTo>
                  <a:cubicBezTo>
                    <a:pt x="55600" y="381"/>
                    <a:pt x="35490" y="1014"/>
                    <a:pt x="30614" y="1014"/>
                  </a:cubicBezTo>
                  <a:cubicBezTo>
                    <a:pt x="24215" y="1014"/>
                    <a:pt x="9894" y="698"/>
                    <a:pt x="1667" y="65"/>
                  </a:cubicBezTo>
                  <a:lnTo>
                    <a:pt x="1667" y="9871"/>
                  </a:lnTo>
                  <a:cubicBezTo>
                    <a:pt x="22997" y="9871"/>
                    <a:pt x="23301" y="10187"/>
                    <a:pt x="37623" y="29166"/>
                  </a:cubicBezTo>
                  <a:lnTo>
                    <a:pt x="67789" y="69970"/>
                  </a:lnTo>
                  <a:lnTo>
                    <a:pt x="39146" y="107612"/>
                  </a:lnTo>
                  <a:cubicBezTo>
                    <a:pt x="24520" y="125958"/>
                    <a:pt x="6542" y="126591"/>
                    <a:pt x="143" y="126591"/>
                  </a:cubicBezTo>
                  <a:lnTo>
                    <a:pt x="143" y="136396"/>
                  </a:lnTo>
                  <a:cubicBezTo>
                    <a:pt x="8066" y="135764"/>
                    <a:pt x="17512" y="135447"/>
                    <a:pt x="25434" y="135447"/>
                  </a:cubicBezTo>
                  <a:cubicBezTo>
                    <a:pt x="34271" y="135447"/>
                    <a:pt x="47069" y="136080"/>
                    <a:pt x="54382" y="136396"/>
                  </a:cubicBezTo>
                  <a:lnTo>
                    <a:pt x="54382" y="126591"/>
                  </a:lnTo>
                  <a:cubicBezTo>
                    <a:pt x="47678" y="125642"/>
                    <a:pt x="45545" y="121530"/>
                    <a:pt x="45545" y="116785"/>
                  </a:cubicBezTo>
                  <a:cubicBezTo>
                    <a:pt x="45545" y="109826"/>
                    <a:pt x="54382" y="99388"/>
                    <a:pt x="72969" y="76613"/>
                  </a:cubicBezTo>
                  <a:lnTo>
                    <a:pt x="96127" y="108244"/>
                  </a:lnTo>
                  <a:cubicBezTo>
                    <a:pt x="98564" y="111724"/>
                    <a:pt x="102525" y="116785"/>
                    <a:pt x="102525" y="118683"/>
                  </a:cubicBezTo>
                  <a:cubicBezTo>
                    <a:pt x="102525" y="121530"/>
                    <a:pt x="99783" y="126274"/>
                    <a:pt x="91556" y="126591"/>
                  </a:cubicBezTo>
                  <a:lnTo>
                    <a:pt x="91556" y="136396"/>
                  </a:lnTo>
                  <a:cubicBezTo>
                    <a:pt x="100697" y="136080"/>
                    <a:pt x="117761" y="135447"/>
                    <a:pt x="124464" y="135447"/>
                  </a:cubicBezTo>
                  <a:cubicBezTo>
                    <a:pt x="132692" y="135447"/>
                    <a:pt x="144575" y="135764"/>
                    <a:pt x="153716" y="136396"/>
                  </a:cubicBezTo>
                  <a:lnTo>
                    <a:pt x="153716" y="126591"/>
                  </a:lnTo>
                  <a:cubicBezTo>
                    <a:pt x="137262" y="126591"/>
                    <a:pt x="131777" y="125958"/>
                    <a:pt x="124769" y="116785"/>
                  </a:cubicBezTo>
                  <a:lnTo>
                    <a:pt x="83938" y="62063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BB941D1-0334-044F-1B61-65808C9741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96716" y="4467300"/>
              <a:ext cx="150221" cy="201175"/>
            </a:xfrm>
            <a:custGeom>
              <a:avLst/>
              <a:gdLst>
                <a:gd name="connsiteX0" fmla="*/ 44027 w 150221"/>
                <a:gd name="connsiteY0" fmla="*/ 20942 h 201175"/>
                <a:gd name="connsiteX1" fmla="*/ 44027 w 150221"/>
                <a:gd name="connsiteY1" fmla="*/ 65 h 201175"/>
                <a:gd name="connsiteX2" fmla="*/ 149 w 150221"/>
                <a:gd name="connsiteY2" fmla="*/ 3545 h 201175"/>
                <a:gd name="connsiteX3" fmla="*/ 149 w 150221"/>
                <a:gd name="connsiteY3" fmla="*/ 13350 h 201175"/>
                <a:gd name="connsiteX4" fmla="*/ 23916 w 150221"/>
                <a:gd name="connsiteY4" fmla="*/ 29166 h 201175"/>
                <a:gd name="connsiteX5" fmla="*/ 23916 w 150221"/>
                <a:gd name="connsiteY5" fmla="*/ 177201 h 201175"/>
                <a:gd name="connsiteX6" fmla="*/ 149 w 150221"/>
                <a:gd name="connsiteY6" fmla="*/ 191435 h 201175"/>
                <a:gd name="connsiteX7" fmla="*/ 149 w 150221"/>
                <a:gd name="connsiteY7" fmla="*/ 201241 h 201175"/>
                <a:gd name="connsiteX8" fmla="*/ 34276 w 150221"/>
                <a:gd name="connsiteY8" fmla="*/ 200292 h 201175"/>
                <a:gd name="connsiteX9" fmla="*/ 68708 w 150221"/>
                <a:gd name="connsiteY9" fmla="*/ 201241 h 201175"/>
                <a:gd name="connsiteX10" fmla="*/ 68708 w 150221"/>
                <a:gd name="connsiteY10" fmla="*/ 191435 h 201175"/>
                <a:gd name="connsiteX11" fmla="*/ 44941 w 150221"/>
                <a:gd name="connsiteY11" fmla="*/ 177201 h 201175"/>
                <a:gd name="connsiteX12" fmla="*/ 44941 w 150221"/>
                <a:gd name="connsiteY12" fmla="*/ 124060 h 201175"/>
                <a:gd name="connsiteX13" fmla="*/ 44941 w 150221"/>
                <a:gd name="connsiteY13" fmla="*/ 121213 h 201175"/>
                <a:gd name="connsiteX14" fmla="*/ 82420 w 150221"/>
                <a:gd name="connsiteY14" fmla="*/ 143355 h 201175"/>
                <a:gd name="connsiteX15" fmla="*/ 150370 w 150221"/>
                <a:gd name="connsiteY15" fmla="*/ 71552 h 201175"/>
                <a:gd name="connsiteX16" fmla="*/ 86686 w 150221"/>
                <a:gd name="connsiteY16" fmla="*/ 65 h 201175"/>
                <a:gd name="connsiteX17" fmla="*/ 44027 w 150221"/>
                <a:gd name="connsiteY17" fmla="*/ 20942 h 201175"/>
                <a:gd name="connsiteX18" fmla="*/ 44941 w 150221"/>
                <a:gd name="connsiteY18" fmla="*/ 103816 h 201175"/>
                <a:gd name="connsiteX19" fmla="*/ 44941 w 150221"/>
                <a:gd name="connsiteY19" fmla="*/ 33278 h 201175"/>
                <a:gd name="connsiteX20" fmla="*/ 84248 w 150221"/>
                <a:gd name="connsiteY20" fmla="*/ 7973 h 201175"/>
                <a:gd name="connsiteX21" fmla="*/ 125079 w 150221"/>
                <a:gd name="connsiteY21" fmla="*/ 71552 h 201175"/>
                <a:gd name="connsiteX22" fmla="*/ 81201 w 150221"/>
                <a:gd name="connsiteY22" fmla="*/ 136396 h 201175"/>
                <a:gd name="connsiteX23" fmla="*/ 49207 w 150221"/>
                <a:gd name="connsiteY23" fmla="*/ 117101 h 201175"/>
                <a:gd name="connsiteX24" fmla="*/ 44941 w 150221"/>
                <a:gd name="connsiteY24" fmla="*/ 103816 h 2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0221" h="201175">
                  <a:moveTo>
                    <a:pt x="44027" y="20942"/>
                  </a:moveTo>
                  <a:lnTo>
                    <a:pt x="44027" y="65"/>
                  </a:lnTo>
                  <a:lnTo>
                    <a:pt x="149" y="3545"/>
                  </a:lnTo>
                  <a:lnTo>
                    <a:pt x="149" y="13350"/>
                  </a:lnTo>
                  <a:cubicBezTo>
                    <a:pt x="21783" y="13350"/>
                    <a:pt x="23916" y="15248"/>
                    <a:pt x="23916" y="29166"/>
                  </a:cubicBezTo>
                  <a:lnTo>
                    <a:pt x="23916" y="177201"/>
                  </a:lnTo>
                  <a:cubicBezTo>
                    <a:pt x="23916" y="191435"/>
                    <a:pt x="20564" y="191435"/>
                    <a:pt x="149" y="191435"/>
                  </a:cubicBezTo>
                  <a:lnTo>
                    <a:pt x="149" y="201241"/>
                  </a:lnTo>
                  <a:cubicBezTo>
                    <a:pt x="10509" y="200924"/>
                    <a:pt x="26354" y="200292"/>
                    <a:pt x="34276" y="200292"/>
                  </a:cubicBezTo>
                  <a:cubicBezTo>
                    <a:pt x="42503" y="200292"/>
                    <a:pt x="58043" y="200924"/>
                    <a:pt x="68708" y="201241"/>
                  </a:cubicBezTo>
                  <a:lnTo>
                    <a:pt x="68708" y="191435"/>
                  </a:lnTo>
                  <a:cubicBezTo>
                    <a:pt x="48293" y="191435"/>
                    <a:pt x="44941" y="191435"/>
                    <a:pt x="44941" y="177201"/>
                  </a:cubicBezTo>
                  <a:lnTo>
                    <a:pt x="44941" y="124060"/>
                  </a:lnTo>
                  <a:lnTo>
                    <a:pt x="44941" y="121213"/>
                  </a:lnTo>
                  <a:cubicBezTo>
                    <a:pt x="46464" y="126274"/>
                    <a:pt x="59262" y="143355"/>
                    <a:pt x="82420" y="143355"/>
                  </a:cubicBezTo>
                  <a:cubicBezTo>
                    <a:pt x="118680" y="143355"/>
                    <a:pt x="150370" y="112357"/>
                    <a:pt x="150370" y="71552"/>
                  </a:cubicBezTo>
                  <a:cubicBezTo>
                    <a:pt x="150370" y="31380"/>
                    <a:pt x="120813" y="65"/>
                    <a:pt x="86686" y="65"/>
                  </a:cubicBezTo>
                  <a:cubicBezTo>
                    <a:pt x="62919" y="65"/>
                    <a:pt x="50121" y="13983"/>
                    <a:pt x="44027" y="20942"/>
                  </a:cubicBezTo>
                  <a:close/>
                  <a:moveTo>
                    <a:pt x="44941" y="103816"/>
                  </a:moveTo>
                  <a:lnTo>
                    <a:pt x="44941" y="33278"/>
                  </a:lnTo>
                  <a:cubicBezTo>
                    <a:pt x="53777" y="17146"/>
                    <a:pt x="68708" y="7973"/>
                    <a:pt x="84248" y="7973"/>
                  </a:cubicBezTo>
                  <a:cubicBezTo>
                    <a:pt x="106492" y="7973"/>
                    <a:pt x="125079" y="35809"/>
                    <a:pt x="125079" y="71552"/>
                  </a:cubicBezTo>
                  <a:cubicBezTo>
                    <a:pt x="125079" y="109826"/>
                    <a:pt x="103750" y="136396"/>
                    <a:pt x="81201" y="136396"/>
                  </a:cubicBezTo>
                  <a:cubicBezTo>
                    <a:pt x="69013" y="136396"/>
                    <a:pt x="57434" y="130070"/>
                    <a:pt x="49207" y="117101"/>
                  </a:cubicBezTo>
                  <a:cubicBezTo>
                    <a:pt x="44941" y="110459"/>
                    <a:pt x="44941" y="110142"/>
                    <a:pt x="44941" y="103816"/>
                  </a:cubicBez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5F3C5D2-B143-E4BF-2FDB-8963EEC209F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77114" y="4243347"/>
              <a:ext cx="69168" cy="569048"/>
            </a:xfrm>
            <a:custGeom>
              <a:avLst/>
              <a:gdLst>
                <a:gd name="connsiteX0" fmla="*/ 156 w 69168"/>
                <a:gd name="connsiteY0" fmla="*/ 569103 h 569048"/>
                <a:gd name="connsiteX1" fmla="*/ 69325 w 69168"/>
                <a:gd name="connsiteY1" fmla="*/ 569103 h 569048"/>
                <a:gd name="connsiteX2" fmla="*/ 69325 w 69168"/>
                <a:gd name="connsiteY2" fmla="*/ 554236 h 569048"/>
                <a:gd name="connsiteX3" fmla="*/ 14477 w 69168"/>
                <a:gd name="connsiteY3" fmla="*/ 554236 h 569048"/>
                <a:gd name="connsiteX4" fmla="*/ 14477 w 69168"/>
                <a:gd name="connsiteY4" fmla="*/ 14921 h 569048"/>
                <a:gd name="connsiteX5" fmla="*/ 69325 w 69168"/>
                <a:gd name="connsiteY5" fmla="*/ 14921 h 569048"/>
                <a:gd name="connsiteX6" fmla="*/ 69325 w 69168"/>
                <a:gd name="connsiteY6" fmla="*/ 54 h 569048"/>
                <a:gd name="connsiteX7" fmla="*/ 156 w 69168"/>
                <a:gd name="connsiteY7" fmla="*/ 54 h 569048"/>
                <a:gd name="connsiteX8" fmla="*/ 156 w 69168"/>
                <a:gd name="connsiteY8" fmla="*/ 569103 h 5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68" h="569048">
                  <a:moveTo>
                    <a:pt x="156" y="569103"/>
                  </a:moveTo>
                  <a:lnTo>
                    <a:pt x="69325" y="569103"/>
                  </a:lnTo>
                  <a:lnTo>
                    <a:pt x="69325" y="554236"/>
                  </a:lnTo>
                  <a:lnTo>
                    <a:pt x="14477" y="554236"/>
                  </a:lnTo>
                  <a:lnTo>
                    <a:pt x="14477" y="14921"/>
                  </a:lnTo>
                  <a:lnTo>
                    <a:pt x="69325" y="14921"/>
                  </a:lnTo>
                  <a:lnTo>
                    <a:pt x="69325" y="54"/>
                  </a:lnTo>
                  <a:lnTo>
                    <a:pt x="156" y="54"/>
                  </a:lnTo>
                  <a:lnTo>
                    <a:pt x="156" y="569103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E019294-2088-4FAD-0956-0E0EEBCEB79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477431" y="4521706"/>
              <a:ext cx="186176" cy="12652"/>
            </a:xfrm>
            <a:custGeom>
              <a:avLst/>
              <a:gdLst>
                <a:gd name="connsiteX0" fmla="*/ 175673 w 186176"/>
                <a:gd name="connsiteY0" fmla="*/ 12718 h 12652"/>
                <a:gd name="connsiteX1" fmla="*/ 186337 w 186176"/>
                <a:gd name="connsiteY1" fmla="*/ 6391 h 12652"/>
                <a:gd name="connsiteX2" fmla="*/ 175673 w 186176"/>
                <a:gd name="connsiteY2" fmla="*/ 65 h 12652"/>
                <a:gd name="connsiteX3" fmla="*/ 10825 w 186176"/>
                <a:gd name="connsiteY3" fmla="*/ 65 h 12652"/>
                <a:gd name="connsiteX4" fmla="*/ 161 w 186176"/>
                <a:gd name="connsiteY4" fmla="*/ 6391 h 12652"/>
                <a:gd name="connsiteX5" fmla="*/ 10825 w 186176"/>
                <a:gd name="connsiteY5" fmla="*/ 12718 h 12652"/>
                <a:gd name="connsiteX6" fmla="*/ 175673 w 186176"/>
                <a:gd name="connsiteY6" fmla="*/ 12718 h 1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176" h="12652">
                  <a:moveTo>
                    <a:pt x="175673" y="12718"/>
                  </a:moveTo>
                  <a:cubicBezTo>
                    <a:pt x="180853" y="12718"/>
                    <a:pt x="186337" y="12718"/>
                    <a:pt x="186337" y="6391"/>
                  </a:cubicBezTo>
                  <a:cubicBezTo>
                    <a:pt x="186337" y="65"/>
                    <a:pt x="180853" y="65"/>
                    <a:pt x="175673" y="65"/>
                  </a:cubicBezTo>
                  <a:lnTo>
                    <a:pt x="10825" y="65"/>
                  </a:lnTo>
                  <a:cubicBezTo>
                    <a:pt x="5645" y="65"/>
                    <a:pt x="161" y="65"/>
                    <a:pt x="161" y="6391"/>
                  </a:cubicBezTo>
                  <a:cubicBezTo>
                    <a:pt x="161" y="12718"/>
                    <a:pt x="5645" y="12718"/>
                    <a:pt x="10825" y="12718"/>
                  </a:cubicBezTo>
                  <a:lnTo>
                    <a:pt x="175673" y="12718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46263EC-BECE-AB15-8B82-8F3E5219BA6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41272" y="4384922"/>
              <a:ext cx="109634" cy="97646"/>
            </a:xfrm>
            <a:custGeom>
              <a:avLst/>
              <a:gdLst>
                <a:gd name="connsiteX0" fmla="*/ 38136 w 109634"/>
                <a:gd name="connsiteY0" fmla="*/ 6482 h 97646"/>
                <a:gd name="connsiteX1" fmla="*/ 38563 w 109634"/>
                <a:gd name="connsiteY1" fmla="*/ 3161 h 97646"/>
                <a:gd name="connsiteX2" fmla="*/ 35150 w 109634"/>
                <a:gd name="connsiteY2" fmla="*/ 61 h 97646"/>
                <a:gd name="connsiteX3" fmla="*/ 21286 w 109634"/>
                <a:gd name="connsiteY3" fmla="*/ 1168 h 97646"/>
                <a:gd name="connsiteX4" fmla="*/ 9341 w 109634"/>
                <a:gd name="connsiteY4" fmla="*/ 2275 h 97646"/>
                <a:gd name="connsiteX5" fmla="*/ 3369 w 109634"/>
                <a:gd name="connsiteY5" fmla="*/ 7368 h 97646"/>
                <a:gd name="connsiteX6" fmla="*/ 8915 w 109634"/>
                <a:gd name="connsiteY6" fmla="*/ 10468 h 97646"/>
                <a:gd name="connsiteX7" fmla="*/ 19153 w 109634"/>
                <a:gd name="connsiteY7" fmla="*/ 13789 h 97646"/>
                <a:gd name="connsiteX8" fmla="*/ 17233 w 109634"/>
                <a:gd name="connsiteY8" fmla="*/ 22425 h 97646"/>
                <a:gd name="connsiteX9" fmla="*/ 6568 w 109634"/>
                <a:gd name="connsiteY9" fmla="*/ 67151 h 97646"/>
                <a:gd name="connsiteX10" fmla="*/ 170 w 109634"/>
                <a:gd name="connsiteY10" fmla="*/ 94607 h 97646"/>
                <a:gd name="connsiteX11" fmla="*/ 4222 w 109634"/>
                <a:gd name="connsiteY11" fmla="*/ 97707 h 97646"/>
                <a:gd name="connsiteX12" fmla="*/ 7635 w 109634"/>
                <a:gd name="connsiteY12" fmla="*/ 97707 h 97646"/>
                <a:gd name="connsiteX13" fmla="*/ 76529 w 109634"/>
                <a:gd name="connsiteY13" fmla="*/ 63166 h 97646"/>
                <a:gd name="connsiteX14" fmla="*/ 109804 w 109634"/>
                <a:gd name="connsiteY14" fmla="*/ 7147 h 97646"/>
                <a:gd name="connsiteX15" fmla="*/ 102552 w 109634"/>
                <a:gd name="connsiteY15" fmla="*/ 61 h 97646"/>
                <a:gd name="connsiteX16" fmla="*/ 91673 w 109634"/>
                <a:gd name="connsiteY16" fmla="*/ 12461 h 97646"/>
                <a:gd name="connsiteX17" fmla="*/ 18300 w 109634"/>
                <a:gd name="connsiteY17" fmla="*/ 88850 h 97646"/>
                <a:gd name="connsiteX18" fmla="*/ 38136 w 109634"/>
                <a:gd name="connsiteY18" fmla="*/ 6482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34" h="97646">
                  <a:moveTo>
                    <a:pt x="38136" y="6482"/>
                  </a:moveTo>
                  <a:cubicBezTo>
                    <a:pt x="38350" y="5597"/>
                    <a:pt x="38563" y="4268"/>
                    <a:pt x="38563" y="3161"/>
                  </a:cubicBezTo>
                  <a:cubicBezTo>
                    <a:pt x="38563" y="2940"/>
                    <a:pt x="38563" y="61"/>
                    <a:pt x="35150" y="61"/>
                  </a:cubicBezTo>
                  <a:cubicBezTo>
                    <a:pt x="34937" y="61"/>
                    <a:pt x="22779" y="1168"/>
                    <a:pt x="21286" y="1168"/>
                  </a:cubicBezTo>
                  <a:cubicBezTo>
                    <a:pt x="17233" y="1611"/>
                    <a:pt x="13394" y="1833"/>
                    <a:pt x="9341" y="2275"/>
                  </a:cubicBezTo>
                  <a:cubicBezTo>
                    <a:pt x="5929" y="2497"/>
                    <a:pt x="3369" y="2718"/>
                    <a:pt x="3369" y="7368"/>
                  </a:cubicBezTo>
                  <a:cubicBezTo>
                    <a:pt x="3369" y="10468"/>
                    <a:pt x="6355" y="10468"/>
                    <a:pt x="8915" y="10468"/>
                  </a:cubicBezTo>
                  <a:cubicBezTo>
                    <a:pt x="19153" y="10468"/>
                    <a:pt x="19153" y="11796"/>
                    <a:pt x="19153" y="13789"/>
                  </a:cubicBezTo>
                  <a:cubicBezTo>
                    <a:pt x="19153" y="15118"/>
                    <a:pt x="18086" y="19546"/>
                    <a:pt x="17233" y="22425"/>
                  </a:cubicBezTo>
                  <a:lnTo>
                    <a:pt x="6568" y="67151"/>
                  </a:lnTo>
                  <a:cubicBezTo>
                    <a:pt x="1236" y="89293"/>
                    <a:pt x="170" y="93722"/>
                    <a:pt x="170" y="94607"/>
                  </a:cubicBezTo>
                  <a:cubicBezTo>
                    <a:pt x="170" y="97707"/>
                    <a:pt x="3369" y="97707"/>
                    <a:pt x="4222" y="97707"/>
                  </a:cubicBezTo>
                  <a:lnTo>
                    <a:pt x="7635" y="97707"/>
                  </a:lnTo>
                  <a:cubicBezTo>
                    <a:pt x="26618" y="94607"/>
                    <a:pt x="53707" y="84201"/>
                    <a:pt x="76529" y="63166"/>
                  </a:cubicBezTo>
                  <a:cubicBezTo>
                    <a:pt x="105538" y="36374"/>
                    <a:pt x="109804" y="7589"/>
                    <a:pt x="109804" y="7147"/>
                  </a:cubicBezTo>
                  <a:cubicBezTo>
                    <a:pt x="109804" y="3161"/>
                    <a:pt x="106817" y="61"/>
                    <a:pt x="102552" y="61"/>
                  </a:cubicBezTo>
                  <a:cubicBezTo>
                    <a:pt x="95086" y="61"/>
                    <a:pt x="93593" y="6261"/>
                    <a:pt x="91673" y="12461"/>
                  </a:cubicBezTo>
                  <a:cubicBezTo>
                    <a:pt x="83142" y="43902"/>
                    <a:pt x="54560" y="77780"/>
                    <a:pt x="18300" y="88850"/>
                  </a:cubicBezTo>
                  <a:lnTo>
                    <a:pt x="38136" y="648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C3BCF62-220E-A23F-FD75-EC46F5D4B4E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875945" y="4281779"/>
              <a:ext cx="75872" cy="105332"/>
            </a:xfrm>
            <a:custGeom>
              <a:avLst/>
              <a:gdLst>
                <a:gd name="connsiteX0" fmla="*/ 76046 w 75872"/>
                <a:gd name="connsiteY0" fmla="*/ 74866 h 105332"/>
                <a:gd name="connsiteX1" fmla="*/ 69648 w 75872"/>
                <a:gd name="connsiteY1" fmla="*/ 74866 h 105332"/>
                <a:gd name="connsiteX2" fmla="*/ 65229 w 75872"/>
                <a:gd name="connsiteY2" fmla="*/ 89259 h 105332"/>
                <a:gd name="connsiteX3" fmla="*/ 48927 w 75872"/>
                <a:gd name="connsiteY3" fmla="*/ 90208 h 105332"/>
                <a:gd name="connsiteX4" fmla="*/ 19066 w 75872"/>
                <a:gd name="connsiteY4" fmla="*/ 90208 h 105332"/>
                <a:gd name="connsiteX5" fmla="*/ 49537 w 75872"/>
                <a:gd name="connsiteY5" fmla="*/ 67275 h 105332"/>
                <a:gd name="connsiteX6" fmla="*/ 76046 w 75872"/>
                <a:gd name="connsiteY6" fmla="*/ 31531 h 105332"/>
                <a:gd name="connsiteX7" fmla="*/ 35825 w 75872"/>
                <a:gd name="connsiteY7" fmla="*/ 58 h 105332"/>
                <a:gd name="connsiteX8" fmla="*/ 174 w 75872"/>
                <a:gd name="connsiteY8" fmla="*/ 27894 h 105332"/>
                <a:gd name="connsiteX9" fmla="*/ 9011 w 75872"/>
                <a:gd name="connsiteY9" fmla="*/ 37541 h 105332"/>
                <a:gd name="connsiteX10" fmla="*/ 17999 w 75872"/>
                <a:gd name="connsiteY10" fmla="*/ 28210 h 105332"/>
                <a:gd name="connsiteX11" fmla="*/ 9315 w 75872"/>
                <a:gd name="connsiteY11" fmla="*/ 18879 h 105332"/>
                <a:gd name="connsiteX12" fmla="*/ 32625 w 75872"/>
                <a:gd name="connsiteY12" fmla="*/ 7017 h 105332"/>
                <a:gd name="connsiteX13" fmla="*/ 59744 w 75872"/>
                <a:gd name="connsiteY13" fmla="*/ 31690 h 105332"/>
                <a:gd name="connsiteX14" fmla="*/ 39177 w 75872"/>
                <a:gd name="connsiteY14" fmla="*/ 65377 h 105332"/>
                <a:gd name="connsiteX15" fmla="*/ 2002 w 75872"/>
                <a:gd name="connsiteY15" fmla="*/ 98115 h 105332"/>
                <a:gd name="connsiteX16" fmla="*/ 174 w 75872"/>
                <a:gd name="connsiteY16" fmla="*/ 100646 h 105332"/>
                <a:gd name="connsiteX17" fmla="*/ 174 w 75872"/>
                <a:gd name="connsiteY17" fmla="*/ 105391 h 105332"/>
                <a:gd name="connsiteX18" fmla="*/ 71019 w 75872"/>
                <a:gd name="connsiteY18" fmla="*/ 105391 h 105332"/>
                <a:gd name="connsiteX19" fmla="*/ 76046 w 75872"/>
                <a:gd name="connsiteY19" fmla="*/ 74866 h 1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872" h="105332">
                  <a:moveTo>
                    <a:pt x="76046" y="74866"/>
                  </a:moveTo>
                  <a:lnTo>
                    <a:pt x="69648" y="74866"/>
                  </a:lnTo>
                  <a:cubicBezTo>
                    <a:pt x="69190" y="77871"/>
                    <a:pt x="67667" y="87677"/>
                    <a:pt x="65229" y="89259"/>
                  </a:cubicBezTo>
                  <a:cubicBezTo>
                    <a:pt x="64010" y="90208"/>
                    <a:pt x="51213" y="90208"/>
                    <a:pt x="48927" y="90208"/>
                  </a:cubicBezTo>
                  <a:lnTo>
                    <a:pt x="19066" y="90208"/>
                  </a:lnTo>
                  <a:cubicBezTo>
                    <a:pt x="29121" y="82458"/>
                    <a:pt x="40396" y="73601"/>
                    <a:pt x="49537" y="67275"/>
                  </a:cubicBezTo>
                  <a:cubicBezTo>
                    <a:pt x="63249" y="57469"/>
                    <a:pt x="76046" y="48296"/>
                    <a:pt x="76046" y="31531"/>
                  </a:cubicBezTo>
                  <a:cubicBezTo>
                    <a:pt x="76046" y="11287"/>
                    <a:pt x="57612" y="58"/>
                    <a:pt x="35825" y="58"/>
                  </a:cubicBezTo>
                  <a:cubicBezTo>
                    <a:pt x="15257" y="58"/>
                    <a:pt x="174" y="12394"/>
                    <a:pt x="174" y="27894"/>
                  </a:cubicBezTo>
                  <a:cubicBezTo>
                    <a:pt x="174" y="36118"/>
                    <a:pt x="6878" y="37541"/>
                    <a:pt x="9011" y="37541"/>
                  </a:cubicBezTo>
                  <a:cubicBezTo>
                    <a:pt x="13124" y="37541"/>
                    <a:pt x="17999" y="34695"/>
                    <a:pt x="17999" y="28210"/>
                  </a:cubicBezTo>
                  <a:cubicBezTo>
                    <a:pt x="17999" y="22516"/>
                    <a:pt x="14038" y="19353"/>
                    <a:pt x="9315" y="18879"/>
                  </a:cubicBezTo>
                  <a:cubicBezTo>
                    <a:pt x="13581" y="11762"/>
                    <a:pt x="22418" y="7017"/>
                    <a:pt x="32625" y="7017"/>
                  </a:cubicBezTo>
                  <a:cubicBezTo>
                    <a:pt x="47404" y="7017"/>
                    <a:pt x="59744" y="16190"/>
                    <a:pt x="59744" y="31690"/>
                  </a:cubicBezTo>
                  <a:cubicBezTo>
                    <a:pt x="59744" y="44975"/>
                    <a:pt x="50908" y="55097"/>
                    <a:pt x="39177" y="65377"/>
                  </a:cubicBezTo>
                  <a:lnTo>
                    <a:pt x="2002" y="98115"/>
                  </a:lnTo>
                  <a:cubicBezTo>
                    <a:pt x="479" y="99539"/>
                    <a:pt x="326" y="99539"/>
                    <a:pt x="174" y="100646"/>
                  </a:cubicBezTo>
                  <a:lnTo>
                    <a:pt x="174" y="105391"/>
                  </a:lnTo>
                  <a:lnTo>
                    <a:pt x="71019" y="105391"/>
                  </a:lnTo>
                  <a:lnTo>
                    <a:pt x="76046" y="74866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9DA30E5-A8A4-B85E-1813-940F5E90AF6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25701" y="4521706"/>
              <a:ext cx="255301" cy="12651"/>
            </a:xfrm>
            <a:custGeom>
              <a:avLst/>
              <a:gdLst>
                <a:gd name="connsiteX0" fmla="*/ 0 w 255301"/>
                <a:gd name="connsiteY0" fmla="*/ 0 h 12651"/>
                <a:gd name="connsiteX1" fmla="*/ 255302 w 255301"/>
                <a:gd name="connsiteY1" fmla="*/ 0 h 12651"/>
                <a:gd name="connsiteX2" fmla="*/ 255302 w 255301"/>
                <a:gd name="connsiteY2" fmla="*/ 12652 h 12651"/>
                <a:gd name="connsiteX3" fmla="*/ 0 w 255301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301" h="12651">
                  <a:moveTo>
                    <a:pt x="0" y="0"/>
                  </a:moveTo>
                  <a:lnTo>
                    <a:pt x="255302" y="0"/>
                  </a:lnTo>
                  <a:lnTo>
                    <a:pt x="255302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74C8260-7102-601D-D8A1-FDB043D74D2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06059" y="4569166"/>
              <a:ext cx="94276" cy="147022"/>
            </a:xfrm>
            <a:custGeom>
              <a:avLst/>
              <a:gdLst>
                <a:gd name="connsiteX0" fmla="*/ 94449 w 94276"/>
                <a:gd name="connsiteY0" fmla="*/ 106793 h 147022"/>
                <a:gd name="connsiteX1" fmla="*/ 87196 w 94276"/>
                <a:gd name="connsiteY1" fmla="*/ 106793 h 147022"/>
                <a:gd name="connsiteX2" fmla="*/ 81651 w 94276"/>
                <a:gd name="connsiteY2" fmla="*/ 126942 h 147022"/>
                <a:gd name="connsiteX3" fmla="*/ 60534 w 94276"/>
                <a:gd name="connsiteY3" fmla="*/ 128271 h 147022"/>
                <a:gd name="connsiteX4" fmla="*/ 21288 w 94276"/>
                <a:gd name="connsiteY4" fmla="*/ 128271 h 147022"/>
                <a:gd name="connsiteX5" fmla="*/ 63947 w 94276"/>
                <a:gd name="connsiteY5" fmla="*/ 91072 h 147022"/>
                <a:gd name="connsiteX6" fmla="*/ 94449 w 94276"/>
                <a:gd name="connsiteY6" fmla="*/ 43245 h 147022"/>
                <a:gd name="connsiteX7" fmla="*/ 44537 w 94276"/>
                <a:gd name="connsiteY7" fmla="*/ 69 h 147022"/>
                <a:gd name="connsiteX8" fmla="*/ 172 w 94276"/>
                <a:gd name="connsiteY8" fmla="*/ 39703 h 147022"/>
                <a:gd name="connsiteX9" fmla="*/ 11476 w 94276"/>
                <a:gd name="connsiteY9" fmla="*/ 52102 h 147022"/>
                <a:gd name="connsiteX10" fmla="*/ 22781 w 94276"/>
                <a:gd name="connsiteY10" fmla="*/ 40367 h 147022"/>
                <a:gd name="connsiteX11" fmla="*/ 10197 w 94276"/>
                <a:gd name="connsiteY11" fmla="*/ 28632 h 147022"/>
                <a:gd name="connsiteX12" fmla="*/ 41338 w 94276"/>
                <a:gd name="connsiteY12" fmla="*/ 8040 h 147022"/>
                <a:gd name="connsiteX13" fmla="*/ 73759 w 94276"/>
                <a:gd name="connsiteY13" fmla="*/ 43245 h 147022"/>
                <a:gd name="connsiteX14" fmla="*/ 53709 w 94276"/>
                <a:gd name="connsiteY14" fmla="*/ 85758 h 147022"/>
                <a:gd name="connsiteX15" fmla="*/ 2305 w 94276"/>
                <a:gd name="connsiteY15" fmla="*/ 138456 h 147022"/>
                <a:gd name="connsiteX16" fmla="*/ 172 w 94276"/>
                <a:gd name="connsiteY16" fmla="*/ 147091 h 147022"/>
                <a:gd name="connsiteX17" fmla="*/ 88050 w 94276"/>
                <a:gd name="connsiteY17" fmla="*/ 147091 h 147022"/>
                <a:gd name="connsiteX18" fmla="*/ 94449 w 94276"/>
                <a:gd name="connsiteY18" fmla="*/ 106793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276" h="147022">
                  <a:moveTo>
                    <a:pt x="94449" y="106793"/>
                  </a:moveTo>
                  <a:lnTo>
                    <a:pt x="87196" y="106793"/>
                  </a:lnTo>
                  <a:cubicBezTo>
                    <a:pt x="86557" y="111664"/>
                    <a:pt x="84424" y="124728"/>
                    <a:pt x="81651" y="126942"/>
                  </a:cubicBezTo>
                  <a:cubicBezTo>
                    <a:pt x="79944" y="128271"/>
                    <a:pt x="63521" y="128271"/>
                    <a:pt x="60534" y="128271"/>
                  </a:cubicBezTo>
                  <a:lnTo>
                    <a:pt x="21288" y="128271"/>
                  </a:lnTo>
                  <a:cubicBezTo>
                    <a:pt x="43684" y="107678"/>
                    <a:pt x="51149" y="101479"/>
                    <a:pt x="63947" y="91072"/>
                  </a:cubicBezTo>
                  <a:cubicBezTo>
                    <a:pt x="79731" y="78008"/>
                    <a:pt x="94449" y="64280"/>
                    <a:pt x="94449" y="43245"/>
                  </a:cubicBezTo>
                  <a:cubicBezTo>
                    <a:pt x="94449" y="16454"/>
                    <a:pt x="71839" y="69"/>
                    <a:pt x="44537" y="69"/>
                  </a:cubicBezTo>
                  <a:cubicBezTo>
                    <a:pt x="18089" y="69"/>
                    <a:pt x="172" y="19332"/>
                    <a:pt x="172" y="39703"/>
                  </a:cubicBezTo>
                  <a:cubicBezTo>
                    <a:pt x="172" y="50995"/>
                    <a:pt x="9343" y="52102"/>
                    <a:pt x="11476" y="52102"/>
                  </a:cubicBezTo>
                  <a:cubicBezTo>
                    <a:pt x="16596" y="52102"/>
                    <a:pt x="22781" y="48338"/>
                    <a:pt x="22781" y="40367"/>
                  </a:cubicBezTo>
                  <a:cubicBezTo>
                    <a:pt x="22781" y="36381"/>
                    <a:pt x="21288" y="28632"/>
                    <a:pt x="10197" y="28632"/>
                  </a:cubicBezTo>
                  <a:cubicBezTo>
                    <a:pt x="16809" y="12911"/>
                    <a:pt x="31313" y="8040"/>
                    <a:pt x="41338" y="8040"/>
                  </a:cubicBezTo>
                  <a:cubicBezTo>
                    <a:pt x="62667" y="8040"/>
                    <a:pt x="73759" y="25310"/>
                    <a:pt x="73759" y="43245"/>
                  </a:cubicBezTo>
                  <a:cubicBezTo>
                    <a:pt x="73759" y="62509"/>
                    <a:pt x="60534" y="77787"/>
                    <a:pt x="53709" y="85758"/>
                  </a:cubicBezTo>
                  <a:lnTo>
                    <a:pt x="2305" y="138456"/>
                  </a:lnTo>
                  <a:cubicBezTo>
                    <a:pt x="172" y="140449"/>
                    <a:pt x="172" y="140891"/>
                    <a:pt x="172" y="147091"/>
                  </a:cubicBezTo>
                  <a:lnTo>
                    <a:pt x="88050" y="147091"/>
                  </a:lnTo>
                  <a:lnTo>
                    <a:pt x="94449" y="106793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8D6BEC8-DC6F-73D8-E86B-016A33761EA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23052" y="4243347"/>
              <a:ext cx="69168" cy="569048"/>
            </a:xfrm>
            <a:custGeom>
              <a:avLst/>
              <a:gdLst>
                <a:gd name="connsiteX0" fmla="*/ 55027 w 69168"/>
                <a:gd name="connsiteY0" fmla="*/ 554236 h 569048"/>
                <a:gd name="connsiteX1" fmla="*/ 179 w 69168"/>
                <a:gd name="connsiteY1" fmla="*/ 554236 h 569048"/>
                <a:gd name="connsiteX2" fmla="*/ 179 w 69168"/>
                <a:gd name="connsiteY2" fmla="*/ 569103 h 569048"/>
                <a:gd name="connsiteX3" fmla="*/ 69348 w 69168"/>
                <a:gd name="connsiteY3" fmla="*/ 569103 h 569048"/>
                <a:gd name="connsiteX4" fmla="*/ 69348 w 69168"/>
                <a:gd name="connsiteY4" fmla="*/ 54 h 569048"/>
                <a:gd name="connsiteX5" fmla="*/ 179 w 69168"/>
                <a:gd name="connsiteY5" fmla="*/ 54 h 569048"/>
                <a:gd name="connsiteX6" fmla="*/ 179 w 69168"/>
                <a:gd name="connsiteY6" fmla="*/ 14921 h 569048"/>
                <a:gd name="connsiteX7" fmla="*/ 55027 w 69168"/>
                <a:gd name="connsiteY7" fmla="*/ 14921 h 569048"/>
                <a:gd name="connsiteX8" fmla="*/ 55027 w 69168"/>
                <a:gd name="connsiteY8" fmla="*/ 554236 h 5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68" h="569048">
                  <a:moveTo>
                    <a:pt x="55027" y="554236"/>
                  </a:moveTo>
                  <a:lnTo>
                    <a:pt x="179" y="554236"/>
                  </a:lnTo>
                  <a:lnTo>
                    <a:pt x="179" y="569103"/>
                  </a:lnTo>
                  <a:lnTo>
                    <a:pt x="69348" y="569103"/>
                  </a:lnTo>
                  <a:lnTo>
                    <a:pt x="69348" y="54"/>
                  </a:lnTo>
                  <a:lnTo>
                    <a:pt x="179" y="54"/>
                  </a:lnTo>
                  <a:lnTo>
                    <a:pt x="179" y="14921"/>
                  </a:lnTo>
                  <a:lnTo>
                    <a:pt x="55027" y="14921"/>
                  </a:lnTo>
                  <a:lnTo>
                    <a:pt x="55027" y="554236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4CE76EB-E176-01D5-0D21-1FFE156D884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412965" y="4334478"/>
              <a:ext cx="84891" cy="8413"/>
            </a:xfrm>
            <a:custGeom>
              <a:avLst/>
              <a:gdLst>
                <a:gd name="connsiteX0" fmla="*/ 85083 w 84891"/>
                <a:gd name="connsiteY0" fmla="*/ 8475 h 8413"/>
                <a:gd name="connsiteX1" fmla="*/ 85083 w 84891"/>
                <a:gd name="connsiteY1" fmla="*/ 61 h 8413"/>
                <a:gd name="connsiteX2" fmla="*/ 191 w 84891"/>
                <a:gd name="connsiteY2" fmla="*/ 61 h 8413"/>
                <a:gd name="connsiteX3" fmla="*/ 191 w 84891"/>
                <a:gd name="connsiteY3" fmla="*/ 8475 h 8413"/>
                <a:gd name="connsiteX4" fmla="*/ 85083 w 84891"/>
                <a:gd name="connsiteY4" fmla="*/ 8475 h 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91" h="8413">
                  <a:moveTo>
                    <a:pt x="85083" y="8475"/>
                  </a:moveTo>
                  <a:lnTo>
                    <a:pt x="85083" y="61"/>
                  </a:lnTo>
                  <a:lnTo>
                    <a:pt x="191" y="61"/>
                  </a:lnTo>
                  <a:lnTo>
                    <a:pt x="191" y="8475"/>
                  </a:lnTo>
                  <a:lnTo>
                    <a:pt x="85083" y="847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6CDADD5-CD5A-7C67-2FD0-42E298BA9D8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383339" y="4368355"/>
              <a:ext cx="108994" cy="145029"/>
            </a:xfrm>
            <a:custGeom>
              <a:avLst/>
              <a:gdLst>
                <a:gd name="connsiteX0" fmla="*/ 1044 w 108994"/>
                <a:gd name="connsiteY0" fmla="*/ 133355 h 145029"/>
                <a:gd name="connsiteX1" fmla="*/ 191 w 108994"/>
                <a:gd name="connsiteY1" fmla="*/ 138005 h 145029"/>
                <a:gd name="connsiteX2" fmla="*/ 7443 w 108994"/>
                <a:gd name="connsiteY2" fmla="*/ 145091 h 145029"/>
                <a:gd name="connsiteX3" fmla="*/ 18321 w 108994"/>
                <a:gd name="connsiteY3" fmla="*/ 131363 h 145029"/>
                <a:gd name="connsiteX4" fmla="*/ 29412 w 108994"/>
                <a:gd name="connsiteY4" fmla="*/ 86193 h 145029"/>
                <a:gd name="connsiteX5" fmla="*/ 52875 w 108994"/>
                <a:gd name="connsiteY5" fmla="*/ 99921 h 145029"/>
                <a:gd name="connsiteX6" fmla="*/ 109185 w 108994"/>
                <a:gd name="connsiteY6" fmla="*/ 37481 h 145029"/>
                <a:gd name="connsiteX7" fmla="*/ 75271 w 108994"/>
                <a:gd name="connsiteY7" fmla="*/ 61 h 145029"/>
                <a:gd name="connsiteX8" fmla="*/ 21094 w 108994"/>
                <a:gd name="connsiteY8" fmla="*/ 50323 h 145029"/>
                <a:gd name="connsiteX9" fmla="*/ 1044 w 108994"/>
                <a:gd name="connsiteY9" fmla="*/ 133355 h 145029"/>
                <a:gd name="connsiteX10" fmla="*/ 52662 w 108994"/>
                <a:gd name="connsiteY10" fmla="*/ 93721 h 145029"/>
                <a:gd name="connsiteX11" fmla="*/ 32185 w 108994"/>
                <a:gd name="connsiteY11" fmla="*/ 74458 h 145029"/>
                <a:gd name="connsiteX12" fmla="*/ 34105 w 108994"/>
                <a:gd name="connsiteY12" fmla="*/ 66487 h 145029"/>
                <a:gd name="connsiteX13" fmla="*/ 47969 w 108994"/>
                <a:gd name="connsiteY13" fmla="*/ 24417 h 145029"/>
                <a:gd name="connsiteX14" fmla="*/ 74844 w 108994"/>
                <a:gd name="connsiteY14" fmla="*/ 6260 h 145029"/>
                <a:gd name="connsiteX15" fmla="*/ 91908 w 108994"/>
                <a:gd name="connsiteY15" fmla="*/ 28624 h 145029"/>
                <a:gd name="connsiteX16" fmla="*/ 79750 w 108994"/>
                <a:gd name="connsiteY16" fmla="*/ 74458 h 145029"/>
                <a:gd name="connsiteX17" fmla="*/ 52662 w 108994"/>
                <a:gd name="connsiteY17" fmla="*/ 93721 h 1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994" h="145029">
                  <a:moveTo>
                    <a:pt x="1044" y="133355"/>
                  </a:moveTo>
                  <a:cubicBezTo>
                    <a:pt x="191" y="136677"/>
                    <a:pt x="191" y="137784"/>
                    <a:pt x="191" y="138005"/>
                  </a:cubicBezTo>
                  <a:cubicBezTo>
                    <a:pt x="191" y="142876"/>
                    <a:pt x="4030" y="145091"/>
                    <a:pt x="7443" y="145091"/>
                  </a:cubicBezTo>
                  <a:cubicBezTo>
                    <a:pt x="15121" y="145091"/>
                    <a:pt x="16828" y="138448"/>
                    <a:pt x="18321" y="131363"/>
                  </a:cubicBezTo>
                  <a:cubicBezTo>
                    <a:pt x="21307" y="119849"/>
                    <a:pt x="27279" y="94607"/>
                    <a:pt x="29412" y="86193"/>
                  </a:cubicBezTo>
                  <a:cubicBezTo>
                    <a:pt x="31332" y="89514"/>
                    <a:pt x="38157" y="99921"/>
                    <a:pt x="52875" y="99921"/>
                  </a:cubicBezTo>
                  <a:cubicBezTo>
                    <a:pt x="80177" y="99921"/>
                    <a:pt x="109185" y="69808"/>
                    <a:pt x="109185" y="37481"/>
                  </a:cubicBezTo>
                  <a:cubicBezTo>
                    <a:pt x="109185" y="14010"/>
                    <a:pt x="94041" y="61"/>
                    <a:pt x="75271" y="61"/>
                  </a:cubicBezTo>
                  <a:cubicBezTo>
                    <a:pt x="54368" y="61"/>
                    <a:pt x="28559" y="19103"/>
                    <a:pt x="21094" y="50323"/>
                  </a:cubicBezTo>
                  <a:lnTo>
                    <a:pt x="1044" y="133355"/>
                  </a:lnTo>
                  <a:close/>
                  <a:moveTo>
                    <a:pt x="52662" y="93721"/>
                  </a:moveTo>
                  <a:cubicBezTo>
                    <a:pt x="36878" y="93721"/>
                    <a:pt x="32185" y="77336"/>
                    <a:pt x="32185" y="74458"/>
                  </a:cubicBezTo>
                  <a:cubicBezTo>
                    <a:pt x="32185" y="74015"/>
                    <a:pt x="33465" y="69144"/>
                    <a:pt x="34105" y="66487"/>
                  </a:cubicBezTo>
                  <a:cubicBezTo>
                    <a:pt x="40504" y="39252"/>
                    <a:pt x="41783" y="34159"/>
                    <a:pt x="47969" y="24417"/>
                  </a:cubicBezTo>
                  <a:cubicBezTo>
                    <a:pt x="55648" y="12682"/>
                    <a:pt x="66312" y="6260"/>
                    <a:pt x="74844" y="6260"/>
                  </a:cubicBezTo>
                  <a:cubicBezTo>
                    <a:pt x="83589" y="6260"/>
                    <a:pt x="91908" y="12682"/>
                    <a:pt x="91908" y="28624"/>
                  </a:cubicBezTo>
                  <a:cubicBezTo>
                    <a:pt x="91908" y="38809"/>
                    <a:pt x="86362" y="63387"/>
                    <a:pt x="79750" y="74458"/>
                  </a:cubicBezTo>
                  <a:cubicBezTo>
                    <a:pt x="69938" y="90178"/>
                    <a:pt x="59274" y="93721"/>
                    <a:pt x="52662" y="93721"/>
                  </a:cubicBez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A8A4F4E-D568-EA0B-9738-91A939A8318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48806" y="4521706"/>
              <a:ext cx="374158" cy="12651"/>
            </a:xfrm>
            <a:custGeom>
              <a:avLst/>
              <a:gdLst>
                <a:gd name="connsiteX0" fmla="*/ 0 w 374158"/>
                <a:gd name="connsiteY0" fmla="*/ 0 h 12651"/>
                <a:gd name="connsiteX1" fmla="*/ 374159 w 374158"/>
                <a:gd name="connsiteY1" fmla="*/ 0 h 12651"/>
                <a:gd name="connsiteX2" fmla="*/ 374159 w 374158"/>
                <a:gd name="connsiteY2" fmla="*/ 12652 h 12651"/>
                <a:gd name="connsiteX3" fmla="*/ 0 w 374158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158" h="12651">
                  <a:moveTo>
                    <a:pt x="0" y="0"/>
                  </a:moveTo>
                  <a:lnTo>
                    <a:pt x="374159" y="0"/>
                  </a:lnTo>
                  <a:lnTo>
                    <a:pt x="374159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7148AED-37C2-D627-F8CF-9C5A18F71F6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64590" y="4564959"/>
              <a:ext cx="227373" cy="151229"/>
            </a:xfrm>
            <a:custGeom>
              <a:avLst/>
              <a:gdLst>
                <a:gd name="connsiteX0" fmla="*/ 202178 w 227373"/>
                <a:gd name="connsiteY0" fmla="*/ 18004 h 151229"/>
                <a:gd name="connsiteX1" fmla="*/ 220308 w 227373"/>
                <a:gd name="connsiteY1" fmla="*/ 8040 h 151229"/>
                <a:gd name="connsiteX2" fmla="*/ 227560 w 227373"/>
                <a:gd name="connsiteY2" fmla="*/ 3390 h 151229"/>
                <a:gd name="connsiteX3" fmla="*/ 221161 w 227373"/>
                <a:gd name="connsiteY3" fmla="*/ 69 h 151229"/>
                <a:gd name="connsiteX4" fmla="*/ 192153 w 227373"/>
                <a:gd name="connsiteY4" fmla="*/ 69 h 151229"/>
                <a:gd name="connsiteX5" fmla="*/ 182981 w 227373"/>
                <a:gd name="connsiteY5" fmla="*/ 4497 h 151229"/>
                <a:gd name="connsiteX6" fmla="*/ 100649 w 227373"/>
                <a:gd name="connsiteY6" fmla="*/ 130706 h 151229"/>
                <a:gd name="connsiteX7" fmla="*/ 79533 w 227373"/>
                <a:gd name="connsiteY7" fmla="*/ 6047 h 151229"/>
                <a:gd name="connsiteX8" fmla="*/ 72067 w 227373"/>
                <a:gd name="connsiteY8" fmla="*/ 69 h 151229"/>
                <a:gd name="connsiteX9" fmla="*/ 41566 w 227373"/>
                <a:gd name="connsiteY9" fmla="*/ 69 h 151229"/>
                <a:gd name="connsiteX10" fmla="*/ 34527 w 227373"/>
                <a:gd name="connsiteY10" fmla="*/ 4940 h 151229"/>
                <a:gd name="connsiteX11" fmla="*/ 41779 w 227373"/>
                <a:gd name="connsiteY11" fmla="*/ 8040 h 151229"/>
                <a:gd name="connsiteX12" fmla="*/ 49885 w 227373"/>
                <a:gd name="connsiteY12" fmla="*/ 8482 h 151229"/>
                <a:gd name="connsiteX13" fmla="*/ 54577 w 227373"/>
                <a:gd name="connsiteY13" fmla="*/ 11582 h 151229"/>
                <a:gd name="connsiteX14" fmla="*/ 53724 w 227373"/>
                <a:gd name="connsiteY14" fmla="*/ 16454 h 151229"/>
                <a:gd name="connsiteX15" fmla="*/ 26849 w 227373"/>
                <a:gd name="connsiteY15" fmla="*/ 127606 h 151229"/>
                <a:gd name="connsiteX16" fmla="*/ 4666 w 227373"/>
                <a:gd name="connsiteY16" fmla="*/ 143327 h 151229"/>
                <a:gd name="connsiteX17" fmla="*/ 187 w 227373"/>
                <a:gd name="connsiteY17" fmla="*/ 148198 h 151229"/>
                <a:gd name="connsiteX18" fmla="*/ 3386 w 227373"/>
                <a:gd name="connsiteY18" fmla="*/ 151298 h 151229"/>
                <a:gd name="connsiteX19" fmla="*/ 25569 w 227373"/>
                <a:gd name="connsiteY19" fmla="*/ 150413 h 151229"/>
                <a:gd name="connsiteX20" fmla="*/ 48178 w 227373"/>
                <a:gd name="connsiteY20" fmla="*/ 151298 h 151229"/>
                <a:gd name="connsiteX21" fmla="*/ 52444 w 227373"/>
                <a:gd name="connsiteY21" fmla="*/ 146427 h 151229"/>
                <a:gd name="connsiteX22" fmla="*/ 47752 w 227373"/>
                <a:gd name="connsiteY22" fmla="*/ 143327 h 151229"/>
                <a:gd name="connsiteX23" fmla="*/ 34101 w 227373"/>
                <a:gd name="connsiteY23" fmla="*/ 134027 h 151229"/>
                <a:gd name="connsiteX24" fmla="*/ 34954 w 227373"/>
                <a:gd name="connsiteY24" fmla="*/ 128492 h 151229"/>
                <a:gd name="connsiteX25" fmla="*/ 63322 w 227373"/>
                <a:gd name="connsiteY25" fmla="*/ 10697 h 151229"/>
                <a:gd name="connsiteX26" fmla="*/ 63536 w 227373"/>
                <a:gd name="connsiteY26" fmla="*/ 10697 h 151229"/>
                <a:gd name="connsiteX27" fmla="*/ 86358 w 227373"/>
                <a:gd name="connsiteY27" fmla="*/ 145320 h 151229"/>
                <a:gd name="connsiteX28" fmla="*/ 90624 w 227373"/>
                <a:gd name="connsiteY28" fmla="*/ 151298 h 151229"/>
                <a:gd name="connsiteX29" fmla="*/ 96810 w 227373"/>
                <a:gd name="connsiteY29" fmla="*/ 146427 h 151229"/>
                <a:gd name="connsiteX30" fmla="*/ 186394 w 227373"/>
                <a:gd name="connsiteY30" fmla="*/ 8482 h 151229"/>
                <a:gd name="connsiteX31" fmla="*/ 186607 w 227373"/>
                <a:gd name="connsiteY31" fmla="*/ 8704 h 151229"/>
                <a:gd name="connsiteX32" fmla="*/ 156533 w 227373"/>
                <a:gd name="connsiteY32" fmla="*/ 134027 h 151229"/>
                <a:gd name="connsiteX33" fmla="*/ 137762 w 227373"/>
                <a:gd name="connsiteY33" fmla="*/ 143327 h 151229"/>
                <a:gd name="connsiteX34" fmla="*/ 131364 w 227373"/>
                <a:gd name="connsiteY34" fmla="*/ 148198 h 151229"/>
                <a:gd name="connsiteX35" fmla="*/ 134776 w 227373"/>
                <a:gd name="connsiteY35" fmla="*/ 151298 h 151229"/>
                <a:gd name="connsiteX36" fmla="*/ 148001 w 227373"/>
                <a:gd name="connsiteY36" fmla="*/ 150634 h 151229"/>
                <a:gd name="connsiteX37" fmla="*/ 161438 w 227373"/>
                <a:gd name="connsiteY37" fmla="*/ 150413 h 151229"/>
                <a:gd name="connsiteX38" fmla="*/ 188527 w 227373"/>
                <a:gd name="connsiteY38" fmla="*/ 151298 h 151229"/>
                <a:gd name="connsiteX39" fmla="*/ 193006 w 227373"/>
                <a:gd name="connsiteY39" fmla="*/ 146427 h 151229"/>
                <a:gd name="connsiteX40" fmla="*/ 186181 w 227373"/>
                <a:gd name="connsiteY40" fmla="*/ 143327 h 151229"/>
                <a:gd name="connsiteX41" fmla="*/ 178075 w 227373"/>
                <a:gd name="connsiteY41" fmla="*/ 142884 h 151229"/>
                <a:gd name="connsiteX42" fmla="*/ 173170 w 227373"/>
                <a:gd name="connsiteY42" fmla="*/ 139563 h 151229"/>
                <a:gd name="connsiteX43" fmla="*/ 174023 w 227373"/>
                <a:gd name="connsiteY43" fmla="*/ 134692 h 151229"/>
                <a:gd name="connsiteX44" fmla="*/ 202178 w 227373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7373" h="151229">
                  <a:moveTo>
                    <a:pt x="202178" y="18004"/>
                  </a:moveTo>
                  <a:cubicBezTo>
                    <a:pt x="204098" y="9811"/>
                    <a:pt x="204524" y="8040"/>
                    <a:pt x="220308" y="8040"/>
                  </a:cubicBezTo>
                  <a:cubicBezTo>
                    <a:pt x="224787" y="8040"/>
                    <a:pt x="227560" y="8040"/>
                    <a:pt x="227560" y="3390"/>
                  </a:cubicBezTo>
                  <a:cubicBezTo>
                    <a:pt x="227560" y="69"/>
                    <a:pt x="225001" y="69"/>
                    <a:pt x="221161" y="69"/>
                  </a:cubicBezTo>
                  <a:lnTo>
                    <a:pt x="192153" y="69"/>
                  </a:lnTo>
                  <a:cubicBezTo>
                    <a:pt x="185967" y="69"/>
                    <a:pt x="185754" y="290"/>
                    <a:pt x="182981" y="4497"/>
                  </a:cubicBezTo>
                  <a:lnTo>
                    <a:pt x="100649" y="130706"/>
                  </a:lnTo>
                  <a:lnTo>
                    <a:pt x="79533" y="6047"/>
                  </a:lnTo>
                  <a:cubicBezTo>
                    <a:pt x="78466" y="290"/>
                    <a:pt x="78466" y="69"/>
                    <a:pt x="72067" y="69"/>
                  </a:cubicBezTo>
                  <a:lnTo>
                    <a:pt x="41566" y="69"/>
                  </a:lnTo>
                  <a:cubicBezTo>
                    <a:pt x="37300" y="69"/>
                    <a:pt x="34527" y="69"/>
                    <a:pt x="34527" y="4940"/>
                  </a:cubicBezTo>
                  <a:cubicBezTo>
                    <a:pt x="34527" y="8040"/>
                    <a:pt x="37087" y="8040"/>
                    <a:pt x="41779" y="8040"/>
                  </a:cubicBezTo>
                  <a:cubicBezTo>
                    <a:pt x="45192" y="8040"/>
                    <a:pt x="46045" y="8040"/>
                    <a:pt x="49885" y="8482"/>
                  </a:cubicBezTo>
                  <a:cubicBezTo>
                    <a:pt x="54150" y="8925"/>
                    <a:pt x="54577" y="9368"/>
                    <a:pt x="54577" y="11582"/>
                  </a:cubicBezTo>
                  <a:cubicBezTo>
                    <a:pt x="54577" y="11804"/>
                    <a:pt x="54577" y="13132"/>
                    <a:pt x="53724" y="16454"/>
                  </a:cubicBezTo>
                  <a:lnTo>
                    <a:pt x="26849" y="127606"/>
                  </a:lnTo>
                  <a:cubicBezTo>
                    <a:pt x="24929" y="135135"/>
                    <a:pt x="21730" y="142663"/>
                    <a:pt x="4666" y="143327"/>
                  </a:cubicBezTo>
                  <a:cubicBezTo>
                    <a:pt x="2959" y="143327"/>
                    <a:pt x="187" y="143548"/>
                    <a:pt x="187" y="148198"/>
                  </a:cubicBezTo>
                  <a:cubicBezTo>
                    <a:pt x="187" y="148420"/>
                    <a:pt x="400" y="151298"/>
                    <a:pt x="3386" y="151298"/>
                  </a:cubicBezTo>
                  <a:cubicBezTo>
                    <a:pt x="9785" y="151298"/>
                    <a:pt x="18743" y="150413"/>
                    <a:pt x="25569" y="150413"/>
                  </a:cubicBezTo>
                  <a:cubicBezTo>
                    <a:pt x="30688" y="150413"/>
                    <a:pt x="43059" y="151298"/>
                    <a:pt x="48178" y="151298"/>
                  </a:cubicBezTo>
                  <a:cubicBezTo>
                    <a:pt x="49245" y="151298"/>
                    <a:pt x="52444" y="151298"/>
                    <a:pt x="52444" y="146427"/>
                  </a:cubicBezTo>
                  <a:cubicBezTo>
                    <a:pt x="52444" y="143548"/>
                    <a:pt x="49671" y="143327"/>
                    <a:pt x="47752" y="143327"/>
                  </a:cubicBezTo>
                  <a:cubicBezTo>
                    <a:pt x="34101" y="142884"/>
                    <a:pt x="34101" y="137127"/>
                    <a:pt x="34101" y="134027"/>
                  </a:cubicBezTo>
                  <a:cubicBezTo>
                    <a:pt x="34101" y="133142"/>
                    <a:pt x="34101" y="132035"/>
                    <a:pt x="34954" y="128492"/>
                  </a:cubicBezTo>
                  <a:lnTo>
                    <a:pt x="63322" y="10697"/>
                  </a:lnTo>
                  <a:lnTo>
                    <a:pt x="63536" y="10697"/>
                  </a:lnTo>
                  <a:lnTo>
                    <a:pt x="86358" y="145320"/>
                  </a:lnTo>
                  <a:cubicBezTo>
                    <a:pt x="86998" y="149305"/>
                    <a:pt x="87425" y="151298"/>
                    <a:pt x="90624" y="151298"/>
                  </a:cubicBezTo>
                  <a:cubicBezTo>
                    <a:pt x="93610" y="151298"/>
                    <a:pt x="95317" y="148863"/>
                    <a:pt x="96810" y="146427"/>
                  </a:cubicBezTo>
                  <a:lnTo>
                    <a:pt x="186394" y="8482"/>
                  </a:lnTo>
                  <a:lnTo>
                    <a:pt x="186607" y="8704"/>
                  </a:lnTo>
                  <a:lnTo>
                    <a:pt x="156533" y="134027"/>
                  </a:lnTo>
                  <a:cubicBezTo>
                    <a:pt x="154826" y="141556"/>
                    <a:pt x="154400" y="143327"/>
                    <a:pt x="137762" y="143327"/>
                  </a:cubicBezTo>
                  <a:cubicBezTo>
                    <a:pt x="133923" y="143327"/>
                    <a:pt x="131364" y="143327"/>
                    <a:pt x="131364" y="148198"/>
                  </a:cubicBezTo>
                  <a:cubicBezTo>
                    <a:pt x="131364" y="148420"/>
                    <a:pt x="131364" y="151298"/>
                    <a:pt x="134776" y="151298"/>
                  </a:cubicBezTo>
                  <a:cubicBezTo>
                    <a:pt x="138829" y="151298"/>
                    <a:pt x="143735" y="150634"/>
                    <a:pt x="148001" y="150634"/>
                  </a:cubicBezTo>
                  <a:cubicBezTo>
                    <a:pt x="152267" y="150634"/>
                    <a:pt x="157172" y="150413"/>
                    <a:pt x="161438" y="150413"/>
                  </a:cubicBezTo>
                  <a:cubicBezTo>
                    <a:pt x="167411" y="150413"/>
                    <a:pt x="182555" y="151298"/>
                    <a:pt x="188527" y="151298"/>
                  </a:cubicBezTo>
                  <a:cubicBezTo>
                    <a:pt x="189807" y="151298"/>
                    <a:pt x="193006" y="151298"/>
                    <a:pt x="193006" y="146427"/>
                  </a:cubicBezTo>
                  <a:cubicBezTo>
                    <a:pt x="193006" y="143327"/>
                    <a:pt x="190447" y="143327"/>
                    <a:pt x="186181" y="143327"/>
                  </a:cubicBezTo>
                  <a:cubicBezTo>
                    <a:pt x="185967" y="143327"/>
                    <a:pt x="181915" y="143327"/>
                    <a:pt x="178075" y="142884"/>
                  </a:cubicBezTo>
                  <a:cubicBezTo>
                    <a:pt x="173170" y="142441"/>
                    <a:pt x="173170" y="141777"/>
                    <a:pt x="173170" y="139563"/>
                  </a:cubicBezTo>
                  <a:cubicBezTo>
                    <a:pt x="173170" y="138234"/>
                    <a:pt x="173809" y="136020"/>
                    <a:pt x="174023" y="134692"/>
                  </a:cubicBezTo>
                  <a:lnTo>
                    <a:pt x="202178" y="18004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23F73FC-5F8B-C43E-D16D-034DA1387D9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17907" y="4547594"/>
              <a:ext cx="75872" cy="105332"/>
            </a:xfrm>
            <a:custGeom>
              <a:avLst/>
              <a:gdLst>
                <a:gd name="connsiteX0" fmla="*/ 76067 w 75872"/>
                <a:gd name="connsiteY0" fmla="*/ 74875 h 105332"/>
                <a:gd name="connsiteX1" fmla="*/ 69669 w 75872"/>
                <a:gd name="connsiteY1" fmla="*/ 74875 h 105332"/>
                <a:gd name="connsiteX2" fmla="*/ 65250 w 75872"/>
                <a:gd name="connsiteY2" fmla="*/ 89267 h 105332"/>
                <a:gd name="connsiteX3" fmla="*/ 48948 w 75872"/>
                <a:gd name="connsiteY3" fmla="*/ 90216 h 105332"/>
                <a:gd name="connsiteX4" fmla="*/ 19087 w 75872"/>
                <a:gd name="connsiteY4" fmla="*/ 90216 h 105332"/>
                <a:gd name="connsiteX5" fmla="*/ 49558 w 75872"/>
                <a:gd name="connsiteY5" fmla="*/ 67283 h 105332"/>
                <a:gd name="connsiteX6" fmla="*/ 76067 w 75872"/>
                <a:gd name="connsiteY6" fmla="*/ 31540 h 105332"/>
                <a:gd name="connsiteX7" fmla="*/ 35846 w 75872"/>
                <a:gd name="connsiteY7" fmla="*/ 67 h 105332"/>
                <a:gd name="connsiteX8" fmla="*/ 195 w 75872"/>
                <a:gd name="connsiteY8" fmla="*/ 27902 h 105332"/>
                <a:gd name="connsiteX9" fmla="*/ 9032 w 75872"/>
                <a:gd name="connsiteY9" fmla="*/ 37550 h 105332"/>
                <a:gd name="connsiteX10" fmla="*/ 18020 w 75872"/>
                <a:gd name="connsiteY10" fmla="*/ 28218 h 105332"/>
                <a:gd name="connsiteX11" fmla="*/ 9336 w 75872"/>
                <a:gd name="connsiteY11" fmla="*/ 18887 h 105332"/>
                <a:gd name="connsiteX12" fmla="*/ 32646 w 75872"/>
                <a:gd name="connsiteY12" fmla="*/ 7025 h 105332"/>
                <a:gd name="connsiteX13" fmla="*/ 59765 w 75872"/>
                <a:gd name="connsiteY13" fmla="*/ 31698 h 105332"/>
                <a:gd name="connsiteX14" fmla="*/ 39198 w 75872"/>
                <a:gd name="connsiteY14" fmla="*/ 65385 h 105332"/>
                <a:gd name="connsiteX15" fmla="*/ 2023 w 75872"/>
                <a:gd name="connsiteY15" fmla="*/ 98124 h 105332"/>
                <a:gd name="connsiteX16" fmla="*/ 195 w 75872"/>
                <a:gd name="connsiteY16" fmla="*/ 100654 h 105332"/>
                <a:gd name="connsiteX17" fmla="*/ 195 w 75872"/>
                <a:gd name="connsiteY17" fmla="*/ 105399 h 105332"/>
                <a:gd name="connsiteX18" fmla="*/ 71040 w 75872"/>
                <a:gd name="connsiteY18" fmla="*/ 105399 h 105332"/>
                <a:gd name="connsiteX19" fmla="*/ 76067 w 75872"/>
                <a:gd name="connsiteY19" fmla="*/ 74875 h 1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872" h="105332">
                  <a:moveTo>
                    <a:pt x="76067" y="74875"/>
                  </a:moveTo>
                  <a:lnTo>
                    <a:pt x="69669" y="74875"/>
                  </a:lnTo>
                  <a:cubicBezTo>
                    <a:pt x="69211" y="77880"/>
                    <a:pt x="67688" y="87685"/>
                    <a:pt x="65250" y="89267"/>
                  </a:cubicBezTo>
                  <a:cubicBezTo>
                    <a:pt x="64031" y="90216"/>
                    <a:pt x="51234" y="90216"/>
                    <a:pt x="48948" y="90216"/>
                  </a:cubicBezTo>
                  <a:lnTo>
                    <a:pt x="19087" y="90216"/>
                  </a:lnTo>
                  <a:cubicBezTo>
                    <a:pt x="29142" y="82466"/>
                    <a:pt x="40417" y="73610"/>
                    <a:pt x="49558" y="67283"/>
                  </a:cubicBezTo>
                  <a:cubicBezTo>
                    <a:pt x="63270" y="57478"/>
                    <a:pt x="76067" y="48304"/>
                    <a:pt x="76067" y="31540"/>
                  </a:cubicBezTo>
                  <a:cubicBezTo>
                    <a:pt x="76067" y="11296"/>
                    <a:pt x="57633" y="67"/>
                    <a:pt x="35846" y="67"/>
                  </a:cubicBezTo>
                  <a:cubicBezTo>
                    <a:pt x="15278" y="67"/>
                    <a:pt x="195" y="12403"/>
                    <a:pt x="195" y="27902"/>
                  </a:cubicBezTo>
                  <a:cubicBezTo>
                    <a:pt x="195" y="36126"/>
                    <a:pt x="6899" y="37550"/>
                    <a:pt x="9032" y="37550"/>
                  </a:cubicBezTo>
                  <a:cubicBezTo>
                    <a:pt x="13145" y="37550"/>
                    <a:pt x="18020" y="34703"/>
                    <a:pt x="18020" y="28218"/>
                  </a:cubicBezTo>
                  <a:cubicBezTo>
                    <a:pt x="18020" y="22525"/>
                    <a:pt x="14059" y="19362"/>
                    <a:pt x="9336" y="18887"/>
                  </a:cubicBezTo>
                  <a:cubicBezTo>
                    <a:pt x="13602" y="11770"/>
                    <a:pt x="22439" y="7025"/>
                    <a:pt x="32646" y="7025"/>
                  </a:cubicBezTo>
                  <a:cubicBezTo>
                    <a:pt x="47425" y="7025"/>
                    <a:pt x="59765" y="16199"/>
                    <a:pt x="59765" y="31698"/>
                  </a:cubicBezTo>
                  <a:cubicBezTo>
                    <a:pt x="59765" y="44983"/>
                    <a:pt x="50929" y="55105"/>
                    <a:pt x="39198" y="65385"/>
                  </a:cubicBezTo>
                  <a:lnTo>
                    <a:pt x="2023" y="98124"/>
                  </a:lnTo>
                  <a:cubicBezTo>
                    <a:pt x="500" y="99547"/>
                    <a:pt x="347" y="99547"/>
                    <a:pt x="195" y="100654"/>
                  </a:cubicBezTo>
                  <a:lnTo>
                    <a:pt x="195" y="105399"/>
                  </a:lnTo>
                  <a:lnTo>
                    <a:pt x="71040" y="105399"/>
                  </a:lnTo>
                  <a:lnTo>
                    <a:pt x="76067" y="7487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30DCA7E-DBDC-A248-BF1E-010C97D6968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759098" y="4328903"/>
              <a:ext cx="114113" cy="155879"/>
            </a:xfrm>
            <a:custGeom>
              <a:avLst/>
              <a:gdLst>
                <a:gd name="connsiteX0" fmla="*/ 66325 w 114113"/>
                <a:gd name="connsiteY0" fmla="*/ 2497 h 155879"/>
                <a:gd name="connsiteX1" fmla="*/ 66325 w 114113"/>
                <a:gd name="connsiteY1" fmla="*/ 10468 h 155879"/>
                <a:gd name="connsiteX2" fmla="*/ 82322 w 114113"/>
                <a:gd name="connsiteY2" fmla="*/ 22867 h 155879"/>
                <a:gd name="connsiteX3" fmla="*/ 82322 w 114113"/>
                <a:gd name="connsiteY3" fmla="*/ 68701 h 155879"/>
                <a:gd name="connsiteX4" fmla="*/ 52461 w 114113"/>
                <a:gd name="connsiteY4" fmla="*/ 56080 h 155879"/>
                <a:gd name="connsiteX5" fmla="*/ 203 w 114113"/>
                <a:gd name="connsiteY5" fmla="*/ 106121 h 155879"/>
                <a:gd name="connsiteX6" fmla="*/ 49901 w 114113"/>
                <a:gd name="connsiteY6" fmla="*/ 155941 h 155879"/>
                <a:gd name="connsiteX7" fmla="*/ 81469 w 114113"/>
                <a:gd name="connsiteY7" fmla="*/ 142213 h 155879"/>
                <a:gd name="connsiteX8" fmla="*/ 81469 w 114113"/>
                <a:gd name="connsiteY8" fmla="*/ 155941 h 155879"/>
                <a:gd name="connsiteX9" fmla="*/ 114316 w 114113"/>
                <a:gd name="connsiteY9" fmla="*/ 153726 h 155879"/>
                <a:gd name="connsiteX10" fmla="*/ 114316 w 114113"/>
                <a:gd name="connsiteY10" fmla="*/ 145755 h 155879"/>
                <a:gd name="connsiteX11" fmla="*/ 98319 w 114113"/>
                <a:gd name="connsiteY11" fmla="*/ 133356 h 155879"/>
                <a:gd name="connsiteX12" fmla="*/ 98319 w 114113"/>
                <a:gd name="connsiteY12" fmla="*/ 61 h 155879"/>
                <a:gd name="connsiteX13" fmla="*/ 66325 w 114113"/>
                <a:gd name="connsiteY13" fmla="*/ 2497 h 155879"/>
                <a:gd name="connsiteX14" fmla="*/ 81469 w 114113"/>
                <a:gd name="connsiteY14" fmla="*/ 130477 h 155879"/>
                <a:gd name="connsiteX15" fmla="*/ 51181 w 114113"/>
                <a:gd name="connsiteY15" fmla="*/ 149741 h 155879"/>
                <a:gd name="connsiteX16" fmla="*/ 26438 w 114113"/>
                <a:gd name="connsiteY16" fmla="*/ 136013 h 155879"/>
                <a:gd name="connsiteX17" fmla="*/ 19613 w 114113"/>
                <a:gd name="connsiteY17" fmla="*/ 106343 h 155879"/>
                <a:gd name="connsiteX18" fmla="*/ 28358 w 114113"/>
                <a:gd name="connsiteY18" fmla="*/ 74237 h 155879"/>
                <a:gd name="connsiteX19" fmla="*/ 53527 w 114113"/>
                <a:gd name="connsiteY19" fmla="*/ 62280 h 155879"/>
                <a:gd name="connsiteX20" fmla="*/ 78909 w 114113"/>
                <a:gd name="connsiteY20" fmla="*/ 75122 h 155879"/>
                <a:gd name="connsiteX21" fmla="*/ 81469 w 114113"/>
                <a:gd name="connsiteY21" fmla="*/ 83094 h 155879"/>
                <a:gd name="connsiteX22" fmla="*/ 81469 w 114113"/>
                <a:gd name="connsiteY22" fmla="*/ 13047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113" h="155879">
                  <a:moveTo>
                    <a:pt x="66325" y="2497"/>
                  </a:moveTo>
                  <a:lnTo>
                    <a:pt x="66325" y="10468"/>
                  </a:lnTo>
                  <a:cubicBezTo>
                    <a:pt x="80616" y="10468"/>
                    <a:pt x="82322" y="12018"/>
                    <a:pt x="82322" y="22867"/>
                  </a:cubicBezTo>
                  <a:lnTo>
                    <a:pt x="82322" y="68701"/>
                  </a:lnTo>
                  <a:cubicBezTo>
                    <a:pt x="74430" y="60730"/>
                    <a:pt x="64192" y="56080"/>
                    <a:pt x="52461" y="56080"/>
                  </a:cubicBezTo>
                  <a:cubicBezTo>
                    <a:pt x="24092" y="56080"/>
                    <a:pt x="203" y="78222"/>
                    <a:pt x="203" y="106121"/>
                  </a:cubicBezTo>
                  <a:cubicBezTo>
                    <a:pt x="203" y="133799"/>
                    <a:pt x="22812" y="155941"/>
                    <a:pt x="49901" y="155941"/>
                  </a:cubicBezTo>
                  <a:cubicBezTo>
                    <a:pt x="67391" y="155941"/>
                    <a:pt x="77843" y="146198"/>
                    <a:pt x="81469" y="142213"/>
                  </a:cubicBezTo>
                  <a:lnTo>
                    <a:pt x="81469" y="155941"/>
                  </a:lnTo>
                  <a:lnTo>
                    <a:pt x="114316" y="153726"/>
                  </a:lnTo>
                  <a:lnTo>
                    <a:pt x="114316" y="145755"/>
                  </a:lnTo>
                  <a:cubicBezTo>
                    <a:pt x="100025" y="145755"/>
                    <a:pt x="98319" y="144205"/>
                    <a:pt x="98319" y="133356"/>
                  </a:cubicBezTo>
                  <a:lnTo>
                    <a:pt x="98319" y="61"/>
                  </a:lnTo>
                  <a:lnTo>
                    <a:pt x="66325" y="2497"/>
                  </a:lnTo>
                  <a:close/>
                  <a:moveTo>
                    <a:pt x="81469" y="130477"/>
                  </a:moveTo>
                  <a:cubicBezTo>
                    <a:pt x="75923" y="140884"/>
                    <a:pt x="65045" y="149741"/>
                    <a:pt x="51181" y="149741"/>
                  </a:cubicBezTo>
                  <a:cubicBezTo>
                    <a:pt x="39236" y="149741"/>
                    <a:pt x="30704" y="142434"/>
                    <a:pt x="26438" y="136013"/>
                  </a:cubicBezTo>
                  <a:cubicBezTo>
                    <a:pt x="22172" y="129370"/>
                    <a:pt x="19613" y="120514"/>
                    <a:pt x="19613" y="106343"/>
                  </a:cubicBezTo>
                  <a:cubicBezTo>
                    <a:pt x="19613" y="101250"/>
                    <a:pt x="19613" y="84643"/>
                    <a:pt x="28358" y="74237"/>
                  </a:cubicBezTo>
                  <a:cubicBezTo>
                    <a:pt x="36890" y="64273"/>
                    <a:pt x="47341" y="62280"/>
                    <a:pt x="53527" y="62280"/>
                  </a:cubicBezTo>
                  <a:cubicBezTo>
                    <a:pt x="63765" y="62280"/>
                    <a:pt x="72937" y="67151"/>
                    <a:pt x="78909" y="75122"/>
                  </a:cubicBezTo>
                  <a:cubicBezTo>
                    <a:pt x="81469" y="78665"/>
                    <a:pt x="81469" y="78887"/>
                    <a:pt x="81469" y="83094"/>
                  </a:cubicBezTo>
                  <a:lnTo>
                    <a:pt x="81469" y="130477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D692168-198B-1536-692B-563382FDDEF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937426" y="4328903"/>
              <a:ext cx="47991" cy="153665"/>
            </a:xfrm>
            <a:custGeom>
              <a:avLst/>
              <a:gdLst>
                <a:gd name="connsiteX0" fmla="*/ 32203 w 47991"/>
                <a:gd name="connsiteY0" fmla="*/ 61 h 153665"/>
                <a:gd name="connsiteX1" fmla="*/ 209 w 47991"/>
                <a:gd name="connsiteY1" fmla="*/ 2497 h 153665"/>
                <a:gd name="connsiteX2" fmla="*/ 209 w 47991"/>
                <a:gd name="connsiteY2" fmla="*/ 10468 h 153665"/>
                <a:gd name="connsiteX3" fmla="*/ 16206 w 47991"/>
                <a:gd name="connsiteY3" fmla="*/ 22867 h 153665"/>
                <a:gd name="connsiteX4" fmla="*/ 16206 w 47991"/>
                <a:gd name="connsiteY4" fmla="*/ 136234 h 153665"/>
                <a:gd name="connsiteX5" fmla="*/ 209 w 47991"/>
                <a:gd name="connsiteY5" fmla="*/ 145755 h 153665"/>
                <a:gd name="connsiteX6" fmla="*/ 209 w 47991"/>
                <a:gd name="connsiteY6" fmla="*/ 153726 h 153665"/>
                <a:gd name="connsiteX7" fmla="*/ 24098 w 47991"/>
                <a:gd name="connsiteY7" fmla="*/ 152841 h 153665"/>
                <a:gd name="connsiteX8" fmla="*/ 48200 w 47991"/>
                <a:gd name="connsiteY8" fmla="*/ 153726 h 153665"/>
                <a:gd name="connsiteX9" fmla="*/ 48200 w 47991"/>
                <a:gd name="connsiteY9" fmla="*/ 145755 h 153665"/>
                <a:gd name="connsiteX10" fmla="*/ 32203 w 47991"/>
                <a:gd name="connsiteY10" fmla="*/ 136234 h 153665"/>
                <a:gd name="connsiteX11" fmla="*/ 32203 w 47991"/>
                <a:gd name="connsiteY11" fmla="*/ 61 h 1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91" h="153665">
                  <a:moveTo>
                    <a:pt x="32203" y="61"/>
                  </a:moveTo>
                  <a:lnTo>
                    <a:pt x="209" y="2497"/>
                  </a:lnTo>
                  <a:lnTo>
                    <a:pt x="209" y="10468"/>
                  </a:lnTo>
                  <a:cubicBezTo>
                    <a:pt x="14500" y="10468"/>
                    <a:pt x="16206" y="12018"/>
                    <a:pt x="16206" y="22867"/>
                  </a:cubicBezTo>
                  <a:lnTo>
                    <a:pt x="16206" y="136234"/>
                  </a:lnTo>
                  <a:cubicBezTo>
                    <a:pt x="16206" y="145755"/>
                    <a:pt x="14073" y="145755"/>
                    <a:pt x="209" y="145755"/>
                  </a:cubicBezTo>
                  <a:lnTo>
                    <a:pt x="209" y="153726"/>
                  </a:lnTo>
                  <a:cubicBezTo>
                    <a:pt x="635" y="153726"/>
                    <a:pt x="15566" y="152841"/>
                    <a:pt x="24098" y="152841"/>
                  </a:cubicBezTo>
                  <a:cubicBezTo>
                    <a:pt x="32203" y="152841"/>
                    <a:pt x="40095" y="153062"/>
                    <a:pt x="48200" y="153726"/>
                  </a:cubicBezTo>
                  <a:lnTo>
                    <a:pt x="48200" y="145755"/>
                  </a:lnTo>
                  <a:cubicBezTo>
                    <a:pt x="34336" y="145755"/>
                    <a:pt x="32203" y="145755"/>
                    <a:pt x="32203" y="136234"/>
                  </a:cubicBezTo>
                  <a:lnTo>
                    <a:pt x="32203" y="61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BF0F558-798D-69B0-91B1-60AD248EC96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005982" y="4384922"/>
              <a:ext cx="114326" cy="97646"/>
            </a:xfrm>
            <a:custGeom>
              <a:avLst/>
              <a:gdLst>
                <a:gd name="connsiteX0" fmla="*/ 98540 w 114326"/>
                <a:gd name="connsiteY0" fmla="*/ 30617 h 97646"/>
                <a:gd name="connsiteX1" fmla="*/ 66546 w 114326"/>
                <a:gd name="connsiteY1" fmla="*/ 61 h 97646"/>
                <a:gd name="connsiteX2" fmla="*/ 31779 w 114326"/>
                <a:gd name="connsiteY2" fmla="*/ 21539 h 97646"/>
                <a:gd name="connsiteX3" fmla="*/ 31566 w 114326"/>
                <a:gd name="connsiteY3" fmla="*/ 21539 h 97646"/>
                <a:gd name="connsiteX4" fmla="*/ 31566 w 114326"/>
                <a:gd name="connsiteY4" fmla="*/ 61 h 97646"/>
                <a:gd name="connsiteX5" fmla="*/ 211 w 114326"/>
                <a:gd name="connsiteY5" fmla="*/ 2497 h 97646"/>
                <a:gd name="connsiteX6" fmla="*/ 211 w 114326"/>
                <a:gd name="connsiteY6" fmla="*/ 10468 h 97646"/>
                <a:gd name="connsiteX7" fmla="*/ 16208 w 114326"/>
                <a:gd name="connsiteY7" fmla="*/ 22867 h 97646"/>
                <a:gd name="connsiteX8" fmla="*/ 16208 w 114326"/>
                <a:gd name="connsiteY8" fmla="*/ 80215 h 97646"/>
                <a:gd name="connsiteX9" fmla="*/ 211 w 114326"/>
                <a:gd name="connsiteY9" fmla="*/ 89736 h 97646"/>
                <a:gd name="connsiteX10" fmla="*/ 211 w 114326"/>
                <a:gd name="connsiteY10" fmla="*/ 97707 h 97646"/>
                <a:gd name="connsiteX11" fmla="*/ 24527 w 114326"/>
                <a:gd name="connsiteY11" fmla="*/ 96822 h 97646"/>
                <a:gd name="connsiteX12" fmla="*/ 49056 w 114326"/>
                <a:gd name="connsiteY12" fmla="*/ 97707 h 97646"/>
                <a:gd name="connsiteX13" fmla="*/ 49056 w 114326"/>
                <a:gd name="connsiteY13" fmla="*/ 89736 h 97646"/>
                <a:gd name="connsiteX14" fmla="*/ 33059 w 114326"/>
                <a:gd name="connsiteY14" fmla="*/ 80215 h 97646"/>
                <a:gd name="connsiteX15" fmla="*/ 33059 w 114326"/>
                <a:gd name="connsiteY15" fmla="*/ 40360 h 97646"/>
                <a:gd name="connsiteX16" fmla="*/ 64840 w 114326"/>
                <a:gd name="connsiteY16" fmla="*/ 6261 h 97646"/>
                <a:gd name="connsiteX17" fmla="*/ 81690 w 114326"/>
                <a:gd name="connsiteY17" fmla="*/ 29731 h 97646"/>
                <a:gd name="connsiteX18" fmla="*/ 81690 w 114326"/>
                <a:gd name="connsiteY18" fmla="*/ 80215 h 97646"/>
                <a:gd name="connsiteX19" fmla="*/ 65693 w 114326"/>
                <a:gd name="connsiteY19" fmla="*/ 89736 h 97646"/>
                <a:gd name="connsiteX20" fmla="*/ 65693 w 114326"/>
                <a:gd name="connsiteY20" fmla="*/ 97707 h 97646"/>
                <a:gd name="connsiteX21" fmla="*/ 90009 w 114326"/>
                <a:gd name="connsiteY21" fmla="*/ 96822 h 97646"/>
                <a:gd name="connsiteX22" fmla="*/ 114538 w 114326"/>
                <a:gd name="connsiteY22" fmla="*/ 97707 h 97646"/>
                <a:gd name="connsiteX23" fmla="*/ 114538 w 114326"/>
                <a:gd name="connsiteY23" fmla="*/ 89736 h 97646"/>
                <a:gd name="connsiteX24" fmla="*/ 98540 w 114326"/>
                <a:gd name="connsiteY24" fmla="*/ 80215 h 97646"/>
                <a:gd name="connsiteX25" fmla="*/ 98540 w 114326"/>
                <a:gd name="connsiteY25" fmla="*/ 30617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26" h="97646">
                  <a:moveTo>
                    <a:pt x="98540" y="30617"/>
                  </a:moveTo>
                  <a:cubicBezTo>
                    <a:pt x="98540" y="11354"/>
                    <a:pt x="89369" y="61"/>
                    <a:pt x="66546" y="61"/>
                  </a:cubicBezTo>
                  <a:cubicBezTo>
                    <a:pt x="49056" y="61"/>
                    <a:pt x="37751" y="10025"/>
                    <a:pt x="31779" y="21539"/>
                  </a:cubicBezTo>
                  <a:lnTo>
                    <a:pt x="31566" y="21539"/>
                  </a:lnTo>
                  <a:lnTo>
                    <a:pt x="31566" y="61"/>
                  </a:lnTo>
                  <a:lnTo>
                    <a:pt x="211" y="2497"/>
                  </a:lnTo>
                  <a:lnTo>
                    <a:pt x="211" y="10468"/>
                  </a:lnTo>
                  <a:cubicBezTo>
                    <a:pt x="14502" y="10468"/>
                    <a:pt x="16208" y="12018"/>
                    <a:pt x="16208" y="22867"/>
                  </a:cubicBezTo>
                  <a:lnTo>
                    <a:pt x="16208" y="80215"/>
                  </a:lnTo>
                  <a:cubicBezTo>
                    <a:pt x="16208" y="89736"/>
                    <a:pt x="14075" y="89736"/>
                    <a:pt x="211" y="89736"/>
                  </a:cubicBezTo>
                  <a:lnTo>
                    <a:pt x="211" y="97707"/>
                  </a:lnTo>
                  <a:cubicBezTo>
                    <a:pt x="638" y="97707"/>
                    <a:pt x="15568" y="96822"/>
                    <a:pt x="24527" y="96822"/>
                  </a:cubicBezTo>
                  <a:cubicBezTo>
                    <a:pt x="32419" y="96822"/>
                    <a:pt x="47136" y="97486"/>
                    <a:pt x="49056" y="97707"/>
                  </a:cubicBezTo>
                  <a:lnTo>
                    <a:pt x="49056" y="89736"/>
                  </a:lnTo>
                  <a:cubicBezTo>
                    <a:pt x="35192" y="89736"/>
                    <a:pt x="33059" y="89736"/>
                    <a:pt x="33059" y="80215"/>
                  </a:cubicBezTo>
                  <a:lnTo>
                    <a:pt x="33059" y="40360"/>
                  </a:lnTo>
                  <a:cubicBezTo>
                    <a:pt x="33059" y="17110"/>
                    <a:pt x="50762" y="6261"/>
                    <a:pt x="64840" y="6261"/>
                  </a:cubicBezTo>
                  <a:cubicBezTo>
                    <a:pt x="79770" y="6261"/>
                    <a:pt x="81690" y="18439"/>
                    <a:pt x="81690" y="29731"/>
                  </a:cubicBezTo>
                  <a:lnTo>
                    <a:pt x="81690" y="80215"/>
                  </a:lnTo>
                  <a:cubicBezTo>
                    <a:pt x="81690" y="89736"/>
                    <a:pt x="79557" y="89736"/>
                    <a:pt x="65693" y="89736"/>
                  </a:cubicBezTo>
                  <a:lnTo>
                    <a:pt x="65693" y="97707"/>
                  </a:lnTo>
                  <a:cubicBezTo>
                    <a:pt x="66119" y="97707"/>
                    <a:pt x="81050" y="96822"/>
                    <a:pt x="90009" y="96822"/>
                  </a:cubicBezTo>
                  <a:cubicBezTo>
                    <a:pt x="97901" y="96822"/>
                    <a:pt x="112618" y="97486"/>
                    <a:pt x="114538" y="97707"/>
                  </a:cubicBezTo>
                  <a:lnTo>
                    <a:pt x="114538" y="89736"/>
                  </a:lnTo>
                  <a:cubicBezTo>
                    <a:pt x="100673" y="89736"/>
                    <a:pt x="98540" y="89736"/>
                    <a:pt x="98540" y="80215"/>
                  </a:cubicBezTo>
                  <a:lnTo>
                    <a:pt x="98540" y="30617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32722AE-99F5-0A7A-500D-BB60C4FBBCA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183244" y="4387136"/>
              <a:ext cx="123498" cy="97646"/>
            </a:xfrm>
            <a:custGeom>
              <a:avLst/>
              <a:gdLst>
                <a:gd name="connsiteX0" fmla="*/ 112410 w 123498"/>
                <a:gd name="connsiteY0" fmla="*/ 15118 h 97646"/>
                <a:gd name="connsiteX1" fmla="*/ 120302 w 123498"/>
                <a:gd name="connsiteY1" fmla="*/ 13346 h 97646"/>
                <a:gd name="connsiteX2" fmla="*/ 123715 w 123498"/>
                <a:gd name="connsiteY2" fmla="*/ 6261 h 97646"/>
                <a:gd name="connsiteX3" fmla="*/ 114543 w 123498"/>
                <a:gd name="connsiteY3" fmla="*/ 61 h 97646"/>
                <a:gd name="connsiteX4" fmla="*/ 59940 w 123498"/>
                <a:gd name="connsiteY4" fmla="*/ 61 h 97646"/>
                <a:gd name="connsiteX5" fmla="*/ 217 w 123498"/>
                <a:gd name="connsiteY5" fmla="*/ 61616 h 97646"/>
                <a:gd name="connsiteX6" fmla="*/ 36690 w 123498"/>
                <a:gd name="connsiteY6" fmla="*/ 97707 h 97646"/>
                <a:gd name="connsiteX7" fmla="*/ 94280 w 123498"/>
                <a:gd name="connsiteY7" fmla="*/ 38588 h 97646"/>
                <a:gd name="connsiteX8" fmla="*/ 87881 w 123498"/>
                <a:gd name="connsiteY8" fmla="*/ 15118 h 97646"/>
                <a:gd name="connsiteX9" fmla="*/ 112410 w 123498"/>
                <a:gd name="connsiteY9" fmla="*/ 15118 h 97646"/>
                <a:gd name="connsiteX10" fmla="*/ 36904 w 123498"/>
                <a:gd name="connsiteY10" fmla="*/ 91508 h 97646"/>
                <a:gd name="connsiteX11" fmla="*/ 15787 w 123498"/>
                <a:gd name="connsiteY11" fmla="*/ 67816 h 97646"/>
                <a:gd name="connsiteX12" fmla="*/ 56314 w 123498"/>
                <a:gd name="connsiteY12" fmla="*/ 15118 h 97646"/>
                <a:gd name="connsiteX13" fmla="*/ 78283 w 123498"/>
                <a:gd name="connsiteY13" fmla="*/ 36153 h 97646"/>
                <a:gd name="connsiteX14" fmla="*/ 65912 w 123498"/>
                <a:gd name="connsiteY14" fmla="*/ 74901 h 97646"/>
                <a:gd name="connsiteX15" fmla="*/ 36904 w 123498"/>
                <a:gd name="connsiteY15" fmla="*/ 91508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498" h="97646">
                  <a:moveTo>
                    <a:pt x="112410" y="15118"/>
                  </a:moveTo>
                  <a:cubicBezTo>
                    <a:pt x="116036" y="15118"/>
                    <a:pt x="117956" y="15118"/>
                    <a:pt x="120302" y="13346"/>
                  </a:cubicBezTo>
                  <a:cubicBezTo>
                    <a:pt x="123075" y="10911"/>
                    <a:pt x="123715" y="7811"/>
                    <a:pt x="123715" y="6261"/>
                  </a:cubicBezTo>
                  <a:cubicBezTo>
                    <a:pt x="123715" y="61"/>
                    <a:pt x="118169" y="61"/>
                    <a:pt x="114543" y="61"/>
                  </a:cubicBezTo>
                  <a:lnTo>
                    <a:pt x="59940" y="61"/>
                  </a:lnTo>
                  <a:cubicBezTo>
                    <a:pt x="25812" y="61"/>
                    <a:pt x="217" y="35045"/>
                    <a:pt x="217" y="61616"/>
                  </a:cubicBezTo>
                  <a:cubicBezTo>
                    <a:pt x="217" y="82208"/>
                    <a:pt x="14934" y="97707"/>
                    <a:pt x="36690" y="97707"/>
                  </a:cubicBezTo>
                  <a:cubicBezTo>
                    <a:pt x="63566" y="97707"/>
                    <a:pt x="94280" y="72465"/>
                    <a:pt x="94280" y="38588"/>
                  </a:cubicBezTo>
                  <a:cubicBezTo>
                    <a:pt x="94280" y="35045"/>
                    <a:pt x="94280" y="25082"/>
                    <a:pt x="87881" y="15118"/>
                  </a:cubicBezTo>
                  <a:lnTo>
                    <a:pt x="112410" y="15118"/>
                  </a:lnTo>
                  <a:close/>
                  <a:moveTo>
                    <a:pt x="36904" y="91508"/>
                  </a:moveTo>
                  <a:cubicBezTo>
                    <a:pt x="25386" y="91508"/>
                    <a:pt x="15787" y="83536"/>
                    <a:pt x="15787" y="67816"/>
                  </a:cubicBezTo>
                  <a:cubicBezTo>
                    <a:pt x="15787" y="61173"/>
                    <a:pt x="19627" y="15118"/>
                    <a:pt x="56314" y="15118"/>
                  </a:cubicBezTo>
                  <a:cubicBezTo>
                    <a:pt x="67192" y="15118"/>
                    <a:pt x="78283" y="19325"/>
                    <a:pt x="78283" y="36153"/>
                  </a:cubicBezTo>
                  <a:cubicBezTo>
                    <a:pt x="78283" y="40138"/>
                    <a:pt x="76363" y="60066"/>
                    <a:pt x="65912" y="74901"/>
                  </a:cubicBezTo>
                  <a:cubicBezTo>
                    <a:pt x="56954" y="87079"/>
                    <a:pt x="45009" y="91508"/>
                    <a:pt x="36904" y="91508"/>
                  </a:cubicBez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8B50DF0-2FF4-8BBC-F6B8-28EABA4A4CF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696095" y="4521706"/>
              <a:ext cx="676609" cy="12651"/>
            </a:xfrm>
            <a:custGeom>
              <a:avLst/>
              <a:gdLst>
                <a:gd name="connsiteX0" fmla="*/ 0 w 676609"/>
                <a:gd name="connsiteY0" fmla="*/ 0 h 12651"/>
                <a:gd name="connsiteX1" fmla="*/ 676609 w 676609"/>
                <a:gd name="connsiteY1" fmla="*/ 0 h 12651"/>
                <a:gd name="connsiteX2" fmla="*/ 676609 w 676609"/>
                <a:gd name="connsiteY2" fmla="*/ 12652 h 12651"/>
                <a:gd name="connsiteX3" fmla="*/ 0 w 676609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609" h="12651">
                  <a:moveTo>
                    <a:pt x="0" y="0"/>
                  </a:moveTo>
                  <a:lnTo>
                    <a:pt x="676609" y="0"/>
                  </a:lnTo>
                  <a:lnTo>
                    <a:pt x="676609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51182BF-3622-BA09-B123-EBBE938FAFC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05906" y="4562523"/>
              <a:ext cx="114113" cy="155879"/>
            </a:xfrm>
            <a:custGeom>
              <a:avLst/>
              <a:gdLst>
                <a:gd name="connsiteX0" fmla="*/ 66323 w 114113"/>
                <a:gd name="connsiteY0" fmla="*/ 2504 h 155879"/>
                <a:gd name="connsiteX1" fmla="*/ 66323 w 114113"/>
                <a:gd name="connsiteY1" fmla="*/ 10475 h 155879"/>
                <a:gd name="connsiteX2" fmla="*/ 82320 w 114113"/>
                <a:gd name="connsiteY2" fmla="*/ 22875 h 155879"/>
                <a:gd name="connsiteX3" fmla="*/ 82320 w 114113"/>
                <a:gd name="connsiteY3" fmla="*/ 68709 h 155879"/>
                <a:gd name="connsiteX4" fmla="*/ 52459 w 114113"/>
                <a:gd name="connsiteY4" fmla="*/ 56088 h 155879"/>
                <a:gd name="connsiteX5" fmla="*/ 201 w 114113"/>
                <a:gd name="connsiteY5" fmla="*/ 106129 h 155879"/>
                <a:gd name="connsiteX6" fmla="*/ 49899 w 114113"/>
                <a:gd name="connsiteY6" fmla="*/ 155948 h 155879"/>
                <a:gd name="connsiteX7" fmla="*/ 81467 w 114113"/>
                <a:gd name="connsiteY7" fmla="*/ 142220 h 155879"/>
                <a:gd name="connsiteX8" fmla="*/ 81467 w 114113"/>
                <a:gd name="connsiteY8" fmla="*/ 155948 h 155879"/>
                <a:gd name="connsiteX9" fmla="*/ 114315 w 114113"/>
                <a:gd name="connsiteY9" fmla="*/ 153734 h 155879"/>
                <a:gd name="connsiteX10" fmla="*/ 114315 w 114113"/>
                <a:gd name="connsiteY10" fmla="*/ 145763 h 155879"/>
                <a:gd name="connsiteX11" fmla="*/ 98317 w 114113"/>
                <a:gd name="connsiteY11" fmla="*/ 133363 h 155879"/>
                <a:gd name="connsiteX12" fmla="*/ 98317 w 114113"/>
                <a:gd name="connsiteY12" fmla="*/ 69 h 155879"/>
                <a:gd name="connsiteX13" fmla="*/ 66323 w 114113"/>
                <a:gd name="connsiteY13" fmla="*/ 2504 h 155879"/>
                <a:gd name="connsiteX14" fmla="*/ 81467 w 114113"/>
                <a:gd name="connsiteY14" fmla="*/ 130485 h 155879"/>
                <a:gd name="connsiteX15" fmla="*/ 51179 w 114113"/>
                <a:gd name="connsiteY15" fmla="*/ 149748 h 155879"/>
                <a:gd name="connsiteX16" fmla="*/ 26437 w 114113"/>
                <a:gd name="connsiteY16" fmla="*/ 136020 h 155879"/>
                <a:gd name="connsiteX17" fmla="*/ 19611 w 114113"/>
                <a:gd name="connsiteY17" fmla="*/ 106350 h 155879"/>
                <a:gd name="connsiteX18" fmla="*/ 28356 w 114113"/>
                <a:gd name="connsiteY18" fmla="*/ 74244 h 155879"/>
                <a:gd name="connsiteX19" fmla="*/ 53525 w 114113"/>
                <a:gd name="connsiteY19" fmla="*/ 62287 h 155879"/>
                <a:gd name="connsiteX20" fmla="*/ 78907 w 114113"/>
                <a:gd name="connsiteY20" fmla="*/ 75130 h 155879"/>
                <a:gd name="connsiteX21" fmla="*/ 81467 w 114113"/>
                <a:gd name="connsiteY21" fmla="*/ 83101 h 155879"/>
                <a:gd name="connsiteX22" fmla="*/ 81467 w 114113"/>
                <a:gd name="connsiteY22" fmla="*/ 130485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113" h="155879">
                  <a:moveTo>
                    <a:pt x="66323" y="2504"/>
                  </a:moveTo>
                  <a:lnTo>
                    <a:pt x="66323" y="10475"/>
                  </a:lnTo>
                  <a:cubicBezTo>
                    <a:pt x="80614" y="10475"/>
                    <a:pt x="82320" y="12025"/>
                    <a:pt x="82320" y="22875"/>
                  </a:cubicBezTo>
                  <a:lnTo>
                    <a:pt x="82320" y="68709"/>
                  </a:lnTo>
                  <a:cubicBezTo>
                    <a:pt x="74428" y="60738"/>
                    <a:pt x="64190" y="56088"/>
                    <a:pt x="52459" y="56088"/>
                  </a:cubicBezTo>
                  <a:cubicBezTo>
                    <a:pt x="24090" y="56088"/>
                    <a:pt x="201" y="78230"/>
                    <a:pt x="201" y="106129"/>
                  </a:cubicBezTo>
                  <a:cubicBezTo>
                    <a:pt x="201" y="133806"/>
                    <a:pt x="22811" y="155948"/>
                    <a:pt x="49899" y="155948"/>
                  </a:cubicBezTo>
                  <a:cubicBezTo>
                    <a:pt x="67389" y="155948"/>
                    <a:pt x="77841" y="146206"/>
                    <a:pt x="81467" y="142220"/>
                  </a:cubicBezTo>
                  <a:lnTo>
                    <a:pt x="81467" y="155948"/>
                  </a:lnTo>
                  <a:lnTo>
                    <a:pt x="114315" y="153734"/>
                  </a:lnTo>
                  <a:lnTo>
                    <a:pt x="114315" y="145763"/>
                  </a:lnTo>
                  <a:cubicBezTo>
                    <a:pt x="100024" y="145763"/>
                    <a:pt x="98317" y="144213"/>
                    <a:pt x="98317" y="133363"/>
                  </a:cubicBezTo>
                  <a:lnTo>
                    <a:pt x="98317" y="69"/>
                  </a:lnTo>
                  <a:lnTo>
                    <a:pt x="66323" y="2504"/>
                  </a:lnTo>
                  <a:close/>
                  <a:moveTo>
                    <a:pt x="81467" y="130485"/>
                  </a:moveTo>
                  <a:cubicBezTo>
                    <a:pt x="75921" y="140891"/>
                    <a:pt x="65043" y="149748"/>
                    <a:pt x="51179" y="149748"/>
                  </a:cubicBezTo>
                  <a:cubicBezTo>
                    <a:pt x="39234" y="149748"/>
                    <a:pt x="30703" y="142441"/>
                    <a:pt x="26437" y="136020"/>
                  </a:cubicBezTo>
                  <a:cubicBezTo>
                    <a:pt x="22171" y="129378"/>
                    <a:pt x="19611" y="120521"/>
                    <a:pt x="19611" y="106350"/>
                  </a:cubicBezTo>
                  <a:cubicBezTo>
                    <a:pt x="19611" y="101257"/>
                    <a:pt x="19611" y="84651"/>
                    <a:pt x="28356" y="74244"/>
                  </a:cubicBezTo>
                  <a:cubicBezTo>
                    <a:pt x="36888" y="64280"/>
                    <a:pt x="47340" y="62287"/>
                    <a:pt x="53525" y="62287"/>
                  </a:cubicBezTo>
                  <a:cubicBezTo>
                    <a:pt x="63763" y="62287"/>
                    <a:pt x="72935" y="67159"/>
                    <a:pt x="78907" y="75130"/>
                  </a:cubicBezTo>
                  <a:cubicBezTo>
                    <a:pt x="81467" y="78673"/>
                    <a:pt x="81467" y="78894"/>
                    <a:pt x="81467" y="83101"/>
                  </a:cubicBezTo>
                  <a:lnTo>
                    <a:pt x="81467" y="130485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7AD4076-CEAB-117B-B379-E69F65C0FF6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884235" y="4562523"/>
              <a:ext cx="47991" cy="153665"/>
            </a:xfrm>
            <a:custGeom>
              <a:avLst/>
              <a:gdLst>
                <a:gd name="connsiteX0" fmla="*/ 32201 w 47991"/>
                <a:gd name="connsiteY0" fmla="*/ 69 h 153665"/>
                <a:gd name="connsiteX1" fmla="*/ 207 w 47991"/>
                <a:gd name="connsiteY1" fmla="*/ 2504 h 153665"/>
                <a:gd name="connsiteX2" fmla="*/ 207 w 47991"/>
                <a:gd name="connsiteY2" fmla="*/ 10475 h 153665"/>
                <a:gd name="connsiteX3" fmla="*/ 16204 w 47991"/>
                <a:gd name="connsiteY3" fmla="*/ 22875 h 153665"/>
                <a:gd name="connsiteX4" fmla="*/ 16204 w 47991"/>
                <a:gd name="connsiteY4" fmla="*/ 136242 h 153665"/>
                <a:gd name="connsiteX5" fmla="*/ 207 w 47991"/>
                <a:gd name="connsiteY5" fmla="*/ 145763 h 153665"/>
                <a:gd name="connsiteX6" fmla="*/ 207 w 47991"/>
                <a:gd name="connsiteY6" fmla="*/ 153734 h 153665"/>
                <a:gd name="connsiteX7" fmla="*/ 24096 w 47991"/>
                <a:gd name="connsiteY7" fmla="*/ 152848 h 153665"/>
                <a:gd name="connsiteX8" fmla="*/ 48199 w 47991"/>
                <a:gd name="connsiteY8" fmla="*/ 153734 h 153665"/>
                <a:gd name="connsiteX9" fmla="*/ 48199 w 47991"/>
                <a:gd name="connsiteY9" fmla="*/ 145763 h 153665"/>
                <a:gd name="connsiteX10" fmla="*/ 32201 w 47991"/>
                <a:gd name="connsiteY10" fmla="*/ 136242 h 153665"/>
                <a:gd name="connsiteX11" fmla="*/ 32201 w 47991"/>
                <a:gd name="connsiteY11" fmla="*/ 69 h 1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91" h="153665">
                  <a:moveTo>
                    <a:pt x="32201" y="69"/>
                  </a:moveTo>
                  <a:lnTo>
                    <a:pt x="207" y="2504"/>
                  </a:lnTo>
                  <a:lnTo>
                    <a:pt x="207" y="10475"/>
                  </a:lnTo>
                  <a:cubicBezTo>
                    <a:pt x="14498" y="10475"/>
                    <a:pt x="16204" y="12025"/>
                    <a:pt x="16204" y="22875"/>
                  </a:cubicBezTo>
                  <a:lnTo>
                    <a:pt x="16204" y="136242"/>
                  </a:lnTo>
                  <a:cubicBezTo>
                    <a:pt x="16204" y="145763"/>
                    <a:pt x="14071" y="145763"/>
                    <a:pt x="207" y="145763"/>
                  </a:cubicBezTo>
                  <a:lnTo>
                    <a:pt x="207" y="153734"/>
                  </a:lnTo>
                  <a:cubicBezTo>
                    <a:pt x="634" y="153734"/>
                    <a:pt x="15564" y="152848"/>
                    <a:pt x="24096" y="152848"/>
                  </a:cubicBezTo>
                  <a:cubicBezTo>
                    <a:pt x="32201" y="152848"/>
                    <a:pt x="40093" y="153070"/>
                    <a:pt x="48199" y="153734"/>
                  </a:cubicBezTo>
                  <a:lnTo>
                    <a:pt x="48199" y="145763"/>
                  </a:lnTo>
                  <a:cubicBezTo>
                    <a:pt x="34334" y="145763"/>
                    <a:pt x="32201" y="145763"/>
                    <a:pt x="32201" y="136242"/>
                  </a:cubicBezTo>
                  <a:lnTo>
                    <a:pt x="32201" y="69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BB89ACC-551A-5C35-AB5D-26A940CC75E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952791" y="4618542"/>
              <a:ext cx="114326" cy="97646"/>
            </a:xfrm>
            <a:custGeom>
              <a:avLst/>
              <a:gdLst>
                <a:gd name="connsiteX0" fmla="*/ 98539 w 114326"/>
                <a:gd name="connsiteY0" fmla="*/ 30624 h 97646"/>
                <a:gd name="connsiteX1" fmla="*/ 66544 w 114326"/>
                <a:gd name="connsiteY1" fmla="*/ 69 h 97646"/>
                <a:gd name="connsiteX2" fmla="*/ 31777 w 114326"/>
                <a:gd name="connsiteY2" fmla="*/ 21546 h 97646"/>
                <a:gd name="connsiteX3" fmla="*/ 31564 w 114326"/>
                <a:gd name="connsiteY3" fmla="*/ 21546 h 97646"/>
                <a:gd name="connsiteX4" fmla="*/ 31564 w 114326"/>
                <a:gd name="connsiteY4" fmla="*/ 69 h 97646"/>
                <a:gd name="connsiteX5" fmla="*/ 209 w 114326"/>
                <a:gd name="connsiteY5" fmla="*/ 2504 h 97646"/>
                <a:gd name="connsiteX6" fmla="*/ 209 w 114326"/>
                <a:gd name="connsiteY6" fmla="*/ 10475 h 97646"/>
                <a:gd name="connsiteX7" fmla="*/ 16206 w 114326"/>
                <a:gd name="connsiteY7" fmla="*/ 22875 h 97646"/>
                <a:gd name="connsiteX8" fmla="*/ 16206 w 114326"/>
                <a:gd name="connsiteY8" fmla="*/ 80222 h 97646"/>
                <a:gd name="connsiteX9" fmla="*/ 209 w 114326"/>
                <a:gd name="connsiteY9" fmla="*/ 89744 h 97646"/>
                <a:gd name="connsiteX10" fmla="*/ 209 w 114326"/>
                <a:gd name="connsiteY10" fmla="*/ 97715 h 97646"/>
                <a:gd name="connsiteX11" fmla="*/ 24525 w 114326"/>
                <a:gd name="connsiteY11" fmla="*/ 96829 h 97646"/>
                <a:gd name="connsiteX12" fmla="*/ 49054 w 114326"/>
                <a:gd name="connsiteY12" fmla="*/ 97715 h 97646"/>
                <a:gd name="connsiteX13" fmla="*/ 49054 w 114326"/>
                <a:gd name="connsiteY13" fmla="*/ 89744 h 97646"/>
                <a:gd name="connsiteX14" fmla="*/ 33057 w 114326"/>
                <a:gd name="connsiteY14" fmla="*/ 80222 h 97646"/>
                <a:gd name="connsiteX15" fmla="*/ 33057 w 114326"/>
                <a:gd name="connsiteY15" fmla="*/ 40367 h 97646"/>
                <a:gd name="connsiteX16" fmla="*/ 64838 w 114326"/>
                <a:gd name="connsiteY16" fmla="*/ 6268 h 97646"/>
                <a:gd name="connsiteX17" fmla="*/ 81688 w 114326"/>
                <a:gd name="connsiteY17" fmla="*/ 29739 h 97646"/>
                <a:gd name="connsiteX18" fmla="*/ 81688 w 114326"/>
                <a:gd name="connsiteY18" fmla="*/ 80222 h 97646"/>
                <a:gd name="connsiteX19" fmla="*/ 65691 w 114326"/>
                <a:gd name="connsiteY19" fmla="*/ 89744 h 97646"/>
                <a:gd name="connsiteX20" fmla="*/ 65691 w 114326"/>
                <a:gd name="connsiteY20" fmla="*/ 97715 h 97646"/>
                <a:gd name="connsiteX21" fmla="*/ 90007 w 114326"/>
                <a:gd name="connsiteY21" fmla="*/ 96829 h 97646"/>
                <a:gd name="connsiteX22" fmla="*/ 114536 w 114326"/>
                <a:gd name="connsiteY22" fmla="*/ 97715 h 97646"/>
                <a:gd name="connsiteX23" fmla="*/ 114536 w 114326"/>
                <a:gd name="connsiteY23" fmla="*/ 89744 h 97646"/>
                <a:gd name="connsiteX24" fmla="*/ 98539 w 114326"/>
                <a:gd name="connsiteY24" fmla="*/ 80222 h 97646"/>
                <a:gd name="connsiteX25" fmla="*/ 98539 w 114326"/>
                <a:gd name="connsiteY25" fmla="*/ 30624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26" h="97646">
                  <a:moveTo>
                    <a:pt x="98539" y="30624"/>
                  </a:moveTo>
                  <a:cubicBezTo>
                    <a:pt x="98539" y="11361"/>
                    <a:pt x="89367" y="69"/>
                    <a:pt x="66544" y="69"/>
                  </a:cubicBezTo>
                  <a:cubicBezTo>
                    <a:pt x="49054" y="69"/>
                    <a:pt x="37749" y="10032"/>
                    <a:pt x="31777" y="21546"/>
                  </a:cubicBezTo>
                  <a:lnTo>
                    <a:pt x="31564" y="21546"/>
                  </a:lnTo>
                  <a:lnTo>
                    <a:pt x="31564" y="69"/>
                  </a:lnTo>
                  <a:lnTo>
                    <a:pt x="209" y="2504"/>
                  </a:lnTo>
                  <a:lnTo>
                    <a:pt x="209" y="10475"/>
                  </a:lnTo>
                  <a:cubicBezTo>
                    <a:pt x="14500" y="10475"/>
                    <a:pt x="16206" y="12025"/>
                    <a:pt x="16206" y="22875"/>
                  </a:cubicBezTo>
                  <a:lnTo>
                    <a:pt x="16206" y="80222"/>
                  </a:lnTo>
                  <a:cubicBezTo>
                    <a:pt x="16206" y="89744"/>
                    <a:pt x="14074" y="89744"/>
                    <a:pt x="209" y="89744"/>
                  </a:cubicBezTo>
                  <a:lnTo>
                    <a:pt x="209" y="97715"/>
                  </a:lnTo>
                  <a:cubicBezTo>
                    <a:pt x="636" y="97715"/>
                    <a:pt x="15567" y="96829"/>
                    <a:pt x="24525" y="96829"/>
                  </a:cubicBezTo>
                  <a:cubicBezTo>
                    <a:pt x="32417" y="96829"/>
                    <a:pt x="47134" y="97493"/>
                    <a:pt x="49054" y="97715"/>
                  </a:cubicBezTo>
                  <a:lnTo>
                    <a:pt x="49054" y="89744"/>
                  </a:lnTo>
                  <a:cubicBezTo>
                    <a:pt x="35190" y="89744"/>
                    <a:pt x="33057" y="89744"/>
                    <a:pt x="33057" y="80222"/>
                  </a:cubicBezTo>
                  <a:lnTo>
                    <a:pt x="33057" y="40367"/>
                  </a:lnTo>
                  <a:cubicBezTo>
                    <a:pt x="33057" y="17118"/>
                    <a:pt x="50760" y="6268"/>
                    <a:pt x="64838" y="6268"/>
                  </a:cubicBezTo>
                  <a:cubicBezTo>
                    <a:pt x="79769" y="6268"/>
                    <a:pt x="81688" y="18446"/>
                    <a:pt x="81688" y="29739"/>
                  </a:cubicBezTo>
                  <a:lnTo>
                    <a:pt x="81688" y="80222"/>
                  </a:lnTo>
                  <a:cubicBezTo>
                    <a:pt x="81688" y="89744"/>
                    <a:pt x="79555" y="89744"/>
                    <a:pt x="65691" y="89744"/>
                  </a:cubicBezTo>
                  <a:lnTo>
                    <a:pt x="65691" y="97715"/>
                  </a:lnTo>
                  <a:cubicBezTo>
                    <a:pt x="66118" y="97715"/>
                    <a:pt x="81048" y="96829"/>
                    <a:pt x="90007" y="96829"/>
                  </a:cubicBezTo>
                  <a:cubicBezTo>
                    <a:pt x="97899" y="96829"/>
                    <a:pt x="112616" y="97493"/>
                    <a:pt x="114536" y="97715"/>
                  </a:cubicBezTo>
                  <a:lnTo>
                    <a:pt x="114536" y="89744"/>
                  </a:lnTo>
                  <a:cubicBezTo>
                    <a:pt x="100672" y="89744"/>
                    <a:pt x="98539" y="89744"/>
                    <a:pt x="98539" y="80222"/>
                  </a:cubicBezTo>
                  <a:lnTo>
                    <a:pt x="98539" y="30624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324C375-16F8-360C-F199-6807D3BBFBE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133252" y="4564959"/>
              <a:ext cx="227373" cy="151229"/>
            </a:xfrm>
            <a:custGeom>
              <a:avLst/>
              <a:gdLst>
                <a:gd name="connsiteX0" fmla="*/ 202206 w 227373"/>
                <a:gd name="connsiteY0" fmla="*/ 18004 h 151229"/>
                <a:gd name="connsiteX1" fmla="*/ 220336 w 227373"/>
                <a:gd name="connsiteY1" fmla="*/ 8040 h 151229"/>
                <a:gd name="connsiteX2" fmla="*/ 227588 w 227373"/>
                <a:gd name="connsiteY2" fmla="*/ 3390 h 151229"/>
                <a:gd name="connsiteX3" fmla="*/ 221190 w 227373"/>
                <a:gd name="connsiteY3" fmla="*/ 69 h 151229"/>
                <a:gd name="connsiteX4" fmla="*/ 192181 w 227373"/>
                <a:gd name="connsiteY4" fmla="*/ 69 h 151229"/>
                <a:gd name="connsiteX5" fmla="*/ 183010 w 227373"/>
                <a:gd name="connsiteY5" fmla="*/ 4497 h 151229"/>
                <a:gd name="connsiteX6" fmla="*/ 100677 w 227373"/>
                <a:gd name="connsiteY6" fmla="*/ 130706 h 151229"/>
                <a:gd name="connsiteX7" fmla="*/ 79561 w 227373"/>
                <a:gd name="connsiteY7" fmla="*/ 6047 h 151229"/>
                <a:gd name="connsiteX8" fmla="*/ 72096 w 227373"/>
                <a:gd name="connsiteY8" fmla="*/ 69 h 151229"/>
                <a:gd name="connsiteX9" fmla="*/ 41594 w 227373"/>
                <a:gd name="connsiteY9" fmla="*/ 69 h 151229"/>
                <a:gd name="connsiteX10" fmla="*/ 34556 w 227373"/>
                <a:gd name="connsiteY10" fmla="*/ 4940 h 151229"/>
                <a:gd name="connsiteX11" fmla="*/ 41808 w 227373"/>
                <a:gd name="connsiteY11" fmla="*/ 8040 h 151229"/>
                <a:gd name="connsiteX12" fmla="*/ 49913 w 227373"/>
                <a:gd name="connsiteY12" fmla="*/ 8482 h 151229"/>
                <a:gd name="connsiteX13" fmla="*/ 54605 w 227373"/>
                <a:gd name="connsiteY13" fmla="*/ 11582 h 151229"/>
                <a:gd name="connsiteX14" fmla="*/ 53752 w 227373"/>
                <a:gd name="connsiteY14" fmla="*/ 16454 h 151229"/>
                <a:gd name="connsiteX15" fmla="*/ 26877 w 227373"/>
                <a:gd name="connsiteY15" fmla="*/ 127606 h 151229"/>
                <a:gd name="connsiteX16" fmla="*/ 4694 w 227373"/>
                <a:gd name="connsiteY16" fmla="*/ 143327 h 151229"/>
                <a:gd name="connsiteX17" fmla="*/ 215 w 227373"/>
                <a:gd name="connsiteY17" fmla="*/ 148198 h 151229"/>
                <a:gd name="connsiteX18" fmla="*/ 3414 w 227373"/>
                <a:gd name="connsiteY18" fmla="*/ 151298 h 151229"/>
                <a:gd name="connsiteX19" fmla="*/ 25597 w 227373"/>
                <a:gd name="connsiteY19" fmla="*/ 150413 h 151229"/>
                <a:gd name="connsiteX20" fmla="*/ 48207 w 227373"/>
                <a:gd name="connsiteY20" fmla="*/ 151298 h 151229"/>
                <a:gd name="connsiteX21" fmla="*/ 52473 w 227373"/>
                <a:gd name="connsiteY21" fmla="*/ 146427 h 151229"/>
                <a:gd name="connsiteX22" fmla="*/ 47780 w 227373"/>
                <a:gd name="connsiteY22" fmla="*/ 143327 h 151229"/>
                <a:gd name="connsiteX23" fmla="*/ 34129 w 227373"/>
                <a:gd name="connsiteY23" fmla="*/ 134027 h 151229"/>
                <a:gd name="connsiteX24" fmla="*/ 34982 w 227373"/>
                <a:gd name="connsiteY24" fmla="*/ 128492 h 151229"/>
                <a:gd name="connsiteX25" fmla="*/ 63351 w 227373"/>
                <a:gd name="connsiteY25" fmla="*/ 10697 h 151229"/>
                <a:gd name="connsiteX26" fmla="*/ 63564 w 227373"/>
                <a:gd name="connsiteY26" fmla="*/ 10697 h 151229"/>
                <a:gd name="connsiteX27" fmla="*/ 86387 w 227373"/>
                <a:gd name="connsiteY27" fmla="*/ 145320 h 151229"/>
                <a:gd name="connsiteX28" fmla="*/ 90652 w 227373"/>
                <a:gd name="connsiteY28" fmla="*/ 151298 h 151229"/>
                <a:gd name="connsiteX29" fmla="*/ 96838 w 227373"/>
                <a:gd name="connsiteY29" fmla="*/ 146427 h 151229"/>
                <a:gd name="connsiteX30" fmla="*/ 186422 w 227373"/>
                <a:gd name="connsiteY30" fmla="*/ 8482 h 151229"/>
                <a:gd name="connsiteX31" fmla="*/ 186636 w 227373"/>
                <a:gd name="connsiteY31" fmla="*/ 8704 h 151229"/>
                <a:gd name="connsiteX32" fmla="*/ 156561 w 227373"/>
                <a:gd name="connsiteY32" fmla="*/ 134027 h 151229"/>
                <a:gd name="connsiteX33" fmla="*/ 137791 w 227373"/>
                <a:gd name="connsiteY33" fmla="*/ 143327 h 151229"/>
                <a:gd name="connsiteX34" fmla="*/ 131392 w 227373"/>
                <a:gd name="connsiteY34" fmla="*/ 148198 h 151229"/>
                <a:gd name="connsiteX35" fmla="*/ 134805 w 227373"/>
                <a:gd name="connsiteY35" fmla="*/ 151298 h 151229"/>
                <a:gd name="connsiteX36" fmla="*/ 148029 w 227373"/>
                <a:gd name="connsiteY36" fmla="*/ 150634 h 151229"/>
                <a:gd name="connsiteX37" fmla="*/ 161467 w 227373"/>
                <a:gd name="connsiteY37" fmla="*/ 150413 h 151229"/>
                <a:gd name="connsiteX38" fmla="*/ 188555 w 227373"/>
                <a:gd name="connsiteY38" fmla="*/ 151298 h 151229"/>
                <a:gd name="connsiteX39" fmla="*/ 193035 w 227373"/>
                <a:gd name="connsiteY39" fmla="*/ 146427 h 151229"/>
                <a:gd name="connsiteX40" fmla="*/ 186209 w 227373"/>
                <a:gd name="connsiteY40" fmla="*/ 143327 h 151229"/>
                <a:gd name="connsiteX41" fmla="*/ 178104 w 227373"/>
                <a:gd name="connsiteY41" fmla="*/ 142884 h 151229"/>
                <a:gd name="connsiteX42" fmla="*/ 173198 w 227373"/>
                <a:gd name="connsiteY42" fmla="*/ 139563 h 151229"/>
                <a:gd name="connsiteX43" fmla="*/ 174051 w 227373"/>
                <a:gd name="connsiteY43" fmla="*/ 134692 h 151229"/>
                <a:gd name="connsiteX44" fmla="*/ 202206 w 227373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7373" h="151229">
                  <a:moveTo>
                    <a:pt x="202206" y="18004"/>
                  </a:moveTo>
                  <a:cubicBezTo>
                    <a:pt x="204126" y="9811"/>
                    <a:pt x="204552" y="8040"/>
                    <a:pt x="220336" y="8040"/>
                  </a:cubicBezTo>
                  <a:cubicBezTo>
                    <a:pt x="224816" y="8040"/>
                    <a:pt x="227588" y="8040"/>
                    <a:pt x="227588" y="3390"/>
                  </a:cubicBezTo>
                  <a:cubicBezTo>
                    <a:pt x="227588" y="69"/>
                    <a:pt x="225029" y="69"/>
                    <a:pt x="221190" y="69"/>
                  </a:cubicBezTo>
                  <a:lnTo>
                    <a:pt x="192181" y="69"/>
                  </a:lnTo>
                  <a:cubicBezTo>
                    <a:pt x="185996" y="69"/>
                    <a:pt x="185782" y="290"/>
                    <a:pt x="183010" y="4497"/>
                  </a:cubicBezTo>
                  <a:lnTo>
                    <a:pt x="100677" y="130706"/>
                  </a:lnTo>
                  <a:lnTo>
                    <a:pt x="79561" y="6047"/>
                  </a:lnTo>
                  <a:cubicBezTo>
                    <a:pt x="78495" y="290"/>
                    <a:pt x="78495" y="69"/>
                    <a:pt x="72096" y="69"/>
                  </a:cubicBezTo>
                  <a:lnTo>
                    <a:pt x="41594" y="69"/>
                  </a:lnTo>
                  <a:cubicBezTo>
                    <a:pt x="37329" y="69"/>
                    <a:pt x="34556" y="69"/>
                    <a:pt x="34556" y="4940"/>
                  </a:cubicBezTo>
                  <a:cubicBezTo>
                    <a:pt x="34556" y="8040"/>
                    <a:pt x="37115" y="8040"/>
                    <a:pt x="41808" y="8040"/>
                  </a:cubicBezTo>
                  <a:cubicBezTo>
                    <a:pt x="45220" y="8040"/>
                    <a:pt x="46074" y="8040"/>
                    <a:pt x="49913" y="8482"/>
                  </a:cubicBezTo>
                  <a:cubicBezTo>
                    <a:pt x="54179" y="8925"/>
                    <a:pt x="54605" y="9368"/>
                    <a:pt x="54605" y="11582"/>
                  </a:cubicBezTo>
                  <a:cubicBezTo>
                    <a:pt x="54605" y="11804"/>
                    <a:pt x="54605" y="13132"/>
                    <a:pt x="53752" y="16454"/>
                  </a:cubicBezTo>
                  <a:lnTo>
                    <a:pt x="26877" y="127606"/>
                  </a:lnTo>
                  <a:cubicBezTo>
                    <a:pt x="24957" y="135135"/>
                    <a:pt x="21758" y="142663"/>
                    <a:pt x="4694" y="143327"/>
                  </a:cubicBezTo>
                  <a:cubicBezTo>
                    <a:pt x="2988" y="143327"/>
                    <a:pt x="215" y="143548"/>
                    <a:pt x="215" y="148198"/>
                  </a:cubicBezTo>
                  <a:cubicBezTo>
                    <a:pt x="215" y="148420"/>
                    <a:pt x="428" y="151298"/>
                    <a:pt x="3414" y="151298"/>
                  </a:cubicBezTo>
                  <a:cubicBezTo>
                    <a:pt x="9813" y="151298"/>
                    <a:pt x="18772" y="150413"/>
                    <a:pt x="25597" y="150413"/>
                  </a:cubicBezTo>
                  <a:cubicBezTo>
                    <a:pt x="30716" y="150413"/>
                    <a:pt x="43088" y="151298"/>
                    <a:pt x="48207" y="151298"/>
                  </a:cubicBezTo>
                  <a:cubicBezTo>
                    <a:pt x="49273" y="151298"/>
                    <a:pt x="52473" y="151298"/>
                    <a:pt x="52473" y="146427"/>
                  </a:cubicBezTo>
                  <a:cubicBezTo>
                    <a:pt x="52473" y="143548"/>
                    <a:pt x="49700" y="143327"/>
                    <a:pt x="47780" y="143327"/>
                  </a:cubicBezTo>
                  <a:cubicBezTo>
                    <a:pt x="34129" y="142884"/>
                    <a:pt x="34129" y="137127"/>
                    <a:pt x="34129" y="134027"/>
                  </a:cubicBezTo>
                  <a:cubicBezTo>
                    <a:pt x="34129" y="133142"/>
                    <a:pt x="34129" y="132035"/>
                    <a:pt x="34982" y="128492"/>
                  </a:cubicBezTo>
                  <a:lnTo>
                    <a:pt x="63351" y="10697"/>
                  </a:lnTo>
                  <a:lnTo>
                    <a:pt x="63564" y="10697"/>
                  </a:lnTo>
                  <a:lnTo>
                    <a:pt x="86387" y="145320"/>
                  </a:lnTo>
                  <a:cubicBezTo>
                    <a:pt x="87026" y="149305"/>
                    <a:pt x="87453" y="151298"/>
                    <a:pt x="90652" y="151298"/>
                  </a:cubicBezTo>
                  <a:cubicBezTo>
                    <a:pt x="93639" y="151298"/>
                    <a:pt x="95345" y="148863"/>
                    <a:pt x="96838" y="146427"/>
                  </a:cubicBezTo>
                  <a:lnTo>
                    <a:pt x="186422" y="8482"/>
                  </a:lnTo>
                  <a:lnTo>
                    <a:pt x="186636" y="8704"/>
                  </a:lnTo>
                  <a:lnTo>
                    <a:pt x="156561" y="134027"/>
                  </a:lnTo>
                  <a:cubicBezTo>
                    <a:pt x="154855" y="141556"/>
                    <a:pt x="154428" y="143327"/>
                    <a:pt x="137791" y="143327"/>
                  </a:cubicBezTo>
                  <a:cubicBezTo>
                    <a:pt x="133952" y="143327"/>
                    <a:pt x="131392" y="143327"/>
                    <a:pt x="131392" y="148198"/>
                  </a:cubicBezTo>
                  <a:cubicBezTo>
                    <a:pt x="131392" y="148420"/>
                    <a:pt x="131392" y="151298"/>
                    <a:pt x="134805" y="151298"/>
                  </a:cubicBezTo>
                  <a:cubicBezTo>
                    <a:pt x="138857" y="151298"/>
                    <a:pt x="143763" y="150634"/>
                    <a:pt x="148029" y="150634"/>
                  </a:cubicBezTo>
                  <a:cubicBezTo>
                    <a:pt x="152295" y="150634"/>
                    <a:pt x="157201" y="150413"/>
                    <a:pt x="161467" y="150413"/>
                  </a:cubicBezTo>
                  <a:cubicBezTo>
                    <a:pt x="167439" y="150413"/>
                    <a:pt x="182583" y="151298"/>
                    <a:pt x="188555" y="151298"/>
                  </a:cubicBezTo>
                  <a:cubicBezTo>
                    <a:pt x="189835" y="151298"/>
                    <a:pt x="193035" y="151298"/>
                    <a:pt x="193035" y="146427"/>
                  </a:cubicBezTo>
                  <a:cubicBezTo>
                    <a:pt x="193035" y="143327"/>
                    <a:pt x="190475" y="143327"/>
                    <a:pt x="186209" y="143327"/>
                  </a:cubicBezTo>
                  <a:cubicBezTo>
                    <a:pt x="185996" y="143327"/>
                    <a:pt x="181943" y="143327"/>
                    <a:pt x="178104" y="142884"/>
                  </a:cubicBezTo>
                  <a:cubicBezTo>
                    <a:pt x="173198" y="142441"/>
                    <a:pt x="173198" y="141777"/>
                    <a:pt x="173198" y="139563"/>
                  </a:cubicBezTo>
                  <a:cubicBezTo>
                    <a:pt x="173198" y="138234"/>
                    <a:pt x="173838" y="136020"/>
                    <a:pt x="174051" y="134692"/>
                  </a:cubicBezTo>
                  <a:lnTo>
                    <a:pt x="202206" y="18004"/>
                  </a:lnTo>
                  <a:close/>
                </a:path>
              </a:pathLst>
            </a:custGeom>
            <a:solidFill>
              <a:srgbClr val="000000"/>
            </a:solidFill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72" name="Group 271" descr="\documentclass{article}&#10;\usepackage{amsmath}&#10;\pagestyle{empty}&#10;\begin{document}&#10;&#10;$\frac{\mathrm{d}\bar{n}}{\mathrm{d}M}=-A\,\sqrt{\frac{2}{\pi}}\left[1+(a\,\nu^2)^{-p}\right]\sqrt{a\,\nu^2}\:\mathrm{exp}\left[-\frac{a\,\nu^2}{2}\right]\frac{\bar{\rho}}{M^2}\frac{\mathrm{d}\ln\sigma}{\mathrm{d}\ln M}$&#10;&#10;&#10;\end{document}" title="IguanaTex Shape Display">
            <a:extLst>
              <a:ext uri="{FF2B5EF4-FFF2-40B4-BE49-F238E27FC236}">
                <a16:creationId xmlns:a16="http://schemas.microsoft.com/office/drawing/2014/main" id="{AE42F87E-FA2E-242B-27F8-C95B4923C1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389472" y="6222236"/>
            <a:ext cx="7413051" cy="583282"/>
            <a:chOff x="4914631" y="4229113"/>
            <a:chExt cx="7413051" cy="58328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7162DD9-350A-D550-30CE-50D19B5C58F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76533" y="4328903"/>
              <a:ext cx="113721" cy="155879"/>
            </a:xfrm>
            <a:custGeom>
              <a:avLst/>
              <a:gdLst>
                <a:gd name="connsiteX0" fmla="*/ 65974 w 113721"/>
                <a:gd name="connsiteY0" fmla="*/ 2497 h 155879"/>
                <a:gd name="connsiteX1" fmla="*/ 65974 w 113721"/>
                <a:gd name="connsiteY1" fmla="*/ 10468 h 155879"/>
                <a:gd name="connsiteX2" fmla="*/ 81916 w 113721"/>
                <a:gd name="connsiteY2" fmla="*/ 22867 h 155879"/>
                <a:gd name="connsiteX3" fmla="*/ 81916 w 113721"/>
                <a:gd name="connsiteY3" fmla="*/ 68701 h 155879"/>
                <a:gd name="connsiteX4" fmla="*/ 52158 w 113721"/>
                <a:gd name="connsiteY4" fmla="*/ 56080 h 155879"/>
                <a:gd name="connsiteX5" fmla="*/ 80 w 113721"/>
                <a:gd name="connsiteY5" fmla="*/ 106121 h 155879"/>
                <a:gd name="connsiteX6" fmla="*/ 49607 w 113721"/>
                <a:gd name="connsiteY6" fmla="*/ 155941 h 155879"/>
                <a:gd name="connsiteX7" fmla="*/ 81066 w 113721"/>
                <a:gd name="connsiteY7" fmla="*/ 142213 h 155879"/>
                <a:gd name="connsiteX8" fmla="*/ 81066 w 113721"/>
                <a:gd name="connsiteY8" fmla="*/ 155941 h 155879"/>
                <a:gd name="connsiteX9" fmla="*/ 113801 w 113721"/>
                <a:gd name="connsiteY9" fmla="*/ 153726 h 155879"/>
                <a:gd name="connsiteX10" fmla="*/ 113801 w 113721"/>
                <a:gd name="connsiteY10" fmla="*/ 145755 h 155879"/>
                <a:gd name="connsiteX11" fmla="*/ 97859 w 113721"/>
                <a:gd name="connsiteY11" fmla="*/ 133356 h 155879"/>
                <a:gd name="connsiteX12" fmla="*/ 97859 w 113721"/>
                <a:gd name="connsiteY12" fmla="*/ 61 h 155879"/>
                <a:gd name="connsiteX13" fmla="*/ 65974 w 113721"/>
                <a:gd name="connsiteY13" fmla="*/ 2497 h 155879"/>
                <a:gd name="connsiteX14" fmla="*/ 81066 w 113721"/>
                <a:gd name="connsiteY14" fmla="*/ 130477 h 155879"/>
                <a:gd name="connsiteX15" fmla="*/ 50882 w 113721"/>
                <a:gd name="connsiteY15" fmla="*/ 149741 h 155879"/>
                <a:gd name="connsiteX16" fmla="*/ 26225 w 113721"/>
                <a:gd name="connsiteY16" fmla="*/ 136013 h 155879"/>
                <a:gd name="connsiteX17" fmla="*/ 19423 w 113721"/>
                <a:gd name="connsiteY17" fmla="*/ 106343 h 155879"/>
                <a:gd name="connsiteX18" fmla="*/ 28138 w 113721"/>
                <a:gd name="connsiteY18" fmla="*/ 74237 h 155879"/>
                <a:gd name="connsiteX19" fmla="*/ 53220 w 113721"/>
                <a:gd name="connsiteY19" fmla="*/ 62280 h 155879"/>
                <a:gd name="connsiteX20" fmla="*/ 78515 w 113721"/>
                <a:gd name="connsiteY20" fmla="*/ 75122 h 155879"/>
                <a:gd name="connsiteX21" fmla="*/ 81066 w 113721"/>
                <a:gd name="connsiteY21" fmla="*/ 83094 h 155879"/>
                <a:gd name="connsiteX22" fmla="*/ 81066 w 113721"/>
                <a:gd name="connsiteY22" fmla="*/ 13047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721" h="155879">
                  <a:moveTo>
                    <a:pt x="65974" y="2497"/>
                  </a:moveTo>
                  <a:lnTo>
                    <a:pt x="65974" y="10468"/>
                  </a:lnTo>
                  <a:cubicBezTo>
                    <a:pt x="80216" y="10468"/>
                    <a:pt x="81916" y="12018"/>
                    <a:pt x="81916" y="22867"/>
                  </a:cubicBezTo>
                  <a:lnTo>
                    <a:pt x="81916" y="68701"/>
                  </a:lnTo>
                  <a:cubicBezTo>
                    <a:pt x="74052" y="60730"/>
                    <a:pt x="63848" y="56080"/>
                    <a:pt x="52158" y="56080"/>
                  </a:cubicBezTo>
                  <a:cubicBezTo>
                    <a:pt x="23887" y="56080"/>
                    <a:pt x="80" y="78222"/>
                    <a:pt x="80" y="106121"/>
                  </a:cubicBezTo>
                  <a:cubicBezTo>
                    <a:pt x="80" y="133799"/>
                    <a:pt x="22611" y="155941"/>
                    <a:pt x="49607" y="155941"/>
                  </a:cubicBezTo>
                  <a:cubicBezTo>
                    <a:pt x="67037" y="155941"/>
                    <a:pt x="77453" y="146198"/>
                    <a:pt x="81066" y="142213"/>
                  </a:cubicBezTo>
                  <a:lnTo>
                    <a:pt x="81066" y="155941"/>
                  </a:lnTo>
                  <a:lnTo>
                    <a:pt x="113801" y="153726"/>
                  </a:lnTo>
                  <a:lnTo>
                    <a:pt x="113801" y="145755"/>
                  </a:lnTo>
                  <a:cubicBezTo>
                    <a:pt x="99559" y="145755"/>
                    <a:pt x="97859" y="144205"/>
                    <a:pt x="97859" y="133356"/>
                  </a:cubicBezTo>
                  <a:lnTo>
                    <a:pt x="97859" y="61"/>
                  </a:lnTo>
                  <a:lnTo>
                    <a:pt x="65974" y="2497"/>
                  </a:lnTo>
                  <a:close/>
                  <a:moveTo>
                    <a:pt x="81066" y="130477"/>
                  </a:moveTo>
                  <a:cubicBezTo>
                    <a:pt x="75539" y="140884"/>
                    <a:pt x="64699" y="149741"/>
                    <a:pt x="50882" y="149741"/>
                  </a:cubicBezTo>
                  <a:cubicBezTo>
                    <a:pt x="38979" y="149741"/>
                    <a:pt x="30476" y="142434"/>
                    <a:pt x="26225" y="136013"/>
                  </a:cubicBezTo>
                  <a:cubicBezTo>
                    <a:pt x="21974" y="129370"/>
                    <a:pt x="19423" y="120514"/>
                    <a:pt x="19423" y="106343"/>
                  </a:cubicBezTo>
                  <a:cubicBezTo>
                    <a:pt x="19423" y="101250"/>
                    <a:pt x="19423" y="84643"/>
                    <a:pt x="28138" y="74237"/>
                  </a:cubicBezTo>
                  <a:cubicBezTo>
                    <a:pt x="36640" y="64273"/>
                    <a:pt x="47056" y="62280"/>
                    <a:pt x="53220" y="62280"/>
                  </a:cubicBezTo>
                  <a:cubicBezTo>
                    <a:pt x="63423" y="62280"/>
                    <a:pt x="72564" y="67151"/>
                    <a:pt x="78515" y="75122"/>
                  </a:cubicBezTo>
                  <a:cubicBezTo>
                    <a:pt x="81066" y="78665"/>
                    <a:pt x="81066" y="78887"/>
                    <a:pt x="81066" y="83094"/>
                  </a:cubicBezTo>
                  <a:lnTo>
                    <a:pt x="81066" y="13047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1520F95-171D-FE1F-B85A-E8A379B147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33474" y="4351045"/>
              <a:ext cx="84600" cy="8413"/>
            </a:xfrm>
            <a:custGeom>
              <a:avLst/>
              <a:gdLst>
                <a:gd name="connsiteX0" fmla="*/ 84685 w 84600"/>
                <a:gd name="connsiteY0" fmla="*/ 8475 h 8413"/>
                <a:gd name="connsiteX1" fmla="*/ 84685 w 84600"/>
                <a:gd name="connsiteY1" fmla="*/ 61 h 8413"/>
                <a:gd name="connsiteX2" fmla="*/ 84 w 84600"/>
                <a:gd name="connsiteY2" fmla="*/ 61 h 8413"/>
                <a:gd name="connsiteX3" fmla="*/ 84 w 84600"/>
                <a:gd name="connsiteY3" fmla="*/ 8475 h 8413"/>
                <a:gd name="connsiteX4" fmla="*/ 84685 w 84600"/>
                <a:gd name="connsiteY4" fmla="*/ 8475 h 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0" h="8413">
                  <a:moveTo>
                    <a:pt x="84685" y="8475"/>
                  </a:moveTo>
                  <a:lnTo>
                    <a:pt x="84685" y="61"/>
                  </a:lnTo>
                  <a:lnTo>
                    <a:pt x="84" y="61"/>
                  </a:lnTo>
                  <a:lnTo>
                    <a:pt x="84" y="8475"/>
                  </a:lnTo>
                  <a:lnTo>
                    <a:pt x="84685" y="847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829DCC0-A0EA-1983-5CBA-837591FE8FC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10863" y="4384922"/>
              <a:ext cx="129875" cy="99860"/>
            </a:xfrm>
            <a:custGeom>
              <a:avLst/>
              <a:gdLst>
                <a:gd name="connsiteX0" fmla="*/ 16026 w 129875"/>
                <a:gd name="connsiteY0" fmla="*/ 83758 h 99860"/>
                <a:gd name="connsiteX1" fmla="*/ 13901 w 129875"/>
                <a:gd name="connsiteY1" fmla="*/ 92836 h 99860"/>
                <a:gd name="connsiteX2" fmla="*/ 21128 w 129875"/>
                <a:gd name="connsiteY2" fmla="*/ 99921 h 99860"/>
                <a:gd name="connsiteX3" fmla="*/ 29418 w 129875"/>
                <a:gd name="connsiteY3" fmla="*/ 95050 h 99860"/>
                <a:gd name="connsiteX4" fmla="*/ 33244 w 129875"/>
                <a:gd name="connsiteY4" fmla="*/ 81322 h 99860"/>
                <a:gd name="connsiteX5" fmla="*/ 37920 w 129875"/>
                <a:gd name="connsiteY5" fmla="*/ 61394 h 99860"/>
                <a:gd name="connsiteX6" fmla="*/ 41534 w 129875"/>
                <a:gd name="connsiteY6" fmla="*/ 46559 h 99860"/>
                <a:gd name="connsiteX7" fmla="*/ 50461 w 129875"/>
                <a:gd name="connsiteY7" fmla="*/ 26632 h 99860"/>
                <a:gd name="connsiteX8" fmla="*/ 82346 w 129875"/>
                <a:gd name="connsiteY8" fmla="*/ 6261 h 99860"/>
                <a:gd name="connsiteX9" fmla="*/ 94887 w 129875"/>
                <a:gd name="connsiteY9" fmla="*/ 21760 h 99860"/>
                <a:gd name="connsiteX10" fmla="*/ 82346 w 129875"/>
                <a:gd name="connsiteY10" fmla="*/ 68923 h 99860"/>
                <a:gd name="connsiteX11" fmla="*/ 79157 w 129875"/>
                <a:gd name="connsiteY11" fmla="*/ 80879 h 99860"/>
                <a:gd name="connsiteX12" fmla="*/ 99351 w 129875"/>
                <a:gd name="connsiteY12" fmla="*/ 99921 h 99860"/>
                <a:gd name="connsiteX13" fmla="*/ 129960 w 129875"/>
                <a:gd name="connsiteY13" fmla="*/ 66044 h 99860"/>
                <a:gd name="connsiteX14" fmla="*/ 126559 w 129875"/>
                <a:gd name="connsiteY14" fmla="*/ 63166 h 99860"/>
                <a:gd name="connsiteX15" fmla="*/ 122520 w 129875"/>
                <a:gd name="connsiteY15" fmla="*/ 66930 h 99860"/>
                <a:gd name="connsiteX16" fmla="*/ 99989 w 129875"/>
                <a:gd name="connsiteY16" fmla="*/ 93722 h 99860"/>
                <a:gd name="connsiteX17" fmla="*/ 94674 w 129875"/>
                <a:gd name="connsiteY17" fmla="*/ 85972 h 99860"/>
                <a:gd name="connsiteX18" fmla="*/ 99563 w 129875"/>
                <a:gd name="connsiteY18" fmla="*/ 68037 h 99860"/>
                <a:gd name="connsiteX19" fmla="*/ 110829 w 129875"/>
                <a:gd name="connsiteY19" fmla="*/ 25303 h 99860"/>
                <a:gd name="connsiteX20" fmla="*/ 83196 w 129875"/>
                <a:gd name="connsiteY20" fmla="*/ 61 h 99860"/>
                <a:gd name="connsiteX21" fmla="*/ 47273 w 129875"/>
                <a:gd name="connsiteY21" fmla="*/ 20210 h 99860"/>
                <a:gd name="connsiteX22" fmla="*/ 24529 w 129875"/>
                <a:gd name="connsiteY22" fmla="*/ 61 h 99860"/>
                <a:gd name="connsiteX23" fmla="*/ 7736 w 129875"/>
                <a:gd name="connsiteY23" fmla="*/ 12018 h 99860"/>
                <a:gd name="connsiteX24" fmla="*/ 84 w 129875"/>
                <a:gd name="connsiteY24" fmla="*/ 33938 h 99860"/>
                <a:gd name="connsiteX25" fmla="*/ 3698 w 129875"/>
                <a:gd name="connsiteY25" fmla="*/ 36817 h 99860"/>
                <a:gd name="connsiteX26" fmla="*/ 8374 w 129875"/>
                <a:gd name="connsiteY26" fmla="*/ 30174 h 99860"/>
                <a:gd name="connsiteX27" fmla="*/ 23891 w 129875"/>
                <a:gd name="connsiteY27" fmla="*/ 6261 h 99860"/>
                <a:gd name="connsiteX28" fmla="*/ 30906 w 129875"/>
                <a:gd name="connsiteY28" fmla="*/ 17110 h 99860"/>
                <a:gd name="connsiteX29" fmla="*/ 27505 w 129875"/>
                <a:gd name="connsiteY29" fmla="*/ 35488 h 99860"/>
                <a:gd name="connsiteX30" fmla="*/ 22828 w 129875"/>
                <a:gd name="connsiteY30" fmla="*/ 55416 h 99860"/>
                <a:gd name="connsiteX31" fmla="*/ 16026 w 129875"/>
                <a:gd name="connsiteY31" fmla="*/ 83758 h 9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9875" h="99860">
                  <a:moveTo>
                    <a:pt x="16026" y="83758"/>
                  </a:moveTo>
                  <a:cubicBezTo>
                    <a:pt x="15176" y="86636"/>
                    <a:pt x="13901" y="92172"/>
                    <a:pt x="13901" y="92836"/>
                  </a:cubicBezTo>
                  <a:cubicBezTo>
                    <a:pt x="13901" y="97707"/>
                    <a:pt x="17727" y="99921"/>
                    <a:pt x="21128" y="99921"/>
                  </a:cubicBezTo>
                  <a:cubicBezTo>
                    <a:pt x="24954" y="99921"/>
                    <a:pt x="28355" y="97043"/>
                    <a:pt x="29418" y="95050"/>
                  </a:cubicBezTo>
                  <a:cubicBezTo>
                    <a:pt x="30481" y="93057"/>
                    <a:pt x="32181" y="85972"/>
                    <a:pt x="33244" y="81322"/>
                  </a:cubicBezTo>
                  <a:cubicBezTo>
                    <a:pt x="34307" y="77115"/>
                    <a:pt x="36645" y="66930"/>
                    <a:pt x="37920" y="61394"/>
                  </a:cubicBezTo>
                  <a:cubicBezTo>
                    <a:pt x="39196" y="56523"/>
                    <a:pt x="40471" y="51652"/>
                    <a:pt x="41534" y="46559"/>
                  </a:cubicBezTo>
                  <a:cubicBezTo>
                    <a:pt x="43872" y="37481"/>
                    <a:pt x="44297" y="35710"/>
                    <a:pt x="50461" y="26632"/>
                  </a:cubicBezTo>
                  <a:cubicBezTo>
                    <a:pt x="56413" y="17775"/>
                    <a:pt x="66404" y="6261"/>
                    <a:pt x="82346" y="6261"/>
                  </a:cubicBezTo>
                  <a:cubicBezTo>
                    <a:pt x="94674" y="6261"/>
                    <a:pt x="94887" y="17553"/>
                    <a:pt x="94887" y="21760"/>
                  </a:cubicBezTo>
                  <a:cubicBezTo>
                    <a:pt x="94887" y="35045"/>
                    <a:pt x="85747" y="59623"/>
                    <a:pt x="82346" y="68923"/>
                  </a:cubicBezTo>
                  <a:cubicBezTo>
                    <a:pt x="80008" y="75122"/>
                    <a:pt x="79157" y="77115"/>
                    <a:pt x="79157" y="80879"/>
                  </a:cubicBezTo>
                  <a:cubicBezTo>
                    <a:pt x="79157" y="92615"/>
                    <a:pt x="88510" y="99921"/>
                    <a:pt x="99351" y="99921"/>
                  </a:cubicBezTo>
                  <a:cubicBezTo>
                    <a:pt x="120607" y="99921"/>
                    <a:pt x="129960" y="69366"/>
                    <a:pt x="129960" y="66044"/>
                  </a:cubicBezTo>
                  <a:cubicBezTo>
                    <a:pt x="129960" y="63166"/>
                    <a:pt x="127197" y="63166"/>
                    <a:pt x="126559" y="63166"/>
                  </a:cubicBezTo>
                  <a:cubicBezTo>
                    <a:pt x="123583" y="63166"/>
                    <a:pt x="123370" y="64494"/>
                    <a:pt x="122520" y="66930"/>
                  </a:cubicBezTo>
                  <a:cubicBezTo>
                    <a:pt x="117631" y="84644"/>
                    <a:pt x="108491" y="93722"/>
                    <a:pt x="99989" y="93722"/>
                  </a:cubicBezTo>
                  <a:cubicBezTo>
                    <a:pt x="95525" y="93722"/>
                    <a:pt x="94674" y="90622"/>
                    <a:pt x="94674" y="85972"/>
                  </a:cubicBezTo>
                  <a:cubicBezTo>
                    <a:pt x="94674" y="80879"/>
                    <a:pt x="95737" y="78001"/>
                    <a:pt x="99563" y="68037"/>
                  </a:cubicBezTo>
                  <a:cubicBezTo>
                    <a:pt x="102114" y="61173"/>
                    <a:pt x="110829" y="37703"/>
                    <a:pt x="110829" y="25303"/>
                  </a:cubicBezTo>
                  <a:cubicBezTo>
                    <a:pt x="110829" y="3825"/>
                    <a:pt x="94462" y="61"/>
                    <a:pt x="83196" y="61"/>
                  </a:cubicBezTo>
                  <a:cubicBezTo>
                    <a:pt x="65553" y="61"/>
                    <a:pt x="53650" y="11354"/>
                    <a:pt x="47273" y="20210"/>
                  </a:cubicBezTo>
                  <a:cubicBezTo>
                    <a:pt x="45785" y="4932"/>
                    <a:pt x="33244" y="61"/>
                    <a:pt x="24529" y="61"/>
                  </a:cubicBezTo>
                  <a:cubicBezTo>
                    <a:pt x="15389" y="61"/>
                    <a:pt x="10500" y="6925"/>
                    <a:pt x="7736" y="12018"/>
                  </a:cubicBezTo>
                  <a:cubicBezTo>
                    <a:pt x="3060" y="20210"/>
                    <a:pt x="84" y="32831"/>
                    <a:pt x="84" y="33938"/>
                  </a:cubicBezTo>
                  <a:cubicBezTo>
                    <a:pt x="84" y="36817"/>
                    <a:pt x="3060" y="36817"/>
                    <a:pt x="3698" y="36817"/>
                  </a:cubicBezTo>
                  <a:cubicBezTo>
                    <a:pt x="6673" y="36817"/>
                    <a:pt x="6886" y="36153"/>
                    <a:pt x="8374" y="30174"/>
                  </a:cubicBezTo>
                  <a:cubicBezTo>
                    <a:pt x="11562" y="17110"/>
                    <a:pt x="15601" y="6261"/>
                    <a:pt x="23891" y="6261"/>
                  </a:cubicBezTo>
                  <a:cubicBezTo>
                    <a:pt x="29418" y="6261"/>
                    <a:pt x="30906" y="11132"/>
                    <a:pt x="30906" y="17110"/>
                  </a:cubicBezTo>
                  <a:cubicBezTo>
                    <a:pt x="30906" y="21317"/>
                    <a:pt x="28993" y="29510"/>
                    <a:pt x="27505" y="35488"/>
                  </a:cubicBezTo>
                  <a:cubicBezTo>
                    <a:pt x="26017" y="41467"/>
                    <a:pt x="23891" y="50545"/>
                    <a:pt x="22828" y="55416"/>
                  </a:cubicBezTo>
                  <a:lnTo>
                    <a:pt x="16026" y="83758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ED644FD-A604-F812-D963-9BC5F126A6B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14631" y="4521706"/>
              <a:ext cx="388476" cy="12651"/>
            </a:xfrm>
            <a:custGeom>
              <a:avLst/>
              <a:gdLst>
                <a:gd name="connsiteX0" fmla="*/ 0 w 388476"/>
                <a:gd name="connsiteY0" fmla="*/ 0 h 12651"/>
                <a:gd name="connsiteX1" fmla="*/ 388477 w 388476"/>
                <a:gd name="connsiteY1" fmla="*/ 0 h 12651"/>
                <a:gd name="connsiteX2" fmla="*/ 388477 w 388476"/>
                <a:gd name="connsiteY2" fmla="*/ 12652 h 12651"/>
                <a:gd name="connsiteX3" fmla="*/ 0 w 388476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476" h="12651">
                  <a:moveTo>
                    <a:pt x="0" y="0"/>
                  </a:moveTo>
                  <a:lnTo>
                    <a:pt x="388477" y="0"/>
                  </a:lnTo>
                  <a:lnTo>
                    <a:pt x="388477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F0687AA-6368-2C14-786F-21BCC63284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924408" y="4562523"/>
              <a:ext cx="113721" cy="155879"/>
            </a:xfrm>
            <a:custGeom>
              <a:avLst/>
              <a:gdLst>
                <a:gd name="connsiteX0" fmla="*/ 65972 w 113721"/>
                <a:gd name="connsiteY0" fmla="*/ 2504 h 155879"/>
                <a:gd name="connsiteX1" fmla="*/ 65972 w 113721"/>
                <a:gd name="connsiteY1" fmla="*/ 10475 h 155879"/>
                <a:gd name="connsiteX2" fmla="*/ 81915 w 113721"/>
                <a:gd name="connsiteY2" fmla="*/ 22875 h 155879"/>
                <a:gd name="connsiteX3" fmla="*/ 81915 w 113721"/>
                <a:gd name="connsiteY3" fmla="*/ 68709 h 155879"/>
                <a:gd name="connsiteX4" fmla="*/ 52156 w 113721"/>
                <a:gd name="connsiteY4" fmla="*/ 56088 h 155879"/>
                <a:gd name="connsiteX5" fmla="*/ 78 w 113721"/>
                <a:gd name="connsiteY5" fmla="*/ 106129 h 155879"/>
                <a:gd name="connsiteX6" fmla="*/ 49605 w 113721"/>
                <a:gd name="connsiteY6" fmla="*/ 155948 h 155879"/>
                <a:gd name="connsiteX7" fmla="*/ 81064 w 113721"/>
                <a:gd name="connsiteY7" fmla="*/ 142220 h 155879"/>
                <a:gd name="connsiteX8" fmla="*/ 81064 w 113721"/>
                <a:gd name="connsiteY8" fmla="*/ 155948 h 155879"/>
                <a:gd name="connsiteX9" fmla="*/ 113799 w 113721"/>
                <a:gd name="connsiteY9" fmla="*/ 153734 h 155879"/>
                <a:gd name="connsiteX10" fmla="*/ 113799 w 113721"/>
                <a:gd name="connsiteY10" fmla="*/ 145763 h 155879"/>
                <a:gd name="connsiteX11" fmla="*/ 97857 w 113721"/>
                <a:gd name="connsiteY11" fmla="*/ 133363 h 155879"/>
                <a:gd name="connsiteX12" fmla="*/ 97857 w 113721"/>
                <a:gd name="connsiteY12" fmla="*/ 69 h 155879"/>
                <a:gd name="connsiteX13" fmla="*/ 65972 w 113721"/>
                <a:gd name="connsiteY13" fmla="*/ 2504 h 155879"/>
                <a:gd name="connsiteX14" fmla="*/ 81064 w 113721"/>
                <a:gd name="connsiteY14" fmla="*/ 130485 h 155879"/>
                <a:gd name="connsiteX15" fmla="*/ 50880 w 113721"/>
                <a:gd name="connsiteY15" fmla="*/ 149748 h 155879"/>
                <a:gd name="connsiteX16" fmla="*/ 26223 w 113721"/>
                <a:gd name="connsiteY16" fmla="*/ 136020 h 155879"/>
                <a:gd name="connsiteX17" fmla="*/ 19421 w 113721"/>
                <a:gd name="connsiteY17" fmla="*/ 106350 h 155879"/>
                <a:gd name="connsiteX18" fmla="*/ 28136 w 113721"/>
                <a:gd name="connsiteY18" fmla="*/ 74244 h 155879"/>
                <a:gd name="connsiteX19" fmla="*/ 53219 w 113721"/>
                <a:gd name="connsiteY19" fmla="*/ 62287 h 155879"/>
                <a:gd name="connsiteX20" fmla="*/ 78514 w 113721"/>
                <a:gd name="connsiteY20" fmla="*/ 75130 h 155879"/>
                <a:gd name="connsiteX21" fmla="*/ 81064 w 113721"/>
                <a:gd name="connsiteY21" fmla="*/ 83101 h 155879"/>
                <a:gd name="connsiteX22" fmla="*/ 81064 w 113721"/>
                <a:gd name="connsiteY22" fmla="*/ 130485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721" h="155879">
                  <a:moveTo>
                    <a:pt x="65972" y="2504"/>
                  </a:moveTo>
                  <a:lnTo>
                    <a:pt x="65972" y="10475"/>
                  </a:lnTo>
                  <a:cubicBezTo>
                    <a:pt x="80214" y="10475"/>
                    <a:pt x="81915" y="12025"/>
                    <a:pt x="81915" y="22875"/>
                  </a:cubicBezTo>
                  <a:lnTo>
                    <a:pt x="81915" y="68709"/>
                  </a:lnTo>
                  <a:cubicBezTo>
                    <a:pt x="74050" y="60738"/>
                    <a:pt x="63847" y="56088"/>
                    <a:pt x="52156" y="56088"/>
                  </a:cubicBezTo>
                  <a:cubicBezTo>
                    <a:pt x="23885" y="56088"/>
                    <a:pt x="78" y="78230"/>
                    <a:pt x="78" y="106129"/>
                  </a:cubicBezTo>
                  <a:cubicBezTo>
                    <a:pt x="78" y="133806"/>
                    <a:pt x="22610" y="155948"/>
                    <a:pt x="49605" y="155948"/>
                  </a:cubicBezTo>
                  <a:cubicBezTo>
                    <a:pt x="67035" y="155948"/>
                    <a:pt x="77451" y="146206"/>
                    <a:pt x="81064" y="142220"/>
                  </a:cubicBezTo>
                  <a:lnTo>
                    <a:pt x="81064" y="155948"/>
                  </a:lnTo>
                  <a:lnTo>
                    <a:pt x="113799" y="153734"/>
                  </a:lnTo>
                  <a:lnTo>
                    <a:pt x="113799" y="145763"/>
                  </a:lnTo>
                  <a:cubicBezTo>
                    <a:pt x="99557" y="145763"/>
                    <a:pt x="97857" y="144213"/>
                    <a:pt x="97857" y="133363"/>
                  </a:cubicBezTo>
                  <a:lnTo>
                    <a:pt x="97857" y="69"/>
                  </a:lnTo>
                  <a:lnTo>
                    <a:pt x="65972" y="2504"/>
                  </a:lnTo>
                  <a:close/>
                  <a:moveTo>
                    <a:pt x="81064" y="130485"/>
                  </a:moveTo>
                  <a:cubicBezTo>
                    <a:pt x="75538" y="140891"/>
                    <a:pt x="64697" y="149748"/>
                    <a:pt x="50880" y="149748"/>
                  </a:cubicBezTo>
                  <a:cubicBezTo>
                    <a:pt x="38977" y="149748"/>
                    <a:pt x="30474" y="142441"/>
                    <a:pt x="26223" y="136020"/>
                  </a:cubicBezTo>
                  <a:cubicBezTo>
                    <a:pt x="21972" y="129378"/>
                    <a:pt x="19421" y="120521"/>
                    <a:pt x="19421" y="106350"/>
                  </a:cubicBezTo>
                  <a:cubicBezTo>
                    <a:pt x="19421" y="101257"/>
                    <a:pt x="19421" y="84651"/>
                    <a:pt x="28136" y="74244"/>
                  </a:cubicBezTo>
                  <a:cubicBezTo>
                    <a:pt x="36639" y="64280"/>
                    <a:pt x="47054" y="62287"/>
                    <a:pt x="53219" y="62287"/>
                  </a:cubicBezTo>
                  <a:cubicBezTo>
                    <a:pt x="63422" y="62287"/>
                    <a:pt x="72562" y="67159"/>
                    <a:pt x="78514" y="75130"/>
                  </a:cubicBezTo>
                  <a:cubicBezTo>
                    <a:pt x="81064" y="78673"/>
                    <a:pt x="81064" y="78894"/>
                    <a:pt x="81064" y="83101"/>
                  </a:cubicBezTo>
                  <a:lnTo>
                    <a:pt x="81064" y="13048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E2D643E-27CF-D485-0464-9DD05E74A45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64478" y="4564959"/>
              <a:ext cx="226592" cy="151229"/>
            </a:xfrm>
            <a:custGeom>
              <a:avLst/>
              <a:gdLst>
                <a:gd name="connsiteX0" fmla="*/ 201379 w 226592"/>
                <a:gd name="connsiteY0" fmla="*/ 18004 h 151229"/>
                <a:gd name="connsiteX1" fmla="*/ 219447 w 226592"/>
                <a:gd name="connsiteY1" fmla="*/ 8040 h 151229"/>
                <a:gd name="connsiteX2" fmla="*/ 226674 w 226592"/>
                <a:gd name="connsiteY2" fmla="*/ 3390 h 151229"/>
                <a:gd name="connsiteX3" fmla="*/ 220297 w 226592"/>
                <a:gd name="connsiteY3" fmla="*/ 69 h 151229"/>
                <a:gd name="connsiteX4" fmla="*/ 191389 w 226592"/>
                <a:gd name="connsiteY4" fmla="*/ 69 h 151229"/>
                <a:gd name="connsiteX5" fmla="*/ 182249 w 226592"/>
                <a:gd name="connsiteY5" fmla="*/ 4497 h 151229"/>
                <a:gd name="connsiteX6" fmla="*/ 100199 w 226592"/>
                <a:gd name="connsiteY6" fmla="*/ 130706 h 151229"/>
                <a:gd name="connsiteX7" fmla="*/ 79156 w 226592"/>
                <a:gd name="connsiteY7" fmla="*/ 6047 h 151229"/>
                <a:gd name="connsiteX8" fmla="*/ 71716 w 226592"/>
                <a:gd name="connsiteY8" fmla="*/ 69 h 151229"/>
                <a:gd name="connsiteX9" fmla="*/ 41319 w 226592"/>
                <a:gd name="connsiteY9" fmla="*/ 69 h 151229"/>
                <a:gd name="connsiteX10" fmla="*/ 34305 w 226592"/>
                <a:gd name="connsiteY10" fmla="*/ 4940 h 151229"/>
                <a:gd name="connsiteX11" fmla="*/ 41532 w 226592"/>
                <a:gd name="connsiteY11" fmla="*/ 8040 h 151229"/>
                <a:gd name="connsiteX12" fmla="*/ 49609 w 226592"/>
                <a:gd name="connsiteY12" fmla="*/ 8482 h 151229"/>
                <a:gd name="connsiteX13" fmla="*/ 54286 w 226592"/>
                <a:gd name="connsiteY13" fmla="*/ 11582 h 151229"/>
                <a:gd name="connsiteX14" fmla="*/ 53436 w 226592"/>
                <a:gd name="connsiteY14" fmla="*/ 16454 h 151229"/>
                <a:gd name="connsiteX15" fmla="*/ 26653 w 226592"/>
                <a:gd name="connsiteY15" fmla="*/ 127606 h 151229"/>
                <a:gd name="connsiteX16" fmla="*/ 4546 w 226592"/>
                <a:gd name="connsiteY16" fmla="*/ 143327 h 151229"/>
                <a:gd name="connsiteX17" fmla="*/ 82 w 226592"/>
                <a:gd name="connsiteY17" fmla="*/ 148198 h 151229"/>
                <a:gd name="connsiteX18" fmla="*/ 3271 w 226592"/>
                <a:gd name="connsiteY18" fmla="*/ 151298 h 151229"/>
                <a:gd name="connsiteX19" fmla="*/ 25377 w 226592"/>
                <a:gd name="connsiteY19" fmla="*/ 150413 h 151229"/>
                <a:gd name="connsiteX20" fmla="*/ 47909 w 226592"/>
                <a:gd name="connsiteY20" fmla="*/ 151298 h 151229"/>
                <a:gd name="connsiteX21" fmla="*/ 52160 w 226592"/>
                <a:gd name="connsiteY21" fmla="*/ 146427 h 151229"/>
                <a:gd name="connsiteX22" fmla="*/ 47484 w 226592"/>
                <a:gd name="connsiteY22" fmla="*/ 143327 h 151229"/>
                <a:gd name="connsiteX23" fmla="*/ 33880 w 226592"/>
                <a:gd name="connsiteY23" fmla="*/ 134027 h 151229"/>
                <a:gd name="connsiteX24" fmla="*/ 34730 w 226592"/>
                <a:gd name="connsiteY24" fmla="*/ 128492 h 151229"/>
                <a:gd name="connsiteX25" fmla="*/ 63001 w 226592"/>
                <a:gd name="connsiteY25" fmla="*/ 10697 h 151229"/>
                <a:gd name="connsiteX26" fmla="*/ 63213 w 226592"/>
                <a:gd name="connsiteY26" fmla="*/ 10697 h 151229"/>
                <a:gd name="connsiteX27" fmla="*/ 85958 w 226592"/>
                <a:gd name="connsiteY27" fmla="*/ 145320 h 151229"/>
                <a:gd name="connsiteX28" fmla="*/ 90209 w 226592"/>
                <a:gd name="connsiteY28" fmla="*/ 151298 h 151229"/>
                <a:gd name="connsiteX29" fmla="*/ 96373 w 226592"/>
                <a:gd name="connsiteY29" fmla="*/ 146427 h 151229"/>
                <a:gd name="connsiteX30" fmla="*/ 185650 w 226592"/>
                <a:gd name="connsiteY30" fmla="*/ 8482 h 151229"/>
                <a:gd name="connsiteX31" fmla="*/ 185862 w 226592"/>
                <a:gd name="connsiteY31" fmla="*/ 8704 h 151229"/>
                <a:gd name="connsiteX32" fmla="*/ 155891 w 226592"/>
                <a:gd name="connsiteY32" fmla="*/ 134027 h 151229"/>
                <a:gd name="connsiteX33" fmla="*/ 137185 w 226592"/>
                <a:gd name="connsiteY33" fmla="*/ 143327 h 151229"/>
                <a:gd name="connsiteX34" fmla="*/ 130808 w 226592"/>
                <a:gd name="connsiteY34" fmla="*/ 148198 h 151229"/>
                <a:gd name="connsiteX35" fmla="*/ 134209 w 226592"/>
                <a:gd name="connsiteY35" fmla="*/ 151298 h 151229"/>
                <a:gd name="connsiteX36" fmla="*/ 147388 w 226592"/>
                <a:gd name="connsiteY36" fmla="*/ 150634 h 151229"/>
                <a:gd name="connsiteX37" fmla="*/ 160780 w 226592"/>
                <a:gd name="connsiteY37" fmla="*/ 150413 h 151229"/>
                <a:gd name="connsiteX38" fmla="*/ 187775 w 226592"/>
                <a:gd name="connsiteY38" fmla="*/ 151298 h 151229"/>
                <a:gd name="connsiteX39" fmla="*/ 192239 w 226592"/>
                <a:gd name="connsiteY39" fmla="*/ 146427 h 151229"/>
                <a:gd name="connsiteX40" fmla="*/ 185437 w 226592"/>
                <a:gd name="connsiteY40" fmla="*/ 143327 h 151229"/>
                <a:gd name="connsiteX41" fmla="*/ 177360 w 226592"/>
                <a:gd name="connsiteY41" fmla="*/ 142884 h 151229"/>
                <a:gd name="connsiteX42" fmla="*/ 172471 w 226592"/>
                <a:gd name="connsiteY42" fmla="*/ 139563 h 151229"/>
                <a:gd name="connsiteX43" fmla="*/ 173321 w 226592"/>
                <a:gd name="connsiteY43" fmla="*/ 134692 h 151229"/>
                <a:gd name="connsiteX44" fmla="*/ 201379 w 226592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6592" h="151229">
                  <a:moveTo>
                    <a:pt x="201379" y="18004"/>
                  </a:moveTo>
                  <a:cubicBezTo>
                    <a:pt x="203292" y="9811"/>
                    <a:pt x="203718" y="8040"/>
                    <a:pt x="219447" y="8040"/>
                  </a:cubicBezTo>
                  <a:cubicBezTo>
                    <a:pt x="223911" y="8040"/>
                    <a:pt x="226674" y="8040"/>
                    <a:pt x="226674" y="3390"/>
                  </a:cubicBezTo>
                  <a:cubicBezTo>
                    <a:pt x="226674" y="69"/>
                    <a:pt x="224124" y="69"/>
                    <a:pt x="220297" y="69"/>
                  </a:cubicBezTo>
                  <a:lnTo>
                    <a:pt x="191389" y="69"/>
                  </a:lnTo>
                  <a:cubicBezTo>
                    <a:pt x="185225" y="69"/>
                    <a:pt x="185012" y="290"/>
                    <a:pt x="182249" y="4497"/>
                  </a:cubicBezTo>
                  <a:lnTo>
                    <a:pt x="100199" y="130706"/>
                  </a:lnTo>
                  <a:lnTo>
                    <a:pt x="79156" y="6047"/>
                  </a:lnTo>
                  <a:cubicBezTo>
                    <a:pt x="78093" y="290"/>
                    <a:pt x="78093" y="69"/>
                    <a:pt x="71716" y="69"/>
                  </a:cubicBezTo>
                  <a:lnTo>
                    <a:pt x="41319" y="69"/>
                  </a:lnTo>
                  <a:cubicBezTo>
                    <a:pt x="37068" y="69"/>
                    <a:pt x="34305" y="69"/>
                    <a:pt x="34305" y="4940"/>
                  </a:cubicBezTo>
                  <a:cubicBezTo>
                    <a:pt x="34305" y="8040"/>
                    <a:pt x="36856" y="8040"/>
                    <a:pt x="41532" y="8040"/>
                  </a:cubicBezTo>
                  <a:cubicBezTo>
                    <a:pt x="44933" y="8040"/>
                    <a:pt x="45783" y="8040"/>
                    <a:pt x="49609" y="8482"/>
                  </a:cubicBezTo>
                  <a:cubicBezTo>
                    <a:pt x="53861" y="8925"/>
                    <a:pt x="54286" y="9368"/>
                    <a:pt x="54286" y="11582"/>
                  </a:cubicBezTo>
                  <a:cubicBezTo>
                    <a:pt x="54286" y="11804"/>
                    <a:pt x="54286" y="13132"/>
                    <a:pt x="53436" y="16454"/>
                  </a:cubicBezTo>
                  <a:lnTo>
                    <a:pt x="26653" y="127606"/>
                  </a:lnTo>
                  <a:cubicBezTo>
                    <a:pt x="24740" y="135135"/>
                    <a:pt x="21551" y="142663"/>
                    <a:pt x="4546" y="143327"/>
                  </a:cubicBezTo>
                  <a:cubicBezTo>
                    <a:pt x="2846" y="143327"/>
                    <a:pt x="82" y="143548"/>
                    <a:pt x="82" y="148198"/>
                  </a:cubicBezTo>
                  <a:cubicBezTo>
                    <a:pt x="82" y="148420"/>
                    <a:pt x="295" y="151298"/>
                    <a:pt x="3271" y="151298"/>
                  </a:cubicBezTo>
                  <a:cubicBezTo>
                    <a:pt x="9648" y="151298"/>
                    <a:pt x="18575" y="150413"/>
                    <a:pt x="25377" y="150413"/>
                  </a:cubicBezTo>
                  <a:cubicBezTo>
                    <a:pt x="30479" y="150413"/>
                    <a:pt x="42807" y="151298"/>
                    <a:pt x="47909" y="151298"/>
                  </a:cubicBezTo>
                  <a:cubicBezTo>
                    <a:pt x="48972" y="151298"/>
                    <a:pt x="52160" y="151298"/>
                    <a:pt x="52160" y="146427"/>
                  </a:cubicBezTo>
                  <a:cubicBezTo>
                    <a:pt x="52160" y="143548"/>
                    <a:pt x="49397" y="143327"/>
                    <a:pt x="47484" y="143327"/>
                  </a:cubicBezTo>
                  <a:cubicBezTo>
                    <a:pt x="33880" y="142884"/>
                    <a:pt x="33880" y="137127"/>
                    <a:pt x="33880" y="134027"/>
                  </a:cubicBezTo>
                  <a:cubicBezTo>
                    <a:pt x="33880" y="133142"/>
                    <a:pt x="33880" y="132035"/>
                    <a:pt x="34730" y="128492"/>
                  </a:cubicBezTo>
                  <a:lnTo>
                    <a:pt x="63001" y="10697"/>
                  </a:lnTo>
                  <a:lnTo>
                    <a:pt x="63213" y="10697"/>
                  </a:lnTo>
                  <a:lnTo>
                    <a:pt x="85958" y="145320"/>
                  </a:lnTo>
                  <a:cubicBezTo>
                    <a:pt x="86595" y="149305"/>
                    <a:pt x="87021" y="151298"/>
                    <a:pt x="90209" y="151298"/>
                  </a:cubicBezTo>
                  <a:cubicBezTo>
                    <a:pt x="93185" y="151298"/>
                    <a:pt x="94885" y="148863"/>
                    <a:pt x="96373" y="146427"/>
                  </a:cubicBezTo>
                  <a:lnTo>
                    <a:pt x="185650" y="8482"/>
                  </a:lnTo>
                  <a:lnTo>
                    <a:pt x="185862" y="8704"/>
                  </a:lnTo>
                  <a:lnTo>
                    <a:pt x="155891" y="134027"/>
                  </a:lnTo>
                  <a:cubicBezTo>
                    <a:pt x="154190" y="141556"/>
                    <a:pt x="153765" y="143327"/>
                    <a:pt x="137185" y="143327"/>
                  </a:cubicBezTo>
                  <a:cubicBezTo>
                    <a:pt x="133359" y="143327"/>
                    <a:pt x="130808" y="143327"/>
                    <a:pt x="130808" y="148198"/>
                  </a:cubicBezTo>
                  <a:cubicBezTo>
                    <a:pt x="130808" y="148420"/>
                    <a:pt x="130808" y="151298"/>
                    <a:pt x="134209" y="151298"/>
                  </a:cubicBezTo>
                  <a:cubicBezTo>
                    <a:pt x="138248" y="151298"/>
                    <a:pt x="143137" y="150634"/>
                    <a:pt x="147388" y="150634"/>
                  </a:cubicBezTo>
                  <a:cubicBezTo>
                    <a:pt x="151640" y="150634"/>
                    <a:pt x="156529" y="150413"/>
                    <a:pt x="160780" y="150413"/>
                  </a:cubicBezTo>
                  <a:cubicBezTo>
                    <a:pt x="166732" y="150413"/>
                    <a:pt x="181824" y="151298"/>
                    <a:pt x="187775" y="151298"/>
                  </a:cubicBezTo>
                  <a:cubicBezTo>
                    <a:pt x="189051" y="151298"/>
                    <a:pt x="192239" y="151298"/>
                    <a:pt x="192239" y="146427"/>
                  </a:cubicBezTo>
                  <a:cubicBezTo>
                    <a:pt x="192239" y="143327"/>
                    <a:pt x="189688" y="143327"/>
                    <a:pt x="185437" y="143327"/>
                  </a:cubicBezTo>
                  <a:cubicBezTo>
                    <a:pt x="185225" y="143327"/>
                    <a:pt x="181186" y="143327"/>
                    <a:pt x="177360" y="142884"/>
                  </a:cubicBezTo>
                  <a:cubicBezTo>
                    <a:pt x="172471" y="142441"/>
                    <a:pt x="172471" y="141777"/>
                    <a:pt x="172471" y="139563"/>
                  </a:cubicBezTo>
                  <a:cubicBezTo>
                    <a:pt x="172471" y="138234"/>
                    <a:pt x="173109" y="136020"/>
                    <a:pt x="173321" y="134692"/>
                  </a:cubicBezTo>
                  <a:lnTo>
                    <a:pt x="201379" y="1800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DAD7F9B-A00A-D2C0-319F-B9AB602A80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40900" y="4491024"/>
              <a:ext cx="201934" cy="74017"/>
            </a:xfrm>
            <a:custGeom>
              <a:avLst/>
              <a:gdLst>
                <a:gd name="connsiteX0" fmla="*/ 191705 w 201934"/>
                <a:gd name="connsiteY0" fmla="*/ 12718 h 74017"/>
                <a:gd name="connsiteX1" fmla="*/ 202029 w 201934"/>
                <a:gd name="connsiteY1" fmla="*/ 6391 h 74017"/>
                <a:gd name="connsiteX2" fmla="*/ 192009 w 201934"/>
                <a:gd name="connsiteY2" fmla="*/ 65 h 74017"/>
                <a:gd name="connsiteX3" fmla="*/ 10115 w 201934"/>
                <a:gd name="connsiteY3" fmla="*/ 65 h 74017"/>
                <a:gd name="connsiteX4" fmla="*/ 95 w 201934"/>
                <a:gd name="connsiteY4" fmla="*/ 6391 h 74017"/>
                <a:gd name="connsiteX5" fmla="*/ 10419 w 201934"/>
                <a:gd name="connsiteY5" fmla="*/ 12718 h 74017"/>
                <a:gd name="connsiteX6" fmla="*/ 191705 w 201934"/>
                <a:gd name="connsiteY6" fmla="*/ 12718 h 74017"/>
                <a:gd name="connsiteX7" fmla="*/ 192009 w 201934"/>
                <a:gd name="connsiteY7" fmla="*/ 74083 h 74017"/>
                <a:gd name="connsiteX8" fmla="*/ 202029 w 201934"/>
                <a:gd name="connsiteY8" fmla="*/ 67756 h 74017"/>
                <a:gd name="connsiteX9" fmla="*/ 191705 w 201934"/>
                <a:gd name="connsiteY9" fmla="*/ 61430 h 74017"/>
                <a:gd name="connsiteX10" fmla="*/ 10419 w 201934"/>
                <a:gd name="connsiteY10" fmla="*/ 61430 h 74017"/>
                <a:gd name="connsiteX11" fmla="*/ 95 w 201934"/>
                <a:gd name="connsiteY11" fmla="*/ 67756 h 74017"/>
                <a:gd name="connsiteX12" fmla="*/ 10115 w 201934"/>
                <a:gd name="connsiteY12" fmla="*/ 74083 h 74017"/>
                <a:gd name="connsiteX13" fmla="*/ 192009 w 201934"/>
                <a:gd name="connsiteY13" fmla="*/ 74083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4017">
                  <a:moveTo>
                    <a:pt x="191705" y="12718"/>
                  </a:moveTo>
                  <a:cubicBezTo>
                    <a:pt x="196260" y="12718"/>
                    <a:pt x="202029" y="12718"/>
                    <a:pt x="202029" y="6391"/>
                  </a:cubicBezTo>
                  <a:cubicBezTo>
                    <a:pt x="202029" y="65"/>
                    <a:pt x="196260" y="65"/>
                    <a:pt x="192009" y="65"/>
                  </a:cubicBezTo>
                  <a:lnTo>
                    <a:pt x="10115" y="65"/>
                  </a:lnTo>
                  <a:cubicBezTo>
                    <a:pt x="5864" y="65"/>
                    <a:pt x="95" y="65"/>
                    <a:pt x="95" y="6391"/>
                  </a:cubicBezTo>
                  <a:cubicBezTo>
                    <a:pt x="95" y="12718"/>
                    <a:pt x="5864" y="12718"/>
                    <a:pt x="10419" y="12718"/>
                  </a:cubicBezTo>
                  <a:lnTo>
                    <a:pt x="191705" y="12718"/>
                  </a:lnTo>
                  <a:close/>
                  <a:moveTo>
                    <a:pt x="192009" y="74083"/>
                  </a:moveTo>
                  <a:cubicBezTo>
                    <a:pt x="196260" y="74083"/>
                    <a:pt x="202029" y="74083"/>
                    <a:pt x="202029" y="67756"/>
                  </a:cubicBezTo>
                  <a:cubicBezTo>
                    <a:pt x="202029" y="61430"/>
                    <a:pt x="196260" y="61430"/>
                    <a:pt x="191705" y="61430"/>
                  </a:cubicBezTo>
                  <a:lnTo>
                    <a:pt x="10419" y="61430"/>
                  </a:lnTo>
                  <a:cubicBezTo>
                    <a:pt x="5864" y="61430"/>
                    <a:pt x="95" y="61430"/>
                    <a:pt x="95" y="67756"/>
                  </a:cubicBezTo>
                  <a:cubicBezTo>
                    <a:pt x="95" y="74083"/>
                    <a:pt x="5864" y="74083"/>
                    <a:pt x="10115" y="74083"/>
                  </a:cubicBezTo>
                  <a:lnTo>
                    <a:pt x="192009" y="74083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05E5BA1-552F-CD32-56CC-B2D2BAABFAD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69629" y="4521706"/>
              <a:ext cx="185537" cy="12652"/>
            </a:xfrm>
            <a:custGeom>
              <a:avLst/>
              <a:gdLst>
                <a:gd name="connsiteX0" fmla="*/ 175014 w 185537"/>
                <a:gd name="connsiteY0" fmla="*/ 12718 h 12652"/>
                <a:gd name="connsiteX1" fmla="*/ 185642 w 185537"/>
                <a:gd name="connsiteY1" fmla="*/ 6391 h 12652"/>
                <a:gd name="connsiteX2" fmla="*/ 175014 w 185537"/>
                <a:gd name="connsiteY2" fmla="*/ 65 h 12652"/>
                <a:gd name="connsiteX3" fmla="*/ 10733 w 185537"/>
                <a:gd name="connsiteY3" fmla="*/ 65 h 12652"/>
                <a:gd name="connsiteX4" fmla="*/ 105 w 185537"/>
                <a:gd name="connsiteY4" fmla="*/ 6391 h 12652"/>
                <a:gd name="connsiteX5" fmla="*/ 10733 w 185537"/>
                <a:gd name="connsiteY5" fmla="*/ 12718 h 12652"/>
                <a:gd name="connsiteX6" fmla="*/ 175014 w 185537"/>
                <a:gd name="connsiteY6" fmla="*/ 12718 h 1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652">
                  <a:moveTo>
                    <a:pt x="175014" y="12718"/>
                  </a:moveTo>
                  <a:cubicBezTo>
                    <a:pt x="180176" y="12718"/>
                    <a:pt x="185642" y="12718"/>
                    <a:pt x="185642" y="6391"/>
                  </a:cubicBezTo>
                  <a:cubicBezTo>
                    <a:pt x="185642" y="65"/>
                    <a:pt x="180176" y="65"/>
                    <a:pt x="175014" y="65"/>
                  </a:cubicBezTo>
                  <a:lnTo>
                    <a:pt x="10733" y="65"/>
                  </a:lnTo>
                  <a:cubicBezTo>
                    <a:pt x="5571" y="65"/>
                    <a:pt x="105" y="65"/>
                    <a:pt x="105" y="6391"/>
                  </a:cubicBezTo>
                  <a:cubicBezTo>
                    <a:pt x="105" y="12718"/>
                    <a:pt x="5571" y="12718"/>
                    <a:pt x="10733" y="12718"/>
                  </a:cubicBezTo>
                  <a:lnTo>
                    <a:pt x="175014" y="12718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759859C-63CD-F72C-5498-BAEE60D6283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91235" y="4380630"/>
              <a:ext cx="208311" cy="226480"/>
            </a:xfrm>
            <a:custGeom>
              <a:avLst/>
              <a:gdLst>
                <a:gd name="connsiteX0" fmla="*/ 43840 w 208311"/>
                <a:gd name="connsiteY0" fmla="*/ 190170 h 226480"/>
                <a:gd name="connsiteX1" fmla="*/ 6490 w 208311"/>
                <a:gd name="connsiteY1" fmla="*/ 216740 h 226480"/>
                <a:gd name="connsiteX2" fmla="*/ 113 w 208311"/>
                <a:gd name="connsiteY2" fmla="*/ 223066 h 226480"/>
                <a:gd name="connsiteX3" fmla="*/ 4060 w 208311"/>
                <a:gd name="connsiteY3" fmla="*/ 226546 h 226480"/>
                <a:gd name="connsiteX4" fmla="*/ 30175 w 208311"/>
                <a:gd name="connsiteY4" fmla="*/ 225597 h 226480"/>
                <a:gd name="connsiteX5" fmla="*/ 60541 w 208311"/>
                <a:gd name="connsiteY5" fmla="*/ 226546 h 226480"/>
                <a:gd name="connsiteX6" fmla="*/ 66311 w 208311"/>
                <a:gd name="connsiteY6" fmla="*/ 220536 h 226480"/>
                <a:gd name="connsiteX7" fmla="*/ 61452 w 208311"/>
                <a:gd name="connsiteY7" fmla="*/ 216740 h 226480"/>
                <a:gd name="connsiteX8" fmla="*/ 47180 w 208311"/>
                <a:gd name="connsiteY8" fmla="*/ 205669 h 226480"/>
                <a:gd name="connsiteX9" fmla="*/ 51432 w 208311"/>
                <a:gd name="connsiteY9" fmla="*/ 193965 h 226480"/>
                <a:gd name="connsiteX10" fmla="*/ 74510 w 208311"/>
                <a:gd name="connsiteY10" fmla="*/ 153477 h 226480"/>
                <a:gd name="connsiteX11" fmla="*/ 150729 w 208311"/>
                <a:gd name="connsiteY11" fmla="*/ 153477 h 226480"/>
                <a:gd name="connsiteX12" fmla="*/ 155587 w 208311"/>
                <a:gd name="connsiteY12" fmla="*/ 206302 h 226480"/>
                <a:gd name="connsiteX13" fmla="*/ 133724 w 208311"/>
                <a:gd name="connsiteY13" fmla="*/ 216740 h 226480"/>
                <a:gd name="connsiteX14" fmla="*/ 126436 w 208311"/>
                <a:gd name="connsiteY14" fmla="*/ 223066 h 226480"/>
                <a:gd name="connsiteX15" fmla="*/ 130687 w 208311"/>
                <a:gd name="connsiteY15" fmla="*/ 226546 h 226480"/>
                <a:gd name="connsiteX16" fmla="*/ 168645 w 208311"/>
                <a:gd name="connsiteY16" fmla="*/ 225597 h 226480"/>
                <a:gd name="connsiteX17" fmla="*/ 202959 w 208311"/>
                <a:gd name="connsiteY17" fmla="*/ 226546 h 226480"/>
                <a:gd name="connsiteX18" fmla="*/ 208425 w 208311"/>
                <a:gd name="connsiteY18" fmla="*/ 220220 h 226480"/>
                <a:gd name="connsiteX19" fmla="*/ 201440 w 208311"/>
                <a:gd name="connsiteY19" fmla="*/ 216740 h 226480"/>
                <a:gd name="connsiteX20" fmla="*/ 181702 w 208311"/>
                <a:gd name="connsiteY20" fmla="*/ 205353 h 226480"/>
                <a:gd name="connsiteX21" fmla="*/ 163179 w 208311"/>
                <a:gd name="connsiteY21" fmla="*/ 7657 h 226480"/>
                <a:gd name="connsiteX22" fmla="*/ 157409 w 208311"/>
                <a:gd name="connsiteY22" fmla="*/ 65 h 226480"/>
                <a:gd name="connsiteX23" fmla="*/ 149514 w 208311"/>
                <a:gd name="connsiteY23" fmla="*/ 5442 h 226480"/>
                <a:gd name="connsiteX24" fmla="*/ 43840 w 208311"/>
                <a:gd name="connsiteY24" fmla="*/ 190170 h 226480"/>
                <a:gd name="connsiteX25" fmla="*/ 80279 w 208311"/>
                <a:gd name="connsiteY25" fmla="*/ 143672 h 226480"/>
                <a:gd name="connsiteX26" fmla="*/ 140101 w 208311"/>
                <a:gd name="connsiteY26" fmla="*/ 39288 h 226480"/>
                <a:gd name="connsiteX27" fmla="*/ 149818 w 208311"/>
                <a:gd name="connsiteY27" fmla="*/ 143672 h 226480"/>
                <a:gd name="connsiteX28" fmla="*/ 80279 w 208311"/>
                <a:gd name="connsiteY28" fmla="*/ 143672 h 22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8311" h="226480">
                  <a:moveTo>
                    <a:pt x="43840" y="190170"/>
                  </a:moveTo>
                  <a:cubicBezTo>
                    <a:pt x="31694" y="211363"/>
                    <a:pt x="19851" y="215791"/>
                    <a:pt x="6490" y="216740"/>
                  </a:cubicBezTo>
                  <a:cubicBezTo>
                    <a:pt x="2846" y="217056"/>
                    <a:pt x="113" y="217056"/>
                    <a:pt x="113" y="223066"/>
                  </a:cubicBezTo>
                  <a:cubicBezTo>
                    <a:pt x="113" y="224964"/>
                    <a:pt x="1631" y="226546"/>
                    <a:pt x="4060" y="226546"/>
                  </a:cubicBezTo>
                  <a:cubicBezTo>
                    <a:pt x="12259" y="226546"/>
                    <a:pt x="21673" y="225597"/>
                    <a:pt x="30175" y="225597"/>
                  </a:cubicBezTo>
                  <a:cubicBezTo>
                    <a:pt x="40196" y="225597"/>
                    <a:pt x="50824" y="226546"/>
                    <a:pt x="60541" y="226546"/>
                  </a:cubicBezTo>
                  <a:cubicBezTo>
                    <a:pt x="62363" y="226546"/>
                    <a:pt x="66311" y="226546"/>
                    <a:pt x="66311" y="220536"/>
                  </a:cubicBezTo>
                  <a:cubicBezTo>
                    <a:pt x="66311" y="217056"/>
                    <a:pt x="63578" y="216740"/>
                    <a:pt x="61452" y="216740"/>
                  </a:cubicBezTo>
                  <a:cubicBezTo>
                    <a:pt x="54468" y="216107"/>
                    <a:pt x="47180" y="213577"/>
                    <a:pt x="47180" y="205669"/>
                  </a:cubicBezTo>
                  <a:cubicBezTo>
                    <a:pt x="47180" y="201873"/>
                    <a:pt x="49002" y="198394"/>
                    <a:pt x="51432" y="193965"/>
                  </a:cubicBezTo>
                  <a:lnTo>
                    <a:pt x="74510" y="153477"/>
                  </a:lnTo>
                  <a:lnTo>
                    <a:pt x="150729" y="153477"/>
                  </a:lnTo>
                  <a:cubicBezTo>
                    <a:pt x="151336" y="160120"/>
                    <a:pt x="155587" y="203139"/>
                    <a:pt x="155587" y="206302"/>
                  </a:cubicBezTo>
                  <a:cubicBezTo>
                    <a:pt x="155587" y="215791"/>
                    <a:pt x="139797" y="216740"/>
                    <a:pt x="133724" y="216740"/>
                  </a:cubicBezTo>
                  <a:cubicBezTo>
                    <a:pt x="129473" y="216740"/>
                    <a:pt x="126436" y="216740"/>
                    <a:pt x="126436" y="223066"/>
                  </a:cubicBezTo>
                  <a:cubicBezTo>
                    <a:pt x="126436" y="226546"/>
                    <a:pt x="130080" y="226546"/>
                    <a:pt x="130687" y="226546"/>
                  </a:cubicBezTo>
                  <a:cubicBezTo>
                    <a:pt x="143137" y="226546"/>
                    <a:pt x="156195" y="225597"/>
                    <a:pt x="168645" y="225597"/>
                  </a:cubicBezTo>
                  <a:cubicBezTo>
                    <a:pt x="176236" y="225597"/>
                    <a:pt x="195367" y="226546"/>
                    <a:pt x="202959" y="226546"/>
                  </a:cubicBezTo>
                  <a:cubicBezTo>
                    <a:pt x="204781" y="226546"/>
                    <a:pt x="208425" y="226546"/>
                    <a:pt x="208425" y="220220"/>
                  </a:cubicBezTo>
                  <a:cubicBezTo>
                    <a:pt x="208425" y="216740"/>
                    <a:pt x="205388" y="216740"/>
                    <a:pt x="201440" y="216740"/>
                  </a:cubicBezTo>
                  <a:cubicBezTo>
                    <a:pt x="182613" y="216740"/>
                    <a:pt x="182613" y="214526"/>
                    <a:pt x="181702" y="205353"/>
                  </a:cubicBezTo>
                  <a:lnTo>
                    <a:pt x="163179" y="7657"/>
                  </a:lnTo>
                  <a:cubicBezTo>
                    <a:pt x="162572" y="1330"/>
                    <a:pt x="162572" y="65"/>
                    <a:pt x="157409" y="65"/>
                  </a:cubicBezTo>
                  <a:cubicBezTo>
                    <a:pt x="152551" y="65"/>
                    <a:pt x="151336" y="2279"/>
                    <a:pt x="149514" y="5442"/>
                  </a:cubicBezTo>
                  <a:lnTo>
                    <a:pt x="43840" y="190170"/>
                  </a:lnTo>
                  <a:close/>
                  <a:moveTo>
                    <a:pt x="80279" y="143672"/>
                  </a:moveTo>
                  <a:lnTo>
                    <a:pt x="140101" y="39288"/>
                  </a:lnTo>
                  <a:lnTo>
                    <a:pt x="149818" y="143672"/>
                  </a:lnTo>
                  <a:lnTo>
                    <a:pt x="80279" y="14367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DA84EC9-4213-B4E9-9557-13D52B70D0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92365" y="4229113"/>
              <a:ext cx="276331" cy="569364"/>
            </a:xfrm>
            <a:custGeom>
              <a:avLst/>
              <a:gdLst>
                <a:gd name="connsiteX0" fmla="*/ 107618 w 276331"/>
                <a:gd name="connsiteY0" fmla="*/ 521971 h 569364"/>
                <a:gd name="connsiteX1" fmla="*/ 42331 w 276331"/>
                <a:gd name="connsiteY1" fmla="*/ 284736 h 569364"/>
                <a:gd name="connsiteX2" fmla="*/ 122 w 276331"/>
                <a:gd name="connsiteY2" fmla="*/ 336295 h 569364"/>
                <a:gd name="connsiteX3" fmla="*/ 4981 w 276331"/>
                <a:gd name="connsiteY3" fmla="*/ 341040 h 569364"/>
                <a:gd name="connsiteX4" fmla="*/ 25630 w 276331"/>
                <a:gd name="connsiteY4" fmla="*/ 315735 h 569364"/>
                <a:gd name="connsiteX5" fmla="*/ 95472 w 276331"/>
                <a:gd name="connsiteY5" fmla="*/ 569419 h 569364"/>
                <a:gd name="connsiteX6" fmla="*/ 108225 w 276331"/>
                <a:gd name="connsiteY6" fmla="*/ 561827 h 569364"/>
                <a:gd name="connsiteX7" fmla="*/ 274935 w 276331"/>
                <a:gd name="connsiteY7" fmla="*/ 12706 h 569364"/>
                <a:gd name="connsiteX8" fmla="*/ 276454 w 276331"/>
                <a:gd name="connsiteY8" fmla="*/ 6380 h 569364"/>
                <a:gd name="connsiteX9" fmla="*/ 270381 w 276331"/>
                <a:gd name="connsiteY9" fmla="*/ 54 h 569364"/>
                <a:gd name="connsiteX10" fmla="*/ 263396 w 276331"/>
                <a:gd name="connsiteY10" fmla="*/ 8278 h 569364"/>
                <a:gd name="connsiteX11" fmla="*/ 107618 w 276331"/>
                <a:gd name="connsiteY11" fmla="*/ 521971 h 56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31" h="569364">
                  <a:moveTo>
                    <a:pt x="107618" y="521971"/>
                  </a:moveTo>
                  <a:lnTo>
                    <a:pt x="42331" y="284736"/>
                  </a:lnTo>
                  <a:lnTo>
                    <a:pt x="122" y="336295"/>
                  </a:lnTo>
                  <a:lnTo>
                    <a:pt x="4981" y="341040"/>
                  </a:lnTo>
                  <a:lnTo>
                    <a:pt x="25630" y="315735"/>
                  </a:lnTo>
                  <a:lnTo>
                    <a:pt x="95472" y="569419"/>
                  </a:lnTo>
                  <a:cubicBezTo>
                    <a:pt x="105493" y="569419"/>
                    <a:pt x="105796" y="569419"/>
                    <a:pt x="108225" y="561827"/>
                  </a:cubicBezTo>
                  <a:lnTo>
                    <a:pt x="274935" y="12706"/>
                  </a:lnTo>
                  <a:cubicBezTo>
                    <a:pt x="276454" y="7961"/>
                    <a:pt x="276454" y="6696"/>
                    <a:pt x="276454" y="6380"/>
                  </a:cubicBezTo>
                  <a:cubicBezTo>
                    <a:pt x="276454" y="2900"/>
                    <a:pt x="274025" y="54"/>
                    <a:pt x="270381" y="54"/>
                  </a:cubicBezTo>
                  <a:cubicBezTo>
                    <a:pt x="265826" y="54"/>
                    <a:pt x="264611" y="4166"/>
                    <a:pt x="263396" y="8278"/>
                  </a:cubicBezTo>
                  <a:lnTo>
                    <a:pt x="107618" y="521971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C469657-9274-D67B-2901-476871FF51C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62624" y="4229114"/>
              <a:ext cx="222506" cy="12651"/>
            </a:xfrm>
            <a:custGeom>
              <a:avLst/>
              <a:gdLst>
                <a:gd name="connsiteX0" fmla="*/ 0 w 222506"/>
                <a:gd name="connsiteY0" fmla="*/ 0 h 12651"/>
                <a:gd name="connsiteX1" fmla="*/ 222507 w 222506"/>
                <a:gd name="connsiteY1" fmla="*/ 0 h 12651"/>
                <a:gd name="connsiteX2" fmla="*/ 222507 w 222506"/>
                <a:gd name="connsiteY2" fmla="*/ 12652 h 12651"/>
                <a:gd name="connsiteX3" fmla="*/ 0 w 222506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06" h="12651">
                  <a:moveTo>
                    <a:pt x="0" y="0"/>
                  </a:moveTo>
                  <a:lnTo>
                    <a:pt x="222507" y="0"/>
                  </a:lnTo>
                  <a:lnTo>
                    <a:pt x="222507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0F89E36-D43A-9DE5-3BE1-7C1D3FD4304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26747" y="4335546"/>
              <a:ext cx="93952" cy="147022"/>
            </a:xfrm>
            <a:custGeom>
              <a:avLst/>
              <a:gdLst>
                <a:gd name="connsiteX0" fmla="*/ 94086 w 93952"/>
                <a:gd name="connsiteY0" fmla="*/ 106785 h 147022"/>
                <a:gd name="connsiteX1" fmla="*/ 86859 w 93952"/>
                <a:gd name="connsiteY1" fmla="*/ 106785 h 147022"/>
                <a:gd name="connsiteX2" fmla="*/ 81333 w 93952"/>
                <a:gd name="connsiteY2" fmla="*/ 126935 h 147022"/>
                <a:gd name="connsiteX3" fmla="*/ 60289 w 93952"/>
                <a:gd name="connsiteY3" fmla="*/ 128263 h 147022"/>
                <a:gd name="connsiteX4" fmla="*/ 21177 w 93952"/>
                <a:gd name="connsiteY4" fmla="*/ 128263 h 147022"/>
                <a:gd name="connsiteX5" fmla="*/ 63690 w 93952"/>
                <a:gd name="connsiteY5" fmla="*/ 91065 h 147022"/>
                <a:gd name="connsiteX6" fmla="*/ 94086 w 93952"/>
                <a:gd name="connsiteY6" fmla="*/ 43238 h 147022"/>
                <a:gd name="connsiteX7" fmla="*/ 44347 w 93952"/>
                <a:gd name="connsiteY7" fmla="*/ 61 h 147022"/>
                <a:gd name="connsiteX8" fmla="*/ 134 w 93952"/>
                <a:gd name="connsiteY8" fmla="*/ 39695 h 147022"/>
                <a:gd name="connsiteX9" fmla="*/ 11399 w 93952"/>
                <a:gd name="connsiteY9" fmla="*/ 52095 h 147022"/>
                <a:gd name="connsiteX10" fmla="*/ 22665 w 93952"/>
                <a:gd name="connsiteY10" fmla="*/ 40360 h 147022"/>
                <a:gd name="connsiteX11" fmla="*/ 10124 w 93952"/>
                <a:gd name="connsiteY11" fmla="*/ 28624 h 147022"/>
                <a:gd name="connsiteX12" fmla="*/ 41158 w 93952"/>
                <a:gd name="connsiteY12" fmla="*/ 8032 h 147022"/>
                <a:gd name="connsiteX13" fmla="*/ 73468 w 93952"/>
                <a:gd name="connsiteY13" fmla="*/ 43238 h 147022"/>
                <a:gd name="connsiteX14" fmla="*/ 53487 w 93952"/>
                <a:gd name="connsiteY14" fmla="*/ 85751 h 147022"/>
                <a:gd name="connsiteX15" fmla="*/ 2259 w 93952"/>
                <a:gd name="connsiteY15" fmla="*/ 138448 h 147022"/>
                <a:gd name="connsiteX16" fmla="*/ 134 w 93952"/>
                <a:gd name="connsiteY16" fmla="*/ 147084 h 147022"/>
                <a:gd name="connsiteX17" fmla="*/ 87710 w 93952"/>
                <a:gd name="connsiteY17" fmla="*/ 147084 h 147022"/>
                <a:gd name="connsiteX18" fmla="*/ 94086 w 93952"/>
                <a:gd name="connsiteY18" fmla="*/ 106785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7022">
                  <a:moveTo>
                    <a:pt x="94086" y="106785"/>
                  </a:moveTo>
                  <a:lnTo>
                    <a:pt x="86859" y="106785"/>
                  </a:lnTo>
                  <a:cubicBezTo>
                    <a:pt x="86222" y="111657"/>
                    <a:pt x="84096" y="124720"/>
                    <a:pt x="81333" y="126935"/>
                  </a:cubicBezTo>
                  <a:cubicBezTo>
                    <a:pt x="79632" y="128263"/>
                    <a:pt x="63265" y="128263"/>
                    <a:pt x="60289" y="128263"/>
                  </a:cubicBezTo>
                  <a:lnTo>
                    <a:pt x="21177" y="128263"/>
                  </a:lnTo>
                  <a:cubicBezTo>
                    <a:pt x="43496" y="107671"/>
                    <a:pt x="50936" y="101471"/>
                    <a:pt x="63690" y="91065"/>
                  </a:cubicBezTo>
                  <a:cubicBezTo>
                    <a:pt x="79420" y="78001"/>
                    <a:pt x="94086" y="64273"/>
                    <a:pt x="94086" y="43238"/>
                  </a:cubicBezTo>
                  <a:cubicBezTo>
                    <a:pt x="94086" y="16446"/>
                    <a:pt x="71555" y="61"/>
                    <a:pt x="44347" y="61"/>
                  </a:cubicBezTo>
                  <a:cubicBezTo>
                    <a:pt x="17989" y="61"/>
                    <a:pt x="134" y="19325"/>
                    <a:pt x="134" y="39695"/>
                  </a:cubicBezTo>
                  <a:cubicBezTo>
                    <a:pt x="134" y="50988"/>
                    <a:pt x="9274" y="52095"/>
                    <a:pt x="11399" y="52095"/>
                  </a:cubicBezTo>
                  <a:cubicBezTo>
                    <a:pt x="16501" y="52095"/>
                    <a:pt x="22665" y="48331"/>
                    <a:pt x="22665" y="40360"/>
                  </a:cubicBezTo>
                  <a:cubicBezTo>
                    <a:pt x="22665" y="36374"/>
                    <a:pt x="21177" y="28624"/>
                    <a:pt x="10124" y="28624"/>
                  </a:cubicBezTo>
                  <a:cubicBezTo>
                    <a:pt x="16714" y="12904"/>
                    <a:pt x="31168" y="8032"/>
                    <a:pt x="41158" y="8032"/>
                  </a:cubicBezTo>
                  <a:cubicBezTo>
                    <a:pt x="62415" y="8032"/>
                    <a:pt x="73468" y="25303"/>
                    <a:pt x="73468" y="43238"/>
                  </a:cubicBezTo>
                  <a:cubicBezTo>
                    <a:pt x="73468" y="62502"/>
                    <a:pt x="60289" y="77780"/>
                    <a:pt x="53487" y="85751"/>
                  </a:cubicBezTo>
                  <a:lnTo>
                    <a:pt x="2259" y="138448"/>
                  </a:lnTo>
                  <a:cubicBezTo>
                    <a:pt x="134" y="140441"/>
                    <a:pt x="134" y="140884"/>
                    <a:pt x="134" y="147084"/>
                  </a:cubicBezTo>
                  <a:lnTo>
                    <a:pt x="87710" y="147084"/>
                  </a:lnTo>
                  <a:lnTo>
                    <a:pt x="94086" y="10678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D267D3A-E0F0-1469-6DB0-2FA70D7AFF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99063" y="4521706"/>
              <a:ext cx="149628" cy="12651"/>
            </a:xfrm>
            <a:custGeom>
              <a:avLst/>
              <a:gdLst>
                <a:gd name="connsiteX0" fmla="*/ 0 w 149628"/>
                <a:gd name="connsiteY0" fmla="*/ 0 h 12651"/>
                <a:gd name="connsiteX1" fmla="*/ 149629 w 149628"/>
                <a:gd name="connsiteY1" fmla="*/ 0 h 12651"/>
                <a:gd name="connsiteX2" fmla="*/ 149629 w 149628"/>
                <a:gd name="connsiteY2" fmla="*/ 12652 h 12651"/>
                <a:gd name="connsiteX3" fmla="*/ 0 w 149628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628" h="12651">
                  <a:moveTo>
                    <a:pt x="0" y="0"/>
                  </a:moveTo>
                  <a:lnTo>
                    <a:pt x="149629" y="0"/>
                  </a:lnTo>
                  <a:lnTo>
                    <a:pt x="149629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197AB79-11A7-CE24-2BBB-CC6D83B0C3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08628" y="4620757"/>
              <a:ext cx="127325" cy="97646"/>
            </a:xfrm>
            <a:custGeom>
              <a:avLst/>
              <a:gdLst>
                <a:gd name="connsiteX0" fmla="*/ 56675 w 127325"/>
                <a:gd name="connsiteY0" fmla="*/ 15125 h 97646"/>
                <a:gd name="connsiteX1" fmla="*/ 81970 w 127325"/>
                <a:gd name="connsiteY1" fmla="*/ 15125 h 97646"/>
                <a:gd name="connsiteX2" fmla="*/ 74105 w 127325"/>
                <a:gd name="connsiteY2" fmla="*/ 66052 h 97646"/>
                <a:gd name="connsiteX3" fmla="*/ 76443 w 127325"/>
                <a:gd name="connsiteY3" fmla="*/ 85758 h 97646"/>
                <a:gd name="connsiteX4" fmla="*/ 86009 w 127325"/>
                <a:gd name="connsiteY4" fmla="*/ 97715 h 97646"/>
                <a:gd name="connsiteX5" fmla="*/ 95999 w 127325"/>
                <a:gd name="connsiteY5" fmla="*/ 87751 h 97646"/>
                <a:gd name="connsiteX6" fmla="*/ 94299 w 127325"/>
                <a:gd name="connsiteY6" fmla="*/ 82880 h 97646"/>
                <a:gd name="connsiteX7" fmla="*/ 86434 w 127325"/>
                <a:gd name="connsiteY7" fmla="*/ 43910 h 97646"/>
                <a:gd name="connsiteX8" fmla="*/ 89410 w 127325"/>
                <a:gd name="connsiteY8" fmla="*/ 15125 h 97646"/>
                <a:gd name="connsiteX9" fmla="*/ 115980 w 127325"/>
                <a:gd name="connsiteY9" fmla="*/ 15125 h 97646"/>
                <a:gd name="connsiteX10" fmla="*/ 123845 w 127325"/>
                <a:gd name="connsiteY10" fmla="*/ 13354 h 97646"/>
                <a:gd name="connsiteX11" fmla="*/ 127458 w 127325"/>
                <a:gd name="connsiteY11" fmla="*/ 6490 h 97646"/>
                <a:gd name="connsiteX12" fmla="*/ 118318 w 127325"/>
                <a:gd name="connsiteY12" fmla="*/ 69 h 97646"/>
                <a:gd name="connsiteX13" fmla="*/ 38182 w 127325"/>
                <a:gd name="connsiteY13" fmla="*/ 69 h 97646"/>
                <a:gd name="connsiteX14" fmla="*/ 13950 w 127325"/>
                <a:gd name="connsiteY14" fmla="*/ 11361 h 97646"/>
                <a:gd name="connsiteX15" fmla="*/ 133 w 127325"/>
                <a:gd name="connsiteY15" fmla="*/ 30403 h 97646"/>
                <a:gd name="connsiteX16" fmla="*/ 3747 w 127325"/>
                <a:gd name="connsiteY16" fmla="*/ 33060 h 97646"/>
                <a:gd name="connsiteX17" fmla="*/ 7573 w 127325"/>
                <a:gd name="connsiteY17" fmla="*/ 30624 h 97646"/>
                <a:gd name="connsiteX18" fmla="*/ 36269 w 127325"/>
                <a:gd name="connsiteY18" fmla="*/ 15125 h 97646"/>
                <a:gd name="connsiteX19" fmla="*/ 49235 w 127325"/>
                <a:gd name="connsiteY19" fmla="*/ 15125 h 97646"/>
                <a:gd name="connsiteX20" fmla="*/ 24790 w 127325"/>
                <a:gd name="connsiteY20" fmla="*/ 78894 h 97646"/>
                <a:gd name="connsiteX21" fmla="*/ 20752 w 127325"/>
                <a:gd name="connsiteY21" fmla="*/ 87308 h 97646"/>
                <a:gd name="connsiteX22" fmla="*/ 20114 w 127325"/>
                <a:gd name="connsiteY22" fmla="*/ 90629 h 97646"/>
                <a:gd name="connsiteX23" fmla="*/ 27554 w 127325"/>
                <a:gd name="connsiteY23" fmla="*/ 97715 h 97646"/>
                <a:gd name="connsiteX24" fmla="*/ 43496 w 127325"/>
                <a:gd name="connsiteY24" fmla="*/ 67823 h 97646"/>
                <a:gd name="connsiteX25" fmla="*/ 56675 w 127325"/>
                <a:gd name="connsiteY25" fmla="*/ 15125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25" h="97646">
                  <a:moveTo>
                    <a:pt x="56675" y="15125"/>
                  </a:moveTo>
                  <a:lnTo>
                    <a:pt x="81970" y="15125"/>
                  </a:lnTo>
                  <a:cubicBezTo>
                    <a:pt x="78781" y="28410"/>
                    <a:pt x="74105" y="48559"/>
                    <a:pt x="74105" y="66052"/>
                  </a:cubicBezTo>
                  <a:cubicBezTo>
                    <a:pt x="74105" y="74908"/>
                    <a:pt x="75168" y="80887"/>
                    <a:pt x="76443" y="85758"/>
                  </a:cubicBezTo>
                  <a:cubicBezTo>
                    <a:pt x="79844" y="96829"/>
                    <a:pt x="82608" y="97715"/>
                    <a:pt x="86009" y="97715"/>
                  </a:cubicBezTo>
                  <a:cubicBezTo>
                    <a:pt x="90898" y="97715"/>
                    <a:pt x="95999" y="93065"/>
                    <a:pt x="95999" y="87751"/>
                  </a:cubicBezTo>
                  <a:cubicBezTo>
                    <a:pt x="95999" y="85979"/>
                    <a:pt x="95574" y="85094"/>
                    <a:pt x="94299" y="82880"/>
                  </a:cubicBezTo>
                  <a:cubicBezTo>
                    <a:pt x="90260" y="74687"/>
                    <a:pt x="86434" y="62066"/>
                    <a:pt x="86434" y="43910"/>
                  </a:cubicBezTo>
                  <a:cubicBezTo>
                    <a:pt x="86434" y="39703"/>
                    <a:pt x="86434" y="30846"/>
                    <a:pt x="89410" y="15125"/>
                  </a:cubicBezTo>
                  <a:lnTo>
                    <a:pt x="115980" y="15125"/>
                  </a:lnTo>
                  <a:cubicBezTo>
                    <a:pt x="119806" y="15125"/>
                    <a:pt x="121507" y="15125"/>
                    <a:pt x="123845" y="13354"/>
                  </a:cubicBezTo>
                  <a:cubicBezTo>
                    <a:pt x="126821" y="11140"/>
                    <a:pt x="127458" y="7597"/>
                    <a:pt x="127458" y="6490"/>
                  </a:cubicBezTo>
                  <a:cubicBezTo>
                    <a:pt x="127458" y="69"/>
                    <a:pt x="121932" y="69"/>
                    <a:pt x="118318" y="69"/>
                  </a:cubicBezTo>
                  <a:lnTo>
                    <a:pt x="38182" y="69"/>
                  </a:lnTo>
                  <a:cubicBezTo>
                    <a:pt x="29467" y="69"/>
                    <a:pt x="23515" y="2061"/>
                    <a:pt x="13950" y="11361"/>
                  </a:cubicBezTo>
                  <a:cubicBezTo>
                    <a:pt x="8423" y="16454"/>
                    <a:pt x="133" y="28410"/>
                    <a:pt x="133" y="30403"/>
                  </a:cubicBezTo>
                  <a:cubicBezTo>
                    <a:pt x="133" y="33060"/>
                    <a:pt x="2896" y="33060"/>
                    <a:pt x="3747" y="33060"/>
                  </a:cubicBezTo>
                  <a:cubicBezTo>
                    <a:pt x="6085" y="33060"/>
                    <a:pt x="6298" y="32617"/>
                    <a:pt x="7573" y="30624"/>
                  </a:cubicBezTo>
                  <a:cubicBezTo>
                    <a:pt x="18414" y="15125"/>
                    <a:pt x="31592" y="15125"/>
                    <a:pt x="36269" y="15125"/>
                  </a:cubicBezTo>
                  <a:lnTo>
                    <a:pt x="49235" y="15125"/>
                  </a:lnTo>
                  <a:cubicBezTo>
                    <a:pt x="42646" y="39481"/>
                    <a:pt x="31167" y="65609"/>
                    <a:pt x="24790" y="78894"/>
                  </a:cubicBezTo>
                  <a:cubicBezTo>
                    <a:pt x="23515" y="81772"/>
                    <a:pt x="21389" y="86422"/>
                    <a:pt x="20752" y="87308"/>
                  </a:cubicBezTo>
                  <a:cubicBezTo>
                    <a:pt x="20539" y="88194"/>
                    <a:pt x="20114" y="89079"/>
                    <a:pt x="20114" y="90629"/>
                  </a:cubicBezTo>
                  <a:cubicBezTo>
                    <a:pt x="20114" y="94172"/>
                    <a:pt x="22665" y="97715"/>
                    <a:pt x="27554" y="97715"/>
                  </a:cubicBezTo>
                  <a:cubicBezTo>
                    <a:pt x="36056" y="97715"/>
                    <a:pt x="38395" y="87751"/>
                    <a:pt x="43496" y="67823"/>
                  </a:cubicBezTo>
                  <a:lnTo>
                    <a:pt x="56675" y="1512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E9ECFA3-087E-961D-DC06-7157286670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897079" y="4338242"/>
              <a:ext cx="58302" cy="379260"/>
            </a:xfrm>
            <a:custGeom>
              <a:avLst/>
              <a:gdLst>
                <a:gd name="connsiteX0" fmla="*/ 141 w 58302"/>
                <a:gd name="connsiteY0" fmla="*/ 379317 h 379260"/>
                <a:gd name="connsiteX1" fmla="*/ 58444 w 58302"/>
                <a:gd name="connsiteY1" fmla="*/ 379317 h 379260"/>
                <a:gd name="connsiteX2" fmla="*/ 58444 w 58302"/>
                <a:gd name="connsiteY2" fmla="*/ 366665 h 379260"/>
                <a:gd name="connsiteX3" fmla="*/ 12287 w 58302"/>
                <a:gd name="connsiteY3" fmla="*/ 366665 h 379260"/>
                <a:gd name="connsiteX4" fmla="*/ 12287 w 58302"/>
                <a:gd name="connsiteY4" fmla="*/ 12710 h 379260"/>
                <a:gd name="connsiteX5" fmla="*/ 58444 w 58302"/>
                <a:gd name="connsiteY5" fmla="*/ 12710 h 379260"/>
                <a:gd name="connsiteX6" fmla="*/ 58444 w 58302"/>
                <a:gd name="connsiteY6" fmla="*/ 57 h 379260"/>
                <a:gd name="connsiteX7" fmla="*/ 141 w 58302"/>
                <a:gd name="connsiteY7" fmla="*/ 57 h 379260"/>
                <a:gd name="connsiteX8" fmla="*/ 141 w 58302"/>
                <a:gd name="connsiteY8" fmla="*/ 379317 h 37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" h="379260">
                  <a:moveTo>
                    <a:pt x="141" y="379317"/>
                  </a:moveTo>
                  <a:lnTo>
                    <a:pt x="58444" y="379317"/>
                  </a:lnTo>
                  <a:lnTo>
                    <a:pt x="58444" y="366665"/>
                  </a:lnTo>
                  <a:lnTo>
                    <a:pt x="12287" y="366665"/>
                  </a:lnTo>
                  <a:lnTo>
                    <a:pt x="12287" y="12710"/>
                  </a:lnTo>
                  <a:lnTo>
                    <a:pt x="58444" y="12710"/>
                  </a:lnTo>
                  <a:lnTo>
                    <a:pt x="58444" y="57"/>
                  </a:lnTo>
                  <a:lnTo>
                    <a:pt x="141" y="57"/>
                  </a:lnTo>
                  <a:lnTo>
                    <a:pt x="141" y="37931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52A43A7-C4AB-18C1-44D3-D738B834F12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89292" y="4396446"/>
              <a:ext cx="100208" cy="210664"/>
            </a:xfrm>
            <a:custGeom>
              <a:avLst/>
              <a:gdLst>
                <a:gd name="connsiteX0" fmla="*/ 62396 w 100208"/>
                <a:gd name="connsiteY0" fmla="*/ 8289 h 210664"/>
                <a:gd name="connsiteX1" fmla="*/ 55411 w 100208"/>
                <a:gd name="connsiteY1" fmla="*/ 65 h 210664"/>
                <a:gd name="connsiteX2" fmla="*/ 145 w 100208"/>
                <a:gd name="connsiteY2" fmla="*/ 20309 h 210664"/>
                <a:gd name="connsiteX3" fmla="*/ 145 w 100208"/>
                <a:gd name="connsiteY3" fmla="*/ 30115 h 210664"/>
                <a:gd name="connsiteX4" fmla="*/ 39925 w 100208"/>
                <a:gd name="connsiteY4" fmla="*/ 21891 h 210664"/>
                <a:gd name="connsiteX5" fmla="*/ 39925 w 100208"/>
                <a:gd name="connsiteY5" fmla="*/ 185741 h 210664"/>
                <a:gd name="connsiteX6" fmla="*/ 11684 w 100208"/>
                <a:gd name="connsiteY6" fmla="*/ 200924 h 210664"/>
                <a:gd name="connsiteX7" fmla="*/ 1967 w 100208"/>
                <a:gd name="connsiteY7" fmla="*/ 200924 h 210664"/>
                <a:gd name="connsiteX8" fmla="*/ 1967 w 100208"/>
                <a:gd name="connsiteY8" fmla="*/ 210730 h 210664"/>
                <a:gd name="connsiteX9" fmla="*/ 51160 w 100208"/>
                <a:gd name="connsiteY9" fmla="*/ 209781 h 210664"/>
                <a:gd name="connsiteX10" fmla="*/ 100353 w 100208"/>
                <a:gd name="connsiteY10" fmla="*/ 210730 h 210664"/>
                <a:gd name="connsiteX11" fmla="*/ 100353 w 100208"/>
                <a:gd name="connsiteY11" fmla="*/ 200924 h 210664"/>
                <a:gd name="connsiteX12" fmla="*/ 90636 w 100208"/>
                <a:gd name="connsiteY12" fmla="*/ 200924 h 210664"/>
                <a:gd name="connsiteX13" fmla="*/ 62396 w 100208"/>
                <a:gd name="connsiteY13" fmla="*/ 185741 h 210664"/>
                <a:gd name="connsiteX14" fmla="*/ 62396 w 100208"/>
                <a:gd name="connsiteY14" fmla="*/ 8289 h 2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10664">
                  <a:moveTo>
                    <a:pt x="62396" y="8289"/>
                  </a:moveTo>
                  <a:cubicBezTo>
                    <a:pt x="62396" y="698"/>
                    <a:pt x="62396" y="65"/>
                    <a:pt x="55411" y="65"/>
                  </a:cubicBezTo>
                  <a:cubicBezTo>
                    <a:pt x="36584" y="20309"/>
                    <a:pt x="9862" y="20309"/>
                    <a:pt x="145" y="20309"/>
                  </a:cubicBezTo>
                  <a:lnTo>
                    <a:pt x="145" y="30115"/>
                  </a:lnTo>
                  <a:cubicBezTo>
                    <a:pt x="6218" y="30115"/>
                    <a:pt x="24134" y="30115"/>
                    <a:pt x="39925" y="21891"/>
                  </a:cubicBezTo>
                  <a:lnTo>
                    <a:pt x="39925" y="185741"/>
                  </a:lnTo>
                  <a:cubicBezTo>
                    <a:pt x="39925" y="197129"/>
                    <a:pt x="39014" y="200924"/>
                    <a:pt x="11684" y="200924"/>
                  </a:cubicBezTo>
                  <a:lnTo>
                    <a:pt x="1967" y="200924"/>
                  </a:lnTo>
                  <a:lnTo>
                    <a:pt x="1967" y="210730"/>
                  </a:lnTo>
                  <a:cubicBezTo>
                    <a:pt x="12595" y="209781"/>
                    <a:pt x="39014" y="209781"/>
                    <a:pt x="51160" y="209781"/>
                  </a:cubicBezTo>
                  <a:cubicBezTo>
                    <a:pt x="63307" y="209781"/>
                    <a:pt x="89725" y="209781"/>
                    <a:pt x="100353" y="210730"/>
                  </a:cubicBezTo>
                  <a:lnTo>
                    <a:pt x="100353" y="200924"/>
                  </a:lnTo>
                  <a:lnTo>
                    <a:pt x="90636" y="200924"/>
                  </a:lnTo>
                  <a:cubicBezTo>
                    <a:pt x="63307" y="200924"/>
                    <a:pt x="62396" y="197445"/>
                    <a:pt x="62396" y="185741"/>
                  </a:cubicBezTo>
                  <a:lnTo>
                    <a:pt x="62396" y="8289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E4A1A2-70B6-9177-5976-A7E62E8C9F2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98581" y="4422700"/>
              <a:ext cx="201934" cy="210664"/>
            </a:xfrm>
            <a:custGeom>
              <a:avLst/>
              <a:gdLst>
                <a:gd name="connsiteX0" fmla="*/ 107345 w 201934"/>
                <a:gd name="connsiteY0" fmla="*/ 111724 h 210664"/>
                <a:gd name="connsiteX1" fmla="*/ 192066 w 201934"/>
                <a:gd name="connsiteY1" fmla="*/ 111724 h 210664"/>
                <a:gd name="connsiteX2" fmla="*/ 202087 w 201934"/>
                <a:gd name="connsiteY2" fmla="*/ 105398 h 210664"/>
                <a:gd name="connsiteX3" fmla="*/ 192066 w 201934"/>
                <a:gd name="connsiteY3" fmla="*/ 99071 h 210664"/>
                <a:gd name="connsiteX4" fmla="*/ 107345 w 201934"/>
                <a:gd name="connsiteY4" fmla="*/ 99071 h 210664"/>
                <a:gd name="connsiteX5" fmla="*/ 107345 w 201934"/>
                <a:gd name="connsiteY5" fmla="*/ 10503 h 210664"/>
                <a:gd name="connsiteX6" fmla="*/ 101271 w 201934"/>
                <a:gd name="connsiteY6" fmla="*/ 65 h 210664"/>
                <a:gd name="connsiteX7" fmla="*/ 95198 w 201934"/>
                <a:gd name="connsiteY7" fmla="*/ 10503 h 210664"/>
                <a:gd name="connsiteX8" fmla="*/ 95198 w 201934"/>
                <a:gd name="connsiteY8" fmla="*/ 99071 h 210664"/>
                <a:gd name="connsiteX9" fmla="*/ 10173 w 201934"/>
                <a:gd name="connsiteY9" fmla="*/ 99071 h 210664"/>
                <a:gd name="connsiteX10" fmla="*/ 152 w 201934"/>
                <a:gd name="connsiteY10" fmla="*/ 105398 h 210664"/>
                <a:gd name="connsiteX11" fmla="*/ 10173 w 201934"/>
                <a:gd name="connsiteY11" fmla="*/ 111724 h 210664"/>
                <a:gd name="connsiteX12" fmla="*/ 95198 w 201934"/>
                <a:gd name="connsiteY12" fmla="*/ 111724 h 210664"/>
                <a:gd name="connsiteX13" fmla="*/ 95198 w 201934"/>
                <a:gd name="connsiteY13" fmla="*/ 200292 h 210664"/>
                <a:gd name="connsiteX14" fmla="*/ 101271 w 201934"/>
                <a:gd name="connsiteY14" fmla="*/ 210730 h 210664"/>
                <a:gd name="connsiteX15" fmla="*/ 107345 w 201934"/>
                <a:gd name="connsiteY15" fmla="*/ 200292 h 210664"/>
                <a:gd name="connsiteX16" fmla="*/ 107345 w 201934"/>
                <a:gd name="connsiteY16" fmla="*/ 111724 h 2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10664">
                  <a:moveTo>
                    <a:pt x="107345" y="111724"/>
                  </a:moveTo>
                  <a:lnTo>
                    <a:pt x="192066" y="111724"/>
                  </a:lnTo>
                  <a:cubicBezTo>
                    <a:pt x="196317" y="111724"/>
                    <a:pt x="202087" y="111724"/>
                    <a:pt x="202087" y="105398"/>
                  </a:cubicBezTo>
                  <a:cubicBezTo>
                    <a:pt x="202087" y="99071"/>
                    <a:pt x="196317" y="99071"/>
                    <a:pt x="192066" y="99071"/>
                  </a:cubicBezTo>
                  <a:lnTo>
                    <a:pt x="107345" y="99071"/>
                  </a:lnTo>
                  <a:lnTo>
                    <a:pt x="107345" y="10503"/>
                  </a:lnTo>
                  <a:cubicBezTo>
                    <a:pt x="107345" y="6075"/>
                    <a:pt x="107345" y="65"/>
                    <a:pt x="101271" y="65"/>
                  </a:cubicBezTo>
                  <a:cubicBezTo>
                    <a:pt x="95198" y="65"/>
                    <a:pt x="95198" y="6075"/>
                    <a:pt x="95198" y="10503"/>
                  </a:cubicBezTo>
                  <a:lnTo>
                    <a:pt x="95198" y="99071"/>
                  </a:lnTo>
                  <a:lnTo>
                    <a:pt x="10173" y="99071"/>
                  </a:lnTo>
                  <a:cubicBezTo>
                    <a:pt x="5922" y="99071"/>
                    <a:pt x="152" y="99071"/>
                    <a:pt x="152" y="105398"/>
                  </a:cubicBezTo>
                  <a:cubicBezTo>
                    <a:pt x="152" y="111724"/>
                    <a:pt x="5922" y="111724"/>
                    <a:pt x="10173" y="111724"/>
                  </a:cubicBezTo>
                  <a:lnTo>
                    <a:pt x="95198" y="111724"/>
                  </a:lnTo>
                  <a:lnTo>
                    <a:pt x="95198" y="200292"/>
                  </a:lnTo>
                  <a:cubicBezTo>
                    <a:pt x="95198" y="204720"/>
                    <a:pt x="95198" y="210730"/>
                    <a:pt x="101271" y="210730"/>
                  </a:cubicBezTo>
                  <a:cubicBezTo>
                    <a:pt x="107345" y="210730"/>
                    <a:pt x="107345" y="204720"/>
                    <a:pt x="107345" y="200292"/>
                  </a:cubicBezTo>
                  <a:lnTo>
                    <a:pt x="107345" y="11172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96845F-13C8-2478-BC4A-FB9506416A3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15299" y="4369876"/>
              <a:ext cx="70449" cy="316313"/>
            </a:xfrm>
            <a:custGeom>
              <a:avLst/>
              <a:gdLst>
                <a:gd name="connsiteX0" fmla="*/ 70612 w 70449"/>
                <a:gd name="connsiteY0" fmla="*/ 313216 h 316313"/>
                <a:gd name="connsiteX1" fmla="*/ 65449 w 70449"/>
                <a:gd name="connsiteY1" fmla="*/ 306257 h 316313"/>
                <a:gd name="connsiteX2" fmla="*/ 17775 w 70449"/>
                <a:gd name="connsiteY2" fmla="*/ 158222 h 316313"/>
                <a:gd name="connsiteX3" fmla="*/ 66664 w 70449"/>
                <a:gd name="connsiteY3" fmla="*/ 8606 h 316313"/>
                <a:gd name="connsiteX4" fmla="*/ 70612 w 70449"/>
                <a:gd name="connsiteY4" fmla="*/ 3228 h 316313"/>
                <a:gd name="connsiteX5" fmla="*/ 67575 w 70449"/>
                <a:gd name="connsiteY5" fmla="*/ 65 h 316313"/>
                <a:gd name="connsiteX6" fmla="*/ 19293 w 70449"/>
                <a:gd name="connsiteY6" fmla="*/ 61746 h 316313"/>
                <a:gd name="connsiteX7" fmla="*/ 162 w 70449"/>
                <a:gd name="connsiteY7" fmla="*/ 158222 h 316313"/>
                <a:gd name="connsiteX8" fmla="*/ 20204 w 70449"/>
                <a:gd name="connsiteY8" fmla="*/ 256912 h 316313"/>
                <a:gd name="connsiteX9" fmla="*/ 67575 w 70449"/>
                <a:gd name="connsiteY9" fmla="*/ 316379 h 316313"/>
                <a:gd name="connsiteX10" fmla="*/ 70612 w 70449"/>
                <a:gd name="connsiteY10" fmla="*/ 313216 h 31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6313">
                  <a:moveTo>
                    <a:pt x="70612" y="313216"/>
                  </a:moveTo>
                  <a:cubicBezTo>
                    <a:pt x="70612" y="312267"/>
                    <a:pt x="70612" y="311634"/>
                    <a:pt x="65449" y="306257"/>
                  </a:cubicBezTo>
                  <a:cubicBezTo>
                    <a:pt x="27492" y="266401"/>
                    <a:pt x="17775" y="206618"/>
                    <a:pt x="17775" y="158222"/>
                  </a:cubicBezTo>
                  <a:cubicBezTo>
                    <a:pt x="17775" y="103183"/>
                    <a:pt x="29314" y="48145"/>
                    <a:pt x="66664" y="8606"/>
                  </a:cubicBezTo>
                  <a:cubicBezTo>
                    <a:pt x="70612" y="4810"/>
                    <a:pt x="70612" y="4177"/>
                    <a:pt x="70612" y="3228"/>
                  </a:cubicBezTo>
                  <a:cubicBezTo>
                    <a:pt x="70612" y="1014"/>
                    <a:pt x="69397" y="65"/>
                    <a:pt x="67575" y="65"/>
                  </a:cubicBezTo>
                  <a:cubicBezTo>
                    <a:pt x="64538" y="65"/>
                    <a:pt x="37209" y="21574"/>
                    <a:pt x="19293" y="61746"/>
                  </a:cubicBezTo>
                  <a:cubicBezTo>
                    <a:pt x="3806" y="96541"/>
                    <a:pt x="162" y="131652"/>
                    <a:pt x="162" y="158222"/>
                  </a:cubicBezTo>
                  <a:cubicBezTo>
                    <a:pt x="162" y="182895"/>
                    <a:pt x="3503" y="221168"/>
                    <a:pt x="20204" y="256912"/>
                  </a:cubicBezTo>
                  <a:cubicBezTo>
                    <a:pt x="38424" y="295819"/>
                    <a:pt x="64538" y="316379"/>
                    <a:pt x="67575" y="316379"/>
                  </a:cubicBezTo>
                  <a:cubicBezTo>
                    <a:pt x="69397" y="316379"/>
                    <a:pt x="70612" y="315430"/>
                    <a:pt x="70612" y="313216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430E377-958A-7BE9-396E-FFEA237B0D3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15474" y="4467300"/>
              <a:ext cx="139076" cy="143290"/>
            </a:xfrm>
            <a:custGeom>
              <a:avLst/>
              <a:gdLst>
                <a:gd name="connsiteX0" fmla="*/ 101285 w 139076"/>
                <a:gd name="connsiteY0" fmla="*/ 20309 h 143290"/>
                <a:gd name="connsiteX1" fmla="*/ 73348 w 139076"/>
                <a:gd name="connsiteY1" fmla="*/ 65 h 143290"/>
                <a:gd name="connsiteX2" fmla="*/ 166 w 139076"/>
                <a:gd name="connsiteY2" fmla="*/ 92745 h 143290"/>
                <a:gd name="connsiteX3" fmla="*/ 40553 w 139076"/>
                <a:gd name="connsiteY3" fmla="*/ 143355 h 143290"/>
                <a:gd name="connsiteX4" fmla="*/ 80029 w 139076"/>
                <a:gd name="connsiteY4" fmla="*/ 119632 h 143290"/>
                <a:gd name="connsiteX5" fmla="*/ 107662 w 139076"/>
                <a:gd name="connsiteY5" fmla="*/ 143355 h 143290"/>
                <a:gd name="connsiteX6" fmla="*/ 130133 w 139076"/>
                <a:gd name="connsiteY6" fmla="*/ 125958 h 143290"/>
                <a:gd name="connsiteX7" fmla="*/ 139243 w 139076"/>
                <a:gd name="connsiteY7" fmla="*/ 94643 h 143290"/>
                <a:gd name="connsiteX8" fmla="*/ 135599 w 139076"/>
                <a:gd name="connsiteY8" fmla="*/ 91480 h 143290"/>
                <a:gd name="connsiteX9" fmla="*/ 131348 w 139076"/>
                <a:gd name="connsiteY9" fmla="*/ 97173 h 143290"/>
                <a:gd name="connsiteX10" fmla="*/ 108270 w 139076"/>
                <a:gd name="connsiteY10" fmla="*/ 136396 h 143290"/>
                <a:gd name="connsiteX11" fmla="*/ 99160 w 139076"/>
                <a:gd name="connsiteY11" fmla="*/ 121846 h 143290"/>
                <a:gd name="connsiteX12" fmla="*/ 103107 w 139076"/>
                <a:gd name="connsiteY12" fmla="*/ 98439 h 143290"/>
                <a:gd name="connsiteX13" fmla="*/ 109788 w 139076"/>
                <a:gd name="connsiteY13" fmla="*/ 69970 h 143290"/>
                <a:gd name="connsiteX14" fmla="*/ 120720 w 139076"/>
                <a:gd name="connsiteY14" fmla="*/ 25687 h 143290"/>
                <a:gd name="connsiteX15" fmla="*/ 122845 w 139076"/>
                <a:gd name="connsiteY15" fmla="*/ 14932 h 143290"/>
                <a:gd name="connsiteX16" fmla="*/ 114039 w 139076"/>
                <a:gd name="connsiteY16" fmla="*/ 6391 h 143290"/>
                <a:gd name="connsiteX17" fmla="*/ 101285 w 139076"/>
                <a:gd name="connsiteY17" fmla="*/ 20309 h 143290"/>
                <a:gd name="connsiteX18" fmla="*/ 81547 w 139076"/>
                <a:gd name="connsiteY18" fmla="*/ 102234 h 143290"/>
                <a:gd name="connsiteX19" fmla="*/ 75474 w 139076"/>
                <a:gd name="connsiteY19" fmla="*/ 113938 h 143290"/>
                <a:gd name="connsiteX20" fmla="*/ 41160 w 139076"/>
                <a:gd name="connsiteY20" fmla="*/ 136396 h 143290"/>
                <a:gd name="connsiteX21" fmla="*/ 21726 w 139076"/>
                <a:gd name="connsiteY21" fmla="*/ 106663 h 143290"/>
                <a:gd name="connsiteX22" fmla="*/ 38427 w 139076"/>
                <a:gd name="connsiteY22" fmla="*/ 37390 h 143290"/>
                <a:gd name="connsiteX23" fmla="*/ 73652 w 139076"/>
                <a:gd name="connsiteY23" fmla="*/ 7024 h 143290"/>
                <a:gd name="connsiteX24" fmla="*/ 97641 w 139076"/>
                <a:gd name="connsiteY24" fmla="*/ 34860 h 143290"/>
                <a:gd name="connsiteX25" fmla="*/ 96730 w 139076"/>
                <a:gd name="connsiteY25" fmla="*/ 40237 h 143290"/>
                <a:gd name="connsiteX26" fmla="*/ 81547 w 139076"/>
                <a:gd name="connsiteY26" fmla="*/ 102234 h 1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076" h="143290">
                  <a:moveTo>
                    <a:pt x="101285" y="20309"/>
                  </a:moveTo>
                  <a:cubicBezTo>
                    <a:pt x="95819" y="8606"/>
                    <a:pt x="87013" y="65"/>
                    <a:pt x="73348" y="65"/>
                  </a:cubicBezTo>
                  <a:cubicBezTo>
                    <a:pt x="37820" y="65"/>
                    <a:pt x="166" y="46563"/>
                    <a:pt x="166" y="92745"/>
                  </a:cubicBezTo>
                  <a:cubicBezTo>
                    <a:pt x="166" y="122479"/>
                    <a:pt x="16867" y="143355"/>
                    <a:pt x="40553" y="143355"/>
                  </a:cubicBezTo>
                  <a:cubicBezTo>
                    <a:pt x="46626" y="143355"/>
                    <a:pt x="61809" y="142090"/>
                    <a:pt x="80029" y="119632"/>
                  </a:cubicBezTo>
                  <a:cubicBezTo>
                    <a:pt x="82458" y="132917"/>
                    <a:pt x="93086" y="143355"/>
                    <a:pt x="107662" y="143355"/>
                  </a:cubicBezTo>
                  <a:cubicBezTo>
                    <a:pt x="118290" y="143355"/>
                    <a:pt x="125275" y="136080"/>
                    <a:pt x="130133" y="125958"/>
                  </a:cubicBezTo>
                  <a:cubicBezTo>
                    <a:pt x="135295" y="114571"/>
                    <a:pt x="139243" y="95276"/>
                    <a:pt x="139243" y="94643"/>
                  </a:cubicBezTo>
                  <a:cubicBezTo>
                    <a:pt x="139243" y="91480"/>
                    <a:pt x="136510" y="91480"/>
                    <a:pt x="135599" y="91480"/>
                  </a:cubicBezTo>
                  <a:cubicBezTo>
                    <a:pt x="132562" y="91480"/>
                    <a:pt x="132259" y="92745"/>
                    <a:pt x="131348" y="97173"/>
                  </a:cubicBezTo>
                  <a:cubicBezTo>
                    <a:pt x="126186" y="117734"/>
                    <a:pt x="120720" y="136396"/>
                    <a:pt x="108270" y="136396"/>
                  </a:cubicBezTo>
                  <a:cubicBezTo>
                    <a:pt x="100071" y="136396"/>
                    <a:pt x="99160" y="128172"/>
                    <a:pt x="99160" y="121846"/>
                  </a:cubicBezTo>
                  <a:cubicBezTo>
                    <a:pt x="99160" y="114887"/>
                    <a:pt x="99767" y="112357"/>
                    <a:pt x="103107" y="98439"/>
                  </a:cubicBezTo>
                  <a:cubicBezTo>
                    <a:pt x="106448" y="85154"/>
                    <a:pt x="107055" y="81990"/>
                    <a:pt x="109788" y="69970"/>
                  </a:cubicBezTo>
                  <a:lnTo>
                    <a:pt x="120720" y="25687"/>
                  </a:lnTo>
                  <a:cubicBezTo>
                    <a:pt x="122845" y="16830"/>
                    <a:pt x="122845" y="16197"/>
                    <a:pt x="122845" y="14932"/>
                  </a:cubicBezTo>
                  <a:cubicBezTo>
                    <a:pt x="122845" y="9555"/>
                    <a:pt x="119201" y="6391"/>
                    <a:pt x="114039" y="6391"/>
                  </a:cubicBezTo>
                  <a:cubicBezTo>
                    <a:pt x="106751" y="6391"/>
                    <a:pt x="102196" y="13350"/>
                    <a:pt x="101285" y="20309"/>
                  </a:cubicBezTo>
                  <a:close/>
                  <a:moveTo>
                    <a:pt x="81547" y="102234"/>
                  </a:moveTo>
                  <a:cubicBezTo>
                    <a:pt x="80029" y="107928"/>
                    <a:pt x="80029" y="108561"/>
                    <a:pt x="75474" y="113938"/>
                  </a:cubicBezTo>
                  <a:cubicBezTo>
                    <a:pt x="62113" y="131335"/>
                    <a:pt x="49663" y="136396"/>
                    <a:pt x="41160" y="136396"/>
                  </a:cubicBezTo>
                  <a:cubicBezTo>
                    <a:pt x="25977" y="136396"/>
                    <a:pt x="21726" y="118999"/>
                    <a:pt x="21726" y="106663"/>
                  </a:cubicBezTo>
                  <a:cubicBezTo>
                    <a:pt x="21726" y="90847"/>
                    <a:pt x="31443" y="51941"/>
                    <a:pt x="38427" y="37390"/>
                  </a:cubicBezTo>
                  <a:cubicBezTo>
                    <a:pt x="47841" y="18728"/>
                    <a:pt x="61506" y="7024"/>
                    <a:pt x="73652" y="7024"/>
                  </a:cubicBezTo>
                  <a:cubicBezTo>
                    <a:pt x="93390" y="7024"/>
                    <a:pt x="97641" y="32962"/>
                    <a:pt x="97641" y="34860"/>
                  </a:cubicBezTo>
                  <a:cubicBezTo>
                    <a:pt x="97641" y="36757"/>
                    <a:pt x="97034" y="38655"/>
                    <a:pt x="96730" y="40237"/>
                  </a:cubicBezTo>
                  <a:lnTo>
                    <a:pt x="81547" y="10223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5E895CF-A804-742B-12FC-AFB6D7E5FC0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30542" y="4467300"/>
              <a:ext cx="143024" cy="139810"/>
            </a:xfrm>
            <a:custGeom>
              <a:avLst/>
              <a:gdLst>
                <a:gd name="connsiteX0" fmla="*/ 52099 w 143024"/>
                <a:gd name="connsiteY0" fmla="*/ 3545 h 139810"/>
                <a:gd name="connsiteX1" fmla="*/ 48152 w 143024"/>
                <a:gd name="connsiteY1" fmla="*/ 65 h 139810"/>
                <a:gd name="connsiteX2" fmla="*/ 11105 w 143024"/>
                <a:gd name="connsiteY2" fmla="*/ 3228 h 139810"/>
                <a:gd name="connsiteX3" fmla="*/ 5335 w 143024"/>
                <a:gd name="connsiteY3" fmla="*/ 9555 h 139810"/>
                <a:gd name="connsiteX4" fmla="*/ 12623 w 143024"/>
                <a:gd name="connsiteY4" fmla="*/ 13350 h 139810"/>
                <a:gd name="connsiteX5" fmla="*/ 27806 w 143024"/>
                <a:gd name="connsiteY5" fmla="*/ 18728 h 139810"/>
                <a:gd name="connsiteX6" fmla="*/ 22037 w 143024"/>
                <a:gd name="connsiteY6" fmla="*/ 44349 h 139810"/>
                <a:gd name="connsiteX7" fmla="*/ 3513 w 143024"/>
                <a:gd name="connsiteY7" fmla="*/ 121846 h 139810"/>
                <a:gd name="connsiteX8" fmla="*/ 173 w 143024"/>
                <a:gd name="connsiteY8" fmla="*/ 136080 h 139810"/>
                <a:gd name="connsiteX9" fmla="*/ 5032 w 143024"/>
                <a:gd name="connsiteY9" fmla="*/ 139876 h 139810"/>
                <a:gd name="connsiteX10" fmla="*/ 9283 w 143024"/>
                <a:gd name="connsiteY10" fmla="*/ 139876 h 139810"/>
                <a:gd name="connsiteX11" fmla="*/ 94915 w 143024"/>
                <a:gd name="connsiteY11" fmla="*/ 93378 h 139810"/>
                <a:gd name="connsiteX12" fmla="*/ 143198 w 143024"/>
                <a:gd name="connsiteY12" fmla="*/ 8606 h 139810"/>
                <a:gd name="connsiteX13" fmla="*/ 134391 w 143024"/>
                <a:gd name="connsiteY13" fmla="*/ 65 h 139810"/>
                <a:gd name="connsiteX14" fmla="*/ 122549 w 143024"/>
                <a:gd name="connsiteY14" fmla="*/ 10503 h 139810"/>
                <a:gd name="connsiteX15" fmla="*/ 22340 w 143024"/>
                <a:gd name="connsiteY15" fmla="*/ 129437 h 139810"/>
                <a:gd name="connsiteX16" fmla="*/ 52099 w 143024"/>
                <a:gd name="connsiteY16" fmla="*/ 3545 h 1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024" h="139810">
                  <a:moveTo>
                    <a:pt x="52099" y="3545"/>
                  </a:moveTo>
                  <a:cubicBezTo>
                    <a:pt x="52099" y="3228"/>
                    <a:pt x="52099" y="65"/>
                    <a:pt x="48152" y="65"/>
                  </a:cubicBezTo>
                  <a:cubicBezTo>
                    <a:pt x="41167" y="65"/>
                    <a:pt x="19000" y="2596"/>
                    <a:pt x="11105" y="3228"/>
                  </a:cubicBezTo>
                  <a:cubicBezTo>
                    <a:pt x="8676" y="3545"/>
                    <a:pt x="5335" y="3861"/>
                    <a:pt x="5335" y="9555"/>
                  </a:cubicBezTo>
                  <a:cubicBezTo>
                    <a:pt x="5335" y="13350"/>
                    <a:pt x="8068" y="13350"/>
                    <a:pt x="12623" y="13350"/>
                  </a:cubicBezTo>
                  <a:cubicBezTo>
                    <a:pt x="27199" y="13350"/>
                    <a:pt x="27806" y="15564"/>
                    <a:pt x="27806" y="18728"/>
                  </a:cubicBezTo>
                  <a:cubicBezTo>
                    <a:pt x="27806" y="20942"/>
                    <a:pt x="24162" y="35809"/>
                    <a:pt x="22037" y="44349"/>
                  </a:cubicBezTo>
                  <a:lnTo>
                    <a:pt x="3513" y="121846"/>
                  </a:lnTo>
                  <a:cubicBezTo>
                    <a:pt x="2299" y="126591"/>
                    <a:pt x="173" y="135447"/>
                    <a:pt x="173" y="136080"/>
                  </a:cubicBezTo>
                  <a:cubicBezTo>
                    <a:pt x="173" y="139560"/>
                    <a:pt x="3210" y="139876"/>
                    <a:pt x="5032" y="139876"/>
                  </a:cubicBezTo>
                  <a:lnTo>
                    <a:pt x="9283" y="139876"/>
                  </a:lnTo>
                  <a:cubicBezTo>
                    <a:pt x="30539" y="136080"/>
                    <a:pt x="63638" y="123744"/>
                    <a:pt x="94915" y="93378"/>
                  </a:cubicBezTo>
                  <a:cubicBezTo>
                    <a:pt x="134999" y="54471"/>
                    <a:pt x="143198" y="11452"/>
                    <a:pt x="143198" y="8606"/>
                  </a:cubicBezTo>
                  <a:cubicBezTo>
                    <a:pt x="143198" y="3228"/>
                    <a:pt x="139554" y="65"/>
                    <a:pt x="134391" y="65"/>
                  </a:cubicBezTo>
                  <a:cubicBezTo>
                    <a:pt x="131962" y="65"/>
                    <a:pt x="124978" y="1330"/>
                    <a:pt x="122549" y="10503"/>
                  </a:cubicBezTo>
                  <a:cubicBezTo>
                    <a:pt x="103114" y="82307"/>
                    <a:pt x="56958" y="117734"/>
                    <a:pt x="22340" y="129437"/>
                  </a:cubicBezTo>
                  <a:lnTo>
                    <a:pt x="52099" y="354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9988680D-9441-7654-AEB2-710E53FA65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97174" y="4345301"/>
              <a:ext cx="93952" cy="147022"/>
            </a:xfrm>
            <a:custGeom>
              <a:avLst/>
              <a:gdLst>
                <a:gd name="connsiteX0" fmla="*/ 94131 w 93952"/>
                <a:gd name="connsiteY0" fmla="*/ 106786 h 147022"/>
                <a:gd name="connsiteX1" fmla="*/ 86904 w 93952"/>
                <a:gd name="connsiteY1" fmla="*/ 106786 h 147022"/>
                <a:gd name="connsiteX2" fmla="*/ 81378 w 93952"/>
                <a:gd name="connsiteY2" fmla="*/ 126935 h 147022"/>
                <a:gd name="connsiteX3" fmla="*/ 60334 w 93952"/>
                <a:gd name="connsiteY3" fmla="*/ 128263 h 147022"/>
                <a:gd name="connsiteX4" fmla="*/ 21222 w 93952"/>
                <a:gd name="connsiteY4" fmla="*/ 128263 h 147022"/>
                <a:gd name="connsiteX5" fmla="*/ 63735 w 93952"/>
                <a:gd name="connsiteY5" fmla="*/ 91065 h 147022"/>
                <a:gd name="connsiteX6" fmla="*/ 94131 w 93952"/>
                <a:gd name="connsiteY6" fmla="*/ 43238 h 147022"/>
                <a:gd name="connsiteX7" fmla="*/ 44392 w 93952"/>
                <a:gd name="connsiteY7" fmla="*/ 61 h 147022"/>
                <a:gd name="connsiteX8" fmla="*/ 179 w 93952"/>
                <a:gd name="connsiteY8" fmla="*/ 39696 h 147022"/>
                <a:gd name="connsiteX9" fmla="*/ 11444 w 93952"/>
                <a:gd name="connsiteY9" fmla="*/ 52095 h 147022"/>
                <a:gd name="connsiteX10" fmla="*/ 22710 w 93952"/>
                <a:gd name="connsiteY10" fmla="*/ 40360 h 147022"/>
                <a:gd name="connsiteX11" fmla="*/ 10169 w 93952"/>
                <a:gd name="connsiteY11" fmla="*/ 28625 h 147022"/>
                <a:gd name="connsiteX12" fmla="*/ 41203 w 93952"/>
                <a:gd name="connsiteY12" fmla="*/ 8033 h 147022"/>
                <a:gd name="connsiteX13" fmla="*/ 73513 w 93952"/>
                <a:gd name="connsiteY13" fmla="*/ 43238 h 147022"/>
                <a:gd name="connsiteX14" fmla="*/ 53532 w 93952"/>
                <a:gd name="connsiteY14" fmla="*/ 85751 h 147022"/>
                <a:gd name="connsiteX15" fmla="*/ 2304 w 93952"/>
                <a:gd name="connsiteY15" fmla="*/ 138449 h 147022"/>
                <a:gd name="connsiteX16" fmla="*/ 179 w 93952"/>
                <a:gd name="connsiteY16" fmla="*/ 147084 h 147022"/>
                <a:gd name="connsiteX17" fmla="*/ 87755 w 93952"/>
                <a:gd name="connsiteY17" fmla="*/ 147084 h 147022"/>
                <a:gd name="connsiteX18" fmla="*/ 94131 w 93952"/>
                <a:gd name="connsiteY18" fmla="*/ 106786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7022">
                  <a:moveTo>
                    <a:pt x="94131" y="106786"/>
                  </a:moveTo>
                  <a:lnTo>
                    <a:pt x="86904" y="106786"/>
                  </a:lnTo>
                  <a:cubicBezTo>
                    <a:pt x="86267" y="111657"/>
                    <a:pt x="84141" y="124721"/>
                    <a:pt x="81378" y="126935"/>
                  </a:cubicBezTo>
                  <a:cubicBezTo>
                    <a:pt x="79677" y="128263"/>
                    <a:pt x="63310" y="128263"/>
                    <a:pt x="60334" y="128263"/>
                  </a:cubicBezTo>
                  <a:lnTo>
                    <a:pt x="21222" y="128263"/>
                  </a:lnTo>
                  <a:cubicBezTo>
                    <a:pt x="43541" y="107671"/>
                    <a:pt x="50981" y="101472"/>
                    <a:pt x="63735" y="91065"/>
                  </a:cubicBezTo>
                  <a:cubicBezTo>
                    <a:pt x="79465" y="78001"/>
                    <a:pt x="94131" y="64273"/>
                    <a:pt x="94131" y="43238"/>
                  </a:cubicBezTo>
                  <a:cubicBezTo>
                    <a:pt x="94131" y="16447"/>
                    <a:pt x="71600" y="61"/>
                    <a:pt x="44392" y="61"/>
                  </a:cubicBezTo>
                  <a:cubicBezTo>
                    <a:pt x="18034" y="61"/>
                    <a:pt x="179" y="19325"/>
                    <a:pt x="179" y="39696"/>
                  </a:cubicBezTo>
                  <a:cubicBezTo>
                    <a:pt x="179" y="50988"/>
                    <a:pt x="9319" y="52095"/>
                    <a:pt x="11444" y="52095"/>
                  </a:cubicBezTo>
                  <a:cubicBezTo>
                    <a:pt x="16546" y="52095"/>
                    <a:pt x="22710" y="48331"/>
                    <a:pt x="22710" y="40360"/>
                  </a:cubicBezTo>
                  <a:cubicBezTo>
                    <a:pt x="22710" y="36374"/>
                    <a:pt x="21222" y="28625"/>
                    <a:pt x="10169" y="28625"/>
                  </a:cubicBezTo>
                  <a:cubicBezTo>
                    <a:pt x="16759" y="12904"/>
                    <a:pt x="31213" y="8033"/>
                    <a:pt x="41203" y="8033"/>
                  </a:cubicBezTo>
                  <a:cubicBezTo>
                    <a:pt x="62460" y="8033"/>
                    <a:pt x="73513" y="25303"/>
                    <a:pt x="73513" y="43238"/>
                  </a:cubicBezTo>
                  <a:cubicBezTo>
                    <a:pt x="73513" y="62502"/>
                    <a:pt x="60334" y="77780"/>
                    <a:pt x="53532" y="85751"/>
                  </a:cubicBezTo>
                  <a:lnTo>
                    <a:pt x="2304" y="138449"/>
                  </a:lnTo>
                  <a:cubicBezTo>
                    <a:pt x="179" y="140442"/>
                    <a:pt x="179" y="140884"/>
                    <a:pt x="179" y="147084"/>
                  </a:cubicBezTo>
                  <a:lnTo>
                    <a:pt x="87755" y="147084"/>
                  </a:lnTo>
                  <a:lnTo>
                    <a:pt x="94131" y="106786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B92C03E-2B5C-6B0D-38D0-50A487BEAC5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37317" y="4369876"/>
              <a:ext cx="70449" cy="316313"/>
            </a:xfrm>
            <a:custGeom>
              <a:avLst/>
              <a:gdLst>
                <a:gd name="connsiteX0" fmla="*/ 70633 w 70449"/>
                <a:gd name="connsiteY0" fmla="*/ 158222 h 316313"/>
                <a:gd name="connsiteX1" fmla="*/ 50591 w 70449"/>
                <a:gd name="connsiteY1" fmla="*/ 59532 h 316313"/>
                <a:gd name="connsiteX2" fmla="*/ 3220 w 70449"/>
                <a:gd name="connsiteY2" fmla="*/ 65 h 316313"/>
                <a:gd name="connsiteX3" fmla="*/ 183 w 70449"/>
                <a:gd name="connsiteY3" fmla="*/ 3228 h 316313"/>
                <a:gd name="connsiteX4" fmla="*/ 5953 w 70449"/>
                <a:gd name="connsiteY4" fmla="*/ 10503 h 316313"/>
                <a:gd name="connsiteX5" fmla="*/ 53020 w 70449"/>
                <a:gd name="connsiteY5" fmla="*/ 158222 h 316313"/>
                <a:gd name="connsiteX6" fmla="*/ 4131 w 70449"/>
                <a:gd name="connsiteY6" fmla="*/ 307838 h 316313"/>
                <a:gd name="connsiteX7" fmla="*/ 183 w 70449"/>
                <a:gd name="connsiteY7" fmla="*/ 313216 h 316313"/>
                <a:gd name="connsiteX8" fmla="*/ 3220 w 70449"/>
                <a:gd name="connsiteY8" fmla="*/ 316379 h 316313"/>
                <a:gd name="connsiteX9" fmla="*/ 51502 w 70449"/>
                <a:gd name="connsiteY9" fmla="*/ 254698 h 316313"/>
                <a:gd name="connsiteX10" fmla="*/ 70633 w 70449"/>
                <a:gd name="connsiteY10" fmla="*/ 158222 h 31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49" h="316313">
                  <a:moveTo>
                    <a:pt x="70633" y="158222"/>
                  </a:moveTo>
                  <a:cubicBezTo>
                    <a:pt x="70633" y="133550"/>
                    <a:pt x="67292" y="95276"/>
                    <a:pt x="50591" y="59532"/>
                  </a:cubicBezTo>
                  <a:cubicBezTo>
                    <a:pt x="32371" y="20626"/>
                    <a:pt x="6256" y="65"/>
                    <a:pt x="3220" y="65"/>
                  </a:cubicBezTo>
                  <a:cubicBezTo>
                    <a:pt x="1398" y="65"/>
                    <a:pt x="183" y="1330"/>
                    <a:pt x="183" y="3228"/>
                  </a:cubicBezTo>
                  <a:cubicBezTo>
                    <a:pt x="183" y="4177"/>
                    <a:pt x="183" y="4810"/>
                    <a:pt x="5953" y="10503"/>
                  </a:cubicBezTo>
                  <a:cubicBezTo>
                    <a:pt x="35711" y="41819"/>
                    <a:pt x="53020" y="92112"/>
                    <a:pt x="53020" y="158222"/>
                  </a:cubicBezTo>
                  <a:cubicBezTo>
                    <a:pt x="53020" y="212312"/>
                    <a:pt x="41785" y="267983"/>
                    <a:pt x="4131" y="307838"/>
                  </a:cubicBezTo>
                  <a:cubicBezTo>
                    <a:pt x="183" y="311634"/>
                    <a:pt x="183" y="312267"/>
                    <a:pt x="183" y="313216"/>
                  </a:cubicBezTo>
                  <a:cubicBezTo>
                    <a:pt x="183" y="315114"/>
                    <a:pt x="1398" y="316379"/>
                    <a:pt x="3220" y="316379"/>
                  </a:cubicBezTo>
                  <a:cubicBezTo>
                    <a:pt x="6256" y="316379"/>
                    <a:pt x="33586" y="294870"/>
                    <a:pt x="51502" y="254698"/>
                  </a:cubicBezTo>
                  <a:cubicBezTo>
                    <a:pt x="66989" y="219903"/>
                    <a:pt x="70633" y="184792"/>
                    <a:pt x="70633" y="158222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8C60083-A3FF-CBA0-29DF-FDC135B8FE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61056" y="4431433"/>
              <a:ext cx="143692" cy="10849"/>
            </a:xfrm>
            <a:custGeom>
              <a:avLst/>
              <a:gdLst>
                <a:gd name="connsiteX0" fmla="*/ 135377 w 143692"/>
                <a:gd name="connsiteY0" fmla="*/ 10911 h 10849"/>
                <a:gd name="connsiteX1" fmla="*/ 143879 w 143692"/>
                <a:gd name="connsiteY1" fmla="*/ 5597 h 10849"/>
                <a:gd name="connsiteX2" fmla="*/ 135377 w 143692"/>
                <a:gd name="connsiteY2" fmla="*/ 61 h 10849"/>
                <a:gd name="connsiteX3" fmla="*/ 8689 w 143692"/>
                <a:gd name="connsiteY3" fmla="*/ 61 h 10849"/>
                <a:gd name="connsiteX4" fmla="*/ 187 w 143692"/>
                <a:gd name="connsiteY4" fmla="*/ 5376 h 10849"/>
                <a:gd name="connsiteX5" fmla="*/ 8689 w 143692"/>
                <a:gd name="connsiteY5" fmla="*/ 10911 h 10849"/>
                <a:gd name="connsiteX6" fmla="*/ 135377 w 143692"/>
                <a:gd name="connsiteY6" fmla="*/ 10911 h 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849">
                  <a:moveTo>
                    <a:pt x="135377" y="10911"/>
                  </a:moveTo>
                  <a:cubicBezTo>
                    <a:pt x="138778" y="10911"/>
                    <a:pt x="143879" y="10911"/>
                    <a:pt x="143879" y="5597"/>
                  </a:cubicBezTo>
                  <a:cubicBezTo>
                    <a:pt x="143879" y="61"/>
                    <a:pt x="138990" y="61"/>
                    <a:pt x="135377" y="61"/>
                  </a:cubicBezTo>
                  <a:lnTo>
                    <a:pt x="8689" y="61"/>
                  </a:lnTo>
                  <a:cubicBezTo>
                    <a:pt x="5288" y="61"/>
                    <a:pt x="187" y="61"/>
                    <a:pt x="187" y="5376"/>
                  </a:cubicBezTo>
                  <a:cubicBezTo>
                    <a:pt x="187" y="10911"/>
                    <a:pt x="5076" y="10911"/>
                    <a:pt x="8689" y="10911"/>
                  </a:cubicBezTo>
                  <a:lnTo>
                    <a:pt x="135377" y="10911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05B58A9-DA8B-A06F-69BD-94A9CCE02A4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27676" y="4394677"/>
              <a:ext cx="118610" cy="140601"/>
            </a:xfrm>
            <a:custGeom>
              <a:avLst/>
              <a:gdLst>
                <a:gd name="connsiteX0" fmla="*/ 16348 w 118610"/>
                <a:gd name="connsiteY0" fmla="*/ 124721 h 140601"/>
                <a:gd name="connsiteX1" fmla="*/ 5932 w 118610"/>
                <a:gd name="connsiteY1" fmla="*/ 132692 h 140601"/>
                <a:gd name="connsiteX2" fmla="*/ 193 w 118610"/>
                <a:gd name="connsiteY2" fmla="*/ 137342 h 140601"/>
                <a:gd name="connsiteX3" fmla="*/ 3169 w 118610"/>
                <a:gd name="connsiteY3" fmla="*/ 140663 h 140601"/>
                <a:gd name="connsiteX4" fmla="*/ 21449 w 118610"/>
                <a:gd name="connsiteY4" fmla="*/ 139777 h 140601"/>
                <a:gd name="connsiteX5" fmla="*/ 43769 w 118610"/>
                <a:gd name="connsiteY5" fmla="*/ 140663 h 140601"/>
                <a:gd name="connsiteX6" fmla="*/ 48020 w 118610"/>
                <a:gd name="connsiteY6" fmla="*/ 135792 h 140601"/>
                <a:gd name="connsiteX7" fmla="*/ 42493 w 118610"/>
                <a:gd name="connsiteY7" fmla="*/ 132692 h 140601"/>
                <a:gd name="connsiteX8" fmla="*/ 32078 w 118610"/>
                <a:gd name="connsiteY8" fmla="*/ 130035 h 140601"/>
                <a:gd name="connsiteX9" fmla="*/ 34416 w 118610"/>
                <a:gd name="connsiteY9" fmla="*/ 119850 h 140601"/>
                <a:gd name="connsiteX10" fmla="*/ 42281 w 118610"/>
                <a:gd name="connsiteY10" fmla="*/ 86858 h 140601"/>
                <a:gd name="connsiteX11" fmla="*/ 64175 w 118610"/>
                <a:gd name="connsiteY11" fmla="*/ 99922 h 140601"/>
                <a:gd name="connsiteX12" fmla="*/ 118803 w 118610"/>
                <a:gd name="connsiteY12" fmla="*/ 37039 h 140601"/>
                <a:gd name="connsiteX13" fmla="*/ 86919 w 118610"/>
                <a:gd name="connsiteY13" fmla="*/ 61 h 140601"/>
                <a:gd name="connsiteX14" fmla="*/ 56735 w 118610"/>
                <a:gd name="connsiteY14" fmla="*/ 15561 h 140601"/>
                <a:gd name="connsiteX15" fmla="*/ 34841 w 118610"/>
                <a:gd name="connsiteY15" fmla="*/ 61 h 140601"/>
                <a:gd name="connsiteX16" fmla="*/ 18048 w 118610"/>
                <a:gd name="connsiteY16" fmla="*/ 11797 h 140601"/>
                <a:gd name="connsiteX17" fmla="*/ 10396 w 118610"/>
                <a:gd name="connsiteY17" fmla="*/ 33939 h 140601"/>
                <a:gd name="connsiteX18" fmla="*/ 14010 w 118610"/>
                <a:gd name="connsiteY18" fmla="*/ 36817 h 140601"/>
                <a:gd name="connsiteX19" fmla="*/ 18686 w 118610"/>
                <a:gd name="connsiteY19" fmla="*/ 30175 h 140601"/>
                <a:gd name="connsiteX20" fmla="*/ 34203 w 118610"/>
                <a:gd name="connsiteY20" fmla="*/ 6261 h 140601"/>
                <a:gd name="connsiteX21" fmla="*/ 41218 w 118610"/>
                <a:gd name="connsiteY21" fmla="*/ 17111 h 140601"/>
                <a:gd name="connsiteX22" fmla="*/ 40580 w 118610"/>
                <a:gd name="connsiteY22" fmla="*/ 23753 h 140601"/>
                <a:gd name="connsiteX23" fmla="*/ 16348 w 118610"/>
                <a:gd name="connsiteY23" fmla="*/ 124721 h 140601"/>
                <a:gd name="connsiteX24" fmla="*/ 56522 w 118610"/>
                <a:gd name="connsiteY24" fmla="*/ 26632 h 140601"/>
                <a:gd name="connsiteX25" fmla="*/ 86281 w 118610"/>
                <a:gd name="connsiteY25" fmla="*/ 6261 h 140601"/>
                <a:gd name="connsiteX26" fmla="*/ 101798 w 118610"/>
                <a:gd name="connsiteY26" fmla="*/ 27739 h 140601"/>
                <a:gd name="connsiteX27" fmla="*/ 90745 w 118610"/>
                <a:gd name="connsiteY27" fmla="*/ 72244 h 140601"/>
                <a:gd name="connsiteX28" fmla="*/ 64175 w 118610"/>
                <a:gd name="connsiteY28" fmla="*/ 93722 h 140601"/>
                <a:gd name="connsiteX29" fmla="*/ 45257 w 118610"/>
                <a:gd name="connsiteY29" fmla="*/ 74459 h 140601"/>
                <a:gd name="connsiteX30" fmla="*/ 45894 w 118610"/>
                <a:gd name="connsiteY30" fmla="*/ 71137 h 140601"/>
                <a:gd name="connsiteX31" fmla="*/ 56522 w 118610"/>
                <a:gd name="connsiteY31" fmla="*/ 26632 h 14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610" h="140601">
                  <a:moveTo>
                    <a:pt x="16348" y="124721"/>
                  </a:moveTo>
                  <a:cubicBezTo>
                    <a:pt x="14860" y="130921"/>
                    <a:pt x="14435" y="132692"/>
                    <a:pt x="5932" y="132692"/>
                  </a:cubicBezTo>
                  <a:cubicBezTo>
                    <a:pt x="3169" y="132692"/>
                    <a:pt x="193" y="132692"/>
                    <a:pt x="193" y="137342"/>
                  </a:cubicBezTo>
                  <a:cubicBezTo>
                    <a:pt x="193" y="139777"/>
                    <a:pt x="2106" y="140663"/>
                    <a:pt x="3169" y="140663"/>
                  </a:cubicBezTo>
                  <a:cubicBezTo>
                    <a:pt x="8696" y="140663"/>
                    <a:pt x="15710" y="139777"/>
                    <a:pt x="21449" y="139777"/>
                  </a:cubicBezTo>
                  <a:cubicBezTo>
                    <a:pt x="28677" y="139777"/>
                    <a:pt x="36754" y="140663"/>
                    <a:pt x="43769" y="140663"/>
                  </a:cubicBezTo>
                  <a:cubicBezTo>
                    <a:pt x="45682" y="140663"/>
                    <a:pt x="48020" y="139999"/>
                    <a:pt x="48020" y="135792"/>
                  </a:cubicBezTo>
                  <a:cubicBezTo>
                    <a:pt x="48020" y="132692"/>
                    <a:pt x="45044" y="132692"/>
                    <a:pt x="42493" y="132692"/>
                  </a:cubicBezTo>
                  <a:cubicBezTo>
                    <a:pt x="37817" y="132692"/>
                    <a:pt x="32078" y="132692"/>
                    <a:pt x="32078" y="130035"/>
                  </a:cubicBezTo>
                  <a:cubicBezTo>
                    <a:pt x="32078" y="128928"/>
                    <a:pt x="33566" y="123171"/>
                    <a:pt x="34416" y="119850"/>
                  </a:cubicBezTo>
                  <a:cubicBezTo>
                    <a:pt x="36967" y="108114"/>
                    <a:pt x="39942" y="96158"/>
                    <a:pt x="42281" y="86858"/>
                  </a:cubicBezTo>
                  <a:cubicBezTo>
                    <a:pt x="44831" y="91286"/>
                    <a:pt x="51421" y="99922"/>
                    <a:pt x="64175" y="99922"/>
                  </a:cubicBezTo>
                  <a:cubicBezTo>
                    <a:pt x="90107" y="99922"/>
                    <a:pt x="118803" y="70030"/>
                    <a:pt x="118803" y="37039"/>
                  </a:cubicBezTo>
                  <a:cubicBezTo>
                    <a:pt x="118803" y="11132"/>
                    <a:pt x="101586" y="61"/>
                    <a:pt x="86919" y="61"/>
                  </a:cubicBezTo>
                  <a:cubicBezTo>
                    <a:pt x="73740" y="61"/>
                    <a:pt x="62474" y="9361"/>
                    <a:pt x="56735" y="15561"/>
                  </a:cubicBezTo>
                  <a:cubicBezTo>
                    <a:pt x="53121" y="2940"/>
                    <a:pt x="41218" y="61"/>
                    <a:pt x="34841" y="61"/>
                  </a:cubicBezTo>
                  <a:cubicBezTo>
                    <a:pt x="26551" y="61"/>
                    <a:pt x="21449" y="5818"/>
                    <a:pt x="18048" y="11797"/>
                  </a:cubicBezTo>
                  <a:cubicBezTo>
                    <a:pt x="13797" y="19325"/>
                    <a:pt x="10396" y="32610"/>
                    <a:pt x="10396" y="33939"/>
                  </a:cubicBezTo>
                  <a:cubicBezTo>
                    <a:pt x="10396" y="36817"/>
                    <a:pt x="13372" y="36817"/>
                    <a:pt x="14010" y="36817"/>
                  </a:cubicBezTo>
                  <a:cubicBezTo>
                    <a:pt x="16986" y="36817"/>
                    <a:pt x="17198" y="36153"/>
                    <a:pt x="18686" y="30175"/>
                  </a:cubicBezTo>
                  <a:cubicBezTo>
                    <a:pt x="21875" y="17332"/>
                    <a:pt x="25913" y="6261"/>
                    <a:pt x="34203" y="6261"/>
                  </a:cubicBezTo>
                  <a:cubicBezTo>
                    <a:pt x="39730" y="6261"/>
                    <a:pt x="41218" y="11132"/>
                    <a:pt x="41218" y="17111"/>
                  </a:cubicBezTo>
                  <a:cubicBezTo>
                    <a:pt x="41218" y="19546"/>
                    <a:pt x="40793" y="22425"/>
                    <a:pt x="40580" y="23753"/>
                  </a:cubicBezTo>
                  <a:lnTo>
                    <a:pt x="16348" y="124721"/>
                  </a:lnTo>
                  <a:close/>
                  <a:moveTo>
                    <a:pt x="56522" y="26632"/>
                  </a:moveTo>
                  <a:cubicBezTo>
                    <a:pt x="68851" y="9583"/>
                    <a:pt x="79479" y="6261"/>
                    <a:pt x="86281" y="6261"/>
                  </a:cubicBezTo>
                  <a:cubicBezTo>
                    <a:pt x="94571" y="6261"/>
                    <a:pt x="101798" y="12682"/>
                    <a:pt x="101798" y="27739"/>
                  </a:cubicBezTo>
                  <a:cubicBezTo>
                    <a:pt x="101798" y="36817"/>
                    <a:pt x="97122" y="59402"/>
                    <a:pt x="90745" y="72244"/>
                  </a:cubicBezTo>
                  <a:cubicBezTo>
                    <a:pt x="85431" y="83094"/>
                    <a:pt x="75015" y="93722"/>
                    <a:pt x="64175" y="93722"/>
                  </a:cubicBezTo>
                  <a:cubicBezTo>
                    <a:pt x="49083" y="93722"/>
                    <a:pt x="45257" y="76673"/>
                    <a:pt x="45257" y="74459"/>
                  </a:cubicBezTo>
                  <a:cubicBezTo>
                    <a:pt x="45257" y="73573"/>
                    <a:pt x="45682" y="72023"/>
                    <a:pt x="45894" y="71137"/>
                  </a:cubicBezTo>
                  <a:lnTo>
                    <a:pt x="56522" y="2663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3216A51-CEED-D6C2-BDFD-EDC0CA25D3C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74931" y="4338242"/>
              <a:ext cx="58302" cy="379260"/>
            </a:xfrm>
            <a:custGeom>
              <a:avLst/>
              <a:gdLst>
                <a:gd name="connsiteX0" fmla="*/ 58501 w 58302"/>
                <a:gd name="connsiteY0" fmla="*/ 379317 h 379260"/>
                <a:gd name="connsiteX1" fmla="*/ 58501 w 58302"/>
                <a:gd name="connsiteY1" fmla="*/ 57 h 379260"/>
                <a:gd name="connsiteX2" fmla="*/ 198 w 58302"/>
                <a:gd name="connsiteY2" fmla="*/ 57 h 379260"/>
                <a:gd name="connsiteX3" fmla="*/ 198 w 58302"/>
                <a:gd name="connsiteY3" fmla="*/ 12710 h 379260"/>
                <a:gd name="connsiteX4" fmla="*/ 46354 w 58302"/>
                <a:gd name="connsiteY4" fmla="*/ 12710 h 379260"/>
                <a:gd name="connsiteX5" fmla="*/ 46354 w 58302"/>
                <a:gd name="connsiteY5" fmla="*/ 366665 h 379260"/>
                <a:gd name="connsiteX6" fmla="*/ 198 w 58302"/>
                <a:gd name="connsiteY6" fmla="*/ 366665 h 379260"/>
                <a:gd name="connsiteX7" fmla="*/ 198 w 58302"/>
                <a:gd name="connsiteY7" fmla="*/ 379317 h 379260"/>
                <a:gd name="connsiteX8" fmla="*/ 58501 w 58302"/>
                <a:gd name="connsiteY8" fmla="*/ 379317 h 37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" h="379260">
                  <a:moveTo>
                    <a:pt x="58501" y="379317"/>
                  </a:moveTo>
                  <a:lnTo>
                    <a:pt x="58501" y="57"/>
                  </a:lnTo>
                  <a:lnTo>
                    <a:pt x="198" y="57"/>
                  </a:lnTo>
                  <a:lnTo>
                    <a:pt x="198" y="12710"/>
                  </a:lnTo>
                  <a:lnTo>
                    <a:pt x="46354" y="12710"/>
                  </a:lnTo>
                  <a:lnTo>
                    <a:pt x="46354" y="366665"/>
                  </a:lnTo>
                  <a:lnTo>
                    <a:pt x="198" y="366665"/>
                  </a:lnTo>
                  <a:lnTo>
                    <a:pt x="198" y="379317"/>
                  </a:lnTo>
                  <a:lnTo>
                    <a:pt x="58501" y="37931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3FFBFDD-EABC-0811-2A85-45638230730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67552" y="4317684"/>
              <a:ext cx="236855" cy="316313"/>
            </a:xfrm>
            <a:custGeom>
              <a:avLst/>
              <a:gdLst>
                <a:gd name="connsiteX0" fmla="*/ 96161 w 236855"/>
                <a:gd name="connsiteY0" fmla="*/ 283157 h 316313"/>
                <a:gd name="connsiteX1" fmla="*/ 42716 w 236855"/>
                <a:gd name="connsiteY1" fmla="*/ 160111 h 316313"/>
                <a:gd name="connsiteX2" fmla="*/ 38161 w 236855"/>
                <a:gd name="connsiteY2" fmla="*/ 155050 h 316313"/>
                <a:gd name="connsiteX3" fmla="*/ 32999 w 236855"/>
                <a:gd name="connsiteY3" fmla="*/ 157581 h 316313"/>
                <a:gd name="connsiteX4" fmla="*/ 4151 w 236855"/>
                <a:gd name="connsiteY4" fmla="*/ 180355 h 316313"/>
                <a:gd name="connsiteX5" fmla="*/ 204 w 236855"/>
                <a:gd name="connsiteY5" fmla="*/ 185416 h 316313"/>
                <a:gd name="connsiteX6" fmla="*/ 3240 w 236855"/>
                <a:gd name="connsiteY6" fmla="*/ 188896 h 316313"/>
                <a:gd name="connsiteX7" fmla="*/ 13565 w 236855"/>
                <a:gd name="connsiteY7" fmla="*/ 181937 h 316313"/>
                <a:gd name="connsiteX8" fmla="*/ 23282 w 236855"/>
                <a:gd name="connsiteY8" fmla="*/ 174345 h 316313"/>
                <a:gd name="connsiteX9" fmla="*/ 83103 w 236855"/>
                <a:gd name="connsiteY9" fmla="*/ 311309 h 316313"/>
                <a:gd name="connsiteX10" fmla="*/ 89480 w 236855"/>
                <a:gd name="connsiteY10" fmla="*/ 316370 h 316313"/>
                <a:gd name="connsiteX11" fmla="*/ 97072 w 236855"/>
                <a:gd name="connsiteY11" fmla="*/ 310044 h 316313"/>
                <a:gd name="connsiteX12" fmla="*/ 234934 w 236855"/>
                <a:gd name="connsiteY12" fmla="*/ 12709 h 316313"/>
                <a:gd name="connsiteX13" fmla="*/ 237059 w 236855"/>
                <a:gd name="connsiteY13" fmla="*/ 6383 h 316313"/>
                <a:gd name="connsiteX14" fmla="*/ 230986 w 236855"/>
                <a:gd name="connsiteY14" fmla="*/ 56 h 316313"/>
                <a:gd name="connsiteX15" fmla="*/ 224002 w 236855"/>
                <a:gd name="connsiteY15" fmla="*/ 6699 h 316313"/>
                <a:gd name="connsiteX16" fmla="*/ 96161 w 236855"/>
                <a:gd name="connsiteY16" fmla="*/ 283157 h 31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855" h="316313">
                  <a:moveTo>
                    <a:pt x="96161" y="283157"/>
                  </a:moveTo>
                  <a:lnTo>
                    <a:pt x="42716" y="160111"/>
                  </a:lnTo>
                  <a:cubicBezTo>
                    <a:pt x="40591" y="155050"/>
                    <a:pt x="39072" y="155050"/>
                    <a:pt x="38161" y="155050"/>
                  </a:cubicBezTo>
                  <a:cubicBezTo>
                    <a:pt x="37858" y="155050"/>
                    <a:pt x="36339" y="155050"/>
                    <a:pt x="32999" y="157581"/>
                  </a:cubicBezTo>
                  <a:lnTo>
                    <a:pt x="4151" y="180355"/>
                  </a:lnTo>
                  <a:cubicBezTo>
                    <a:pt x="204" y="183518"/>
                    <a:pt x="204" y="184467"/>
                    <a:pt x="204" y="185416"/>
                  </a:cubicBezTo>
                  <a:cubicBezTo>
                    <a:pt x="204" y="186998"/>
                    <a:pt x="1115" y="188896"/>
                    <a:pt x="3240" y="188896"/>
                  </a:cubicBezTo>
                  <a:cubicBezTo>
                    <a:pt x="5062" y="188896"/>
                    <a:pt x="10224" y="184467"/>
                    <a:pt x="13565" y="181937"/>
                  </a:cubicBezTo>
                  <a:cubicBezTo>
                    <a:pt x="15387" y="180355"/>
                    <a:pt x="19942" y="176876"/>
                    <a:pt x="23282" y="174345"/>
                  </a:cubicBezTo>
                  <a:lnTo>
                    <a:pt x="83103" y="311309"/>
                  </a:lnTo>
                  <a:cubicBezTo>
                    <a:pt x="85229" y="316370"/>
                    <a:pt x="86747" y="316370"/>
                    <a:pt x="89480" y="316370"/>
                  </a:cubicBezTo>
                  <a:cubicBezTo>
                    <a:pt x="94035" y="316370"/>
                    <a:pt x="94946" y="314472"/>
                    <a:pt x="97072" y="310044"/>
                  </a:cubicBezTo>
                  <a:lnTo>
                    <a:pt x="234934" y="12709"/>
                  </a:lnTo>
                  <a:cubicBezTo>
                    <a:pt x="237059" y="8281"/>
                    <a:pt x="237059" y="7015"/>
                    <a:pt x="237059" y="6383"/>
                  </a:cubicBezTo>
                  <a:cubicBezTo>
                    <a:pt x="237059" y="3220"/>
                    <a:pt x="234630" y="56"/>
                    <a:pt x="230986" y="56"/>
                  </a:cubicBezTo>
                  <a:cubicBezTo>
                    <a:pt x="228557" y="56"/>
                    <a:pt x="226431" y="1638"/>
                    <a:pt x="224002" y="6699"/>
                  </a:cubicBezTo>
                  <a:lnTo>
                    <a:pt x="96161" y="28315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1096A27-58FD-440C-4C7F-3B515EDCDE5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98437" y="4317685"/>
              <a:ext cx="516680" cy="12651"/>
            </a:xfrm>
            <a:custGeom>
              <a:avLst/>
              <a:gdLst>
                <a:gd name="connsiteX0" fmla="*/ 0 w 516680"/>
                <a:gd name="connsiteY0" fmla="*/ 0 h 12651"/>
                <a:gd name="connsiteX1" fmla="*/ 516680 w 516680"/>
                <a:gd name="connsiteY1" fmla="*/ 0 h 12651"/>
                <a:gd name="connsiteX2" fmla="*/ 516680 w 516680"/>
                <a:gd name="connsiteY2" fmla="*/ 12652 h 12651"/>
                <a:gd name="connsiteX3" fmla="*/ 0 w 516680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680" h="12651">
                  <a:moveTo>
                    <a:pt x="0" y="0"/>
                  </a:moveTo>
                  <a:lnTo>
                    <a:pt x="516680" y="0"/>
                  </a:lnTo>
                  <a:lnTo>
                    <a:pt x="516680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C162E18-5D74-1A9B-3330-2D45F88B6A2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10583" y="4467300"/>
              <a:ext cx="139076" cy="143290"/>
            </a:xfrm>
            <a:custGeom>
              <a:avLst/>
              <a:gdLst>
                <a:gd name="connsiteX0" fmla="*/ 101331 w 139076"/>
                <a:gd name="connsiteY0" fmla="*/ 20309 h 143290"/>
                <a:gd name="connsiteX1" fmla="*/ 73394 w 139076"/>
                <a:gd name="connsiteY1" fmla="*/ 65 h 143290"/>
                <a:gd name="connsiteX2" fmla="*/ 212 w 139076"/>
                <a:gd name="connsiteY2" fmla="*/ 92745 h 143290"/>
                <a:gd name="connsiteX3" fmla="*/ 40599 w 139076"/>
                <a:gd name="connsiteY3" fmla="*/ 143355 h 143290"/>
                <a:gd name="connsiteX4" fmla="*/ 80075 w 139076"/>
                <a:gd name="connsiteY4" fmla="*/ 119632 h 143290"/>
                <a:gd name="connsiteX5" fmla="*/ 107708 w 139076"/>
                <a:gd name="connsiteY5" fmla="*/ 143355 h 143290"/>
                <a:gd name="connsiteX6" fmla="*/ 130179 w 139076"/>
                <a:gd name="connsiteY6" fmla="*/ 125958 h 143290"/>
                <a:gd name="connsiteX7" fmla="*/ 139289 w 139076"/>
                <a:gd name="connsiteY7" fmla="*/ 94643 h 143290"/>
                <a:gd name="connsiteX8" fmla="*/ 135645 w 139076"/>
                <a:gd name="connsiteY8" fmla="*/ 91480 h 143290"/>
                <a:gd name="connsiteX9" fmla="*/ 131394 w 139076"/>
                <a:gd name="connsiteY9" fmla="*/ 97173 h 143290"/>
                <a:gd name="connsiteX10" fmla="*/ 108315 w 139076"/>
                <a:gd name="connsiteY10" fmla="*/ 136396 h 143290"/>
                <a:gd name="connsiteX11" fmla="*/ 99205 w 139076"/>
                <a:gd name="connsiteY11" fmla="*/ 121846 h 143290"/>
                <a:gd name="connsiteX12" fmla="*/ 103153 w 139076"/>
                <a:gd name="connsiteY12" fmla="*/ 98439 h 143290"/>
                <a:gd name="connsiteX13" fmla="*/ 109834 w 139076"/>
                <a:gd name="connsiteY13" fmla="*/ 69970 h 143290"/>
                <a:gd name="connsiteX14" fmla="*/ 120765 w 139076"/>
                <a:gd name="connsiteY14" fmla="*/ 25687 h 143290"/>
                <a:gd name="connsiteX15" fmla="*/ 122891 w 139076"/>
                <a:gd name="connsiteY15" fmla="*/ 14932 h 143290"/>
                <a:gd name="connsiteX16" fmla="*/ 114085 w 139076"/>
                <a:gd name="connsiteY16" fmla="*/ 6391 h 143290"/>
                <a:gd name="connsiteX17" fmla="*/ 101331 w 139076"/>
                <a:gd name="connsiteY17" fmla="*/ 20309 h 143290"/>
                <a:gd name="connsiteX18" fmla="*/ 81593 w 139076"/>
                <a:gd name="connsiteY18" fmla="*/ 102234 h 143290"/>
                <a:gd name="connsiteX19" fmla="*/ 75520 w 139076"/>
                <a:gd name="connsiteY19" fmla="*/ 113938 h 143290"/>
                <a:gd name="connsiteX20" fmla="*/ 41206 w 139076"/>
                <a:gd name="connsiteY20" fmla="*/ 136396 h 143290"/>
                <a:gd name="connsiteX21" fmla="*/ 21772 w 139076"/>
                <a:gd name="connsiteY21" fmla="*/ 106663 h 143290"/>
                <a:gd name="connsiteX22" fmla="*/ 38473 w 139076"/>
                <a:gd name="connsiteY22" fmla="*/ 37390 h 143290"/>
                <a:gd name="connsiteX23" fmla="*/ 73698 w 139076"/>
                <a:gd name="connsiteY23" fmla="*/ 7024 h 143290"/>
                <a:gd name="connsiteX24" fmla="*/ 97687 w 139076"/>
                <a:gd name="connsiteY24" fmla="*/ 34860 h 143290"/>
                <a:gd name="connsiteX25" fmla="*/ 96776 w 139076"/>
                <a:gd name="connsiteY25" fmla="*/ 40237 h 143290"/>
                <a:gd name="connsiteX26" fmla="*/ 81593 w 139076"/>
                <a:gd name="connsiteY26" fmla="*/ 102234 h 1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076" h="143290">
                  <a:moveTo>
                    <a:pt x="101331" y="20309"/>
                  </a:moveTo>
                  <a:cubicBezTo>
                    <a:pt x="95865" y="8606"/>
                    <a:pt x="87059" y="65"/>
                    <a:pt x="73394" y="65"/>
                  </a:cubicBezTo>
                  <a:cubicBezTo>
                    <a:pt x="37866" y="65"/>
                    <a:pt x="212" y="46563"/>
                    <a:pt x="212" y="92745"/>
                  </a:cubicBezTo>
                  <a:cubicBezTo>
                    <a:pt x="212" y="122479"/>
                    <a:pt x="16913" y="143355"/>
                    <a:pt x="40599" y="143355"/>
                  </a:cubicBezTo>
                  <a:cubicBezTo>
                    <a:pt x="46672" y="143355"/>
                    <a:pt x="61855" y="142090"/>
                    <a:pt x="80075" y="119632"/>
                  </a:cubicBezTo>
                  <a:cubicBezTo>
                    <a:pt x="82504" y="132917"/>
                    <a:pt x="93132" y="143355"/>
                    <a:pt x="107708" y="143355"/>
                  </a:cubicBezTo>
                  <a:cubicBezTo>
                    <a:pt x="118336" y="143355"/>
                    <a:pt x="125320" y="136080"/>
                    <a:pt x="130179" y="125958"/>
                  </a:cubicBezTo>
                  <a:cubicBezTo>
                    <a:pt x="135341" y="114571"/>
                    <a:pt x="139289" y="95276"/>
                    <a:pt x="139289" y="94643"/>
                  </a:cubicBezTo>
                  <a:cubicBezTo>
                    <a:pt x="139289" y="91480"/>
                    <a:pt x="136556" y="91480"/>
                    <a:pt x="135645" y="91480"/>
                  </a:cubicBezTo>
                  <a:cubicBezTo>
                    <a:pt x="132608" y="91480"/>
                    <a:pt x="132305" y="92745"/>
                    <a:pt x="131394" y="97173"/>
                  </a:cubicBezTo>
                  <a:cubicBezTo>
                    <a:pt x="126231" y="117734"/>
                    <a:pt x="120765" y="136396"/>
                    <a:pt x="108315" y="136396"/>
                  </a:cubicBezTo>
                  <a:cubicBezTo>
                    <a:pt x="100116" y="136396"/>
                    <a:pt x="99205" y="128172"/>
                    <a:pt x="99205" y="121846"/>
                  </a:cubicBezTo>
                  <a:cubicBezTo>
                    <a:pt x="99205" y="114887"/>
                    <a:pt x="99813" y="112357"/>
                    <a:pt x="103153" y="98439"/>
                  </a:cubicBezTo>
                  <a:cubicBezTo>
                    <a:pt x="106493" y="85154"/>
                    <a:pt x="107101" y="81990"/>
                    <a:pt x="109834" y="69970"/>
                  </a:cubicBezTo>
                  <a:lnTo>
                    <a:pt x="120765" y="25687"/>
                  </a:lnTo>
                  <a:cubicBezTo>
                    <a:pt x="122891" y="16830"/>
                    <a:pt x="122891" y="16197"/>
                    <a:pt x="122891" y="14932"/>
                  </a:cubicBezTo>
                  <a:cubicBezTo>
                    <a:pt x="122891" y="9555"/>
                    <a:pt x="119247" y="6391"/>
                    <a:pt x="114085" y="6391"/>
                  </a:cubicBezTo>
                  <a:cubicBezTo>
                    <a:pt x="106797" y="6391"/>
                    <a:pt x="102242" y="13350"/>
                    <a:pt x="101331" y="20309"/>
                  </a:cubicBezTo>
                  <a:close/>
                  <a:moveTo>
                    <a:pt x="81593" y="102234"/>
                  </a:moveTo>
                  <a:cubicBezTo>
                    <a:pt x="80075" y="107928"/>
                    <a:pt x="80075" y="108561"/>
                    <a:pt x="75520" y="113938"/>
                  </a:cubicBezTo>
                  <a:cubicBezTo>
                    <a:pt x="62159" y="131335"/>
                    <a:pt x="49709" y="136396"/>
                    <a:pt x="41206" y="136396"/>
                  </a:cubicBezTo>
                  <a:cubicBezTo>
                    <a:pt x="26023" y="136396"/>
                    <a:pt x="21772" y="118999"/>
                    <a:pt x="21772" y="106663"/>
                  </a:cubicBezTo>
                  <a:cubicBezTo>
                    <a:pt x="21772" y="90847"/>
                    <a:pt x="31489" y="51941"/>
                    <a:pt x="38473" y="37390"/>
                  </a:cubicBezTo>
                  <a:cubicBezTo>
                    <a:pt x="47887" y="18728"/>
                    <a:pt x="61551" y="7024"/>
                    <a:pt x="73698" y="7024"/>
                  </a:cubicBezTo>
                  <a:cubicBezTo>
                    <a:pt x="93436" y="7024"/>
                    <a:pt x="97687" y="32962"/>
                    <a:pt x="97687" y="34860"/>
                  </a:cubicBezTo>
                  <a:cubicBezTo>
                    <a:pt x="97687" y="36757"/>
                    <a:pt x="97080" y="38655"/>
                    <a:pt x="96776" y="40237"/>
                  </a:cubicBezTo>
                  <a:lnTo>
                    <a:pt x="81593" y="10223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A4AA0F1-88DF-EB5B-425B-B25F7CDBD0F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25652" y="4467300"/>
              <a:ext cx="143024" cy="139810"/>
            </a:xfrm>
            <a:custGeom>
              <a:avLst/>
              <a:gdLst>
                <a:gd name="connsiteX0" fmla="*/ 52145 w 143024"/>
                <a:gd name="connsiteY0" fmla="*/ 3545 h 139810"/>
                <a:gd name="connsiteX1" fmla="*/ 48197 w 143024"/>
                <a:gd name="connsiteY1" fmla="*/ 65 h 139810"/>
                <a:gd name="connsiteX2" fmla="*/ 11151 w 143024"/>
                <a:gd name="connsiteY2" fmla="*/ 3228 h 139810"/>
                <a:gd name="connsiteX3" fmla="*/ 5381 w 143024"/>
                <a:gd name="connsiteY3" fmla="*/ 9555 h 139810"/>
                <a:gd name="connsiteX4" fmla="*/ 12669 w 143024"/>
                <a:gd name="connsiteY4" fmla="*/ 13350 h 139810"/>
                <a:gd name="connsiteX5" fmla="*/ 27852 w 143024"/>
                <a:gd name="connsiteY5" fmla="*/ 18728 h 139810"/>
                <a:gd name="connsiteX6" fmla="*/ 22082 w 143024"/>
                <a:gd name="connsiteY6" fmla="*/ 44349 h 139810"/>
                <a:gd name="connsiteX7" fmla="*/ 3559 w 143024"/>
                <a:gd name="connsiteY7" fmla="*/ 121846 h 139810"/>
                <a:gd name="connsiteX8" fmla="*/ 219 w 143024"/>
                <a:gd name="connsiteY8" fmla="*/ 136080 h 139810"/>
                <a:gd name="connsiteX9" fmla="*/ 5077 w 143024"/>
                <a:gd name="connsiteY9" fmla="*/ 139876 h 139810"/>
                <a:gd name="connsiteX10" fmla="*/ 9329 w 143024"/>
                <a:gd name="connsiteY10" fmla="*/ 139876 h 139810"/>
                <a:gd name="connsiteX11" fmla="*/ 94961 w 143024"/>
                <a:gd name="connsiteY11" fmla="*/ 93378 h 139810"/>
                <a:gd name="connsiteX12" fmla="*/ 143243 w 143024"/>
                <a:gd name="connsiteY12" fmla="*/ 8606 h 139810"/>
                <a:gd name="connsiteX13" fmla="*/ 134437 w 143024"/>
                <a:gd name="connsiteY13" fmla="*/ 65 h 139810"/>
                <a:gd name="connsiteX14" fmla="*/ 122594 w 143024"/>
                <a:gd name="connsiteY14" fmla="*/ 10503 h 139810"/>
                <a:gd name="connsiteX15" fmla="*/ 22386 w 143024"/>
                <a:gd name="connsiteY15" fmla="*/ 129437 h 139810"/>
                <a:gd name="connsiteX16" fmla="*/ 52145 w 143024"/>
                <a:gd name="connsiteY16" fmla="*/ 3545 h 1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024" h="139810">
                  <a:moveTo>
                    <a:pt x="52145" y="3545"/>
                  </a:moveTo>
                  <a:cubicBezTo>
                    <a:pt x="52145" y="3228"/>
                    <a:pt x="52145" y="65"/>
                    <a:pt x="48197" y="65"/>
                  </a:cubicBezTo>
                  <a:cubicBezTo>
                    <a:pt x="41213" y="65"/>
                    <a:pt x="19046" y="2596"/>
                    <a:pt x="11151" y="3228"/>
                  </a:cubicBezTo>
                  <a:cubicBezTo>
                    <a:pt x="8721" y="3545"/>
                    <a:pt x="5381" y="3861"/>
                    <a:pt x="5381" y="9555"/>
                  </a:cubicBezTo>
                  <a:cubicBezTo>
                    <a:pt x="5381" y="13350"/>
                    <a:pt x="8114" y="13350"/>
                    <a:pt x="12669" y="13350"/>
                  </a:cubicBezTo>
                  <a:cubicBezTo>
                    <a:pt x="27245" y="13350"/>
                    <a:pt x="27852" y="15564"/>
                    <a:pt x="27852" y="18728"/>
                  </a:cubicBezTo>
                  <a:cubicBezTo>
                    <a:pt x="27852" y="20942"/>
                    <a:pt x="24208" y="35809"/>
                    <a:pt x="22082" y="44349"/>
                  </a:cubicBezTo>
                  <a:lnTo>
                    <a:pt x="3559" y="121846"/>
                  </a:lnTo>
                  <a:cubicBezTo>
                    <a:pt x="2344" y="126591"/>
                    <a:pt x="219" y="135447"/>
                    <a:pt x="219" y="136080"/>
                  </a:cubicBezTo>
                  <a:cubicBezTo>
                    <a:pt x="219" y="139560"/>
                    <a:pt x="3255" y="139876"/>
                    <a:pt x="5077" y="139876"/>
                  </a:cubicBezTo>
                  <a:lnTo>
                    <a:pt x="9329" y="139876"/>
                  </a:lnTo>
                  <a:cubicBezTo>
                    <a:pt x="30585" y="136080"/>
                    <a:pt x="63684" y="123744"/>
                    <a:pt x="94961" y="93378"/>
                  </a:cubicBezTo>
                  <a:cubicBezTo>
                    <a:pt x="135044" y="54471"/>
                    <a:pt x="143243" y="11452"/>
                    <a:pt x="143243" y="8606"/>
                  </a:cubicBezTo>
                  <a:cubicBezTo>
                    <a:pt x="143243" y="3228"/>
                    <a:pt x="139599" y="65"/>
                    <a:pt x="134437" y="65"/>
                  </a:cubicBezTo>
                  <a:cubicBezTo>
                    <a:pt x="132008" y="65"/>
                    <a:pt x="125024" y="1330"/>
                    <a:pt x="122594" y="10503"/>
                  </a:cubicBezTo>
                  <a:cubicBezTo>
                    <a:pt x="103160" y="82307"/>
                    <a:pt x="57003" y="117734"/>
                    <a:pt x="22386" y="129437"/>
                  </a:cubicBezTo>
                  <a:lnTo>
                    <a:pt x="52145" y="354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BE06C40-AB0D-84DA-8309-7F59649E7C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392283" y="4368709"/>
              <a:ext cx="93952" cy="147022"/>
            </a:xfrm>
            <a:custGeom>
              <a:avLst/>
              <a:gdLst>
                <a:gd name="connsiteX0" fmla="*/ 94177 w 93952"/>
                <a:gd name="connsiteY0" fmla="*/ 106787 h 147022"/>
                <a:gd name="connsiteX1" fmla="*/ 86950 w 93952"/>
                <a:gd name="connsiteY1" fmla="*/ 106787 h 147022"/>
                <a:gd name="connsiteX2" fmla="*/ 81423 w 93952"/>
                <a:gd name="connsiteY2" fmla="*/ 126936 h 147022"/>
                <a:gd name="connsiteX3" fmla="*/ 60380 w 93952"/>
                <a:gd name="connsiteY3" fmla="*/ 128264 h 147022"/>
                <a:gd name="connsiteX4" fmla="*/ 21268 w 93952"/>
                <a:gd name="connsiteY4" fmla="*/ 128264 h 147022"/>
                <a:gd name="connsiteX5" fmla="*/ 63781 w 93952"/>
                <a:gd name="connsiteY5" fmla="*/ 91066 h 147022"/>
                <a:gd name="connsiteX6" fmla="*/ 94177 w 93952"/>
                <a:gd name="connsiteY6" fmla="*/ 43239 h 147022"/>
                <a:gd name="connsiteX7" fmla="*/ 44437 w 93952"/>
                <a:gd name="connsiteY7" fmla="*/ 62 h 147022"/>
                <a:gd name="connsiteX8" fmla="*/ 224 w 93952"/>
                <a:gd name="connsiteY8" fmla="*/ 39696 h 147022"/>
                <a:gd name="connsiteX9" fmla="*/ 11490 w 93952"/>
                <a:gd name="connsiteY9" fmla="*/ 52096 h 147022"/>
                <a:gd name="connsiteX10" fmla="*/ 22756 w 93952"/>
                <a:gd name="connsiteY10" fmla="*/ 40361 h 147022"/>
                <a:gd name="connsiteX11" fmla="*/ 10215 w 93952"/>
                <a:gd name="connsiteY11" fmla="*/ 28625 h 147022"/>
                <a:gd name="connsiteX12" fmla="*/ 41249 w 93952"/>
                <a:gd name="connsiteY12" fmla="*/ 8033 h 147022"/>
                <a:gd name="connsiteX13" fmla="*/ 73559 w 93952"/>
                <a:gd name="connsiteY13" fmla="*/ 43239 h 147022"/>
                <a:gd name="connsiteX14" fmla="*/ 53578 w 93952"/>
                <a:gd name="connsiteY14" fmla="*/ 85752 h 147022"/>
                <a:gd name="connsiteX15" fmla="*/ 2350 w 93952"/>
                <a:gd name="connsiteY15" fmla="*/ 138450 h 147022"/>
                <a:gd name="connsiteX16" fmla="*/ 224 w 93952"/>
                <a:gd name="connsiteY16" fmla="*/ 147085 h 147022"/>
                <a:gd name="connsiteX17" fmla="*/ 87800 w 93952"/>
                <a:gd name="connsiteY17" fmla="*/ 147085 h 147022"/>
                <a:gd name="connsiteX18" fmla="*/ 94177 w 93952"/>
                <a:gd name="connsiteY18" fmla="*/ 106787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7022">
                  <a:moveTo>
                    <a:pt x="94177" y="106787"/>
                  </a:moveTo>
                  <a:lnTo>
                    <a:pt x="86950" y="106787"/>
                  </a:lnTo>
                  <a:cubicBezTo>
                    <a:pt x="86312" y="111658"/>
                    <a:pt x="84187" y="124721"/>
                    <a:pt x="81423" y="126936"/>
                  </a:cubicBezTo>
                  <a:cubicBezTo>
                    <a:pt x="79723" y="128264"/>
                    <a:pt x="63356" y="128264"/>
                    <a:pt x="60380" y="128264"/>
                  </a:cubicBezTo>
                  <a:lnTo>
                    <a:pt x="21268" y="128264"/>
                  </a:lnTo>
                  <a:cubicBezTo>
                    <a:pt x="43587" y="107672"/>
                    <a:pt x="51027" y="101472"/>
                    <a:pt x="63781" y="91066"/>
                  </a:cubicBezTo>
                  <a:cubicBezTo>
                    <a:pt x="79510" y="78002"/>
                    <a:pt x="94177" y="64274"/>
                    <a:pt x="94177" y="43239"/>
                  </a:cubicBezTo>
                  <a:cubicBezTo>
                    <a:pt x="94177" y="16447"/>
                    <a:pt x="71646" y="62"/>
                    <a:pt x="44437" y="62"/>
                  </a:cubicBezTo>
                  <a:cubicBezTo>
                    <a:pt x="18080" y="62"/>
                    <a:pt x="224" y="19326"/>
                    <a:pt x="224" y="39696"/>
                  </a:cubicBezTo>
                  <a:cubicBezTo>
                    <a:pt x="224" y="50989"/>
                    <a:pt x="9365" y="52096"/>
                    <a:pt x="11490" y="52096"/>
                  </a:cubicBezTo>
                  <a:cubicBezTo>
                    <a:pt x="16592" y="52096"/>
                    <a:pt x="22756" y="48332"/>
                    <a:pt x="22756" y="40361"/>
                  </a:cubicBezTo>
                  <a:cubicBezTo>
                    <a:pt x="22756" y="36375"/>
                    <a:pt x="21268" y="28625"/>
                    <a:pt x="10215" y="28625"/>
                  </a:cubicBezTo>
                  <a:cubicBezTo>
                    <a:pt x="16804" y="12905"/>
                    <a:pt x="31259" y="8033"/>
                    <a:pt x="41249" y="8033"/>
                  </a:cubicBezTo>
                  <a:cubicBezTo>
                    <a:pt x="62505" y="8033"/>
                    <a:pt x="73559" y="25304"/>
                    <a:pt x="73559" y="43239"/>
                  </a:cubicBezTo>
                  <a:cubicBezTo>
                    <a:pt x="73559" y="62503"/>
                    <a:pt x="60380" y="77781"/>
                    <a:pt x="53578" y="85752"/>
                  </a:cubicBezTo>
                  <a:lnTo>
                    <a:pt x="2350" y="138450"/>
                  </a:lnTo>
                  <a:cubicBezTo>
                    <a:pt x="224" y="140442"/>
                    <a:pt x="224" y="140885"/>
                    <a:pt x="224" y="147085"/>
                  </a:cubicBezTo>
                  <a:lnTo>
                    <a:pt x="87800" y="147085"/>
                  </a:lnTo>
                  <a:lnTo>
                    <a:pt x="94177" y="10678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35CA1FB-E244-D198-9120-EFEB76F1937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91098" y="4465402"/>
              <a:ext cx="117516" cy="145188"/>
            </a:xfrm>
            <a:custGeom>
              <a:avLst/>
              <a:gdLst>
                <a:gd name="connsiteX0" fmla="*/ 25739 w 117516"/>
                <a:gd name="connsiteY0" fmla="*/ 62063 h 145188"/>
                <a:gd name="connsiteX1" fmla="*/ 63393 w 117516"/>
                <a:gd name="connsiteY1" fmla="*/ 7024 h 145188"/>
                <a:gd name="connsiteX2" fmla="*/ 97706 w 117516"/>
                <a:gd name="connsiteY2" fmla="*/ 62063 h 145188"/>
                <a:gd name="connsiteX3" fmla="*/ 25739 w 117516"/>
                <a:gd name="connsiteY3" fmla="*/ 62063 h 145188"/>
                <a:gd name="connsiteX4" fmla="*/ 25435 w 117516"/>
                <a:gd name="connsiteY4" fmla="*/ 68705 h 145188"/>
                <a:gd name="connsiteX5" fmla="*/ 110156 w 117516"/>
                <a:gd name="connsiteY5" fmla="*/ 68705 h 145188"/>
                <a:gd name="connsiteX6" fmla="*/ 117748 w 117516"/>
                <a:gd name="connsiteY6" fmla="*/ 62063 h 145188"/>
                <a:gd name="connsiteX7" fmla="*/ 63393 w 117516"/>
                <a:gd name="connsiteY7" fmla="*/ 65 h 145188"/>
                <a:gd name="connsiteX8" fmla="*/ 231 w 117516"/>
                <a:gd name="connsiteY8" fmla="*/ 72185 h 145188"/>
                <a:gd name="connsiteX9" fmla="*/ 67037 w 117516"/>
                <a:gd name="connsiteY9" fmla="*/ 145253 h 145188"/>
                <a:gd name="connsiteX10" fmla="*/ 117748 w 117516"/>
                <a:gd name="connsiteY10" fmla="*/ 104132 h 145188"/>
                <a:gd name="connsiteX11" fmla="*/ 113800 w 117516"/>
                <a:gd name="connsiteY11" fmla="*/ 100337 h 145188"/>
                <a:gd name="connsiteX12" fmla="*/ 109853 w 117516"/>
                <a:gd name="connsiteY12" fmla="*/ 104765 h 145188"/>
                <a:gd name="connsiteX13" fmla="*/ 68859 w 117516"/>
                <a:gd name="connsiteY13" fmla="*/ 137345 h 145188"/>
                <a:gd name="connsiteX14" fmla="*/ 34545 w 117516"/>
                <a:gd name="connsiteY14" fmla="*/ 116152 h 145188"/>
                <a:gd name="connsiteX15" fmla="*/ 25435 w 117516"/>
                <a:gd name="connsiteY15" fmla="*/ 68705 h 1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45188">
                  <a:moveTo>
                    <a:pt x="25739" y="62063"/>
                  </a:moveTo>
                  <a:cubicBezTo>
                    <a:pt x="27561" y="14932"/>
                    <a:pt x="53068" y="7024"/>
                    <a:pt x="63393" y="7024"/>
                  </a:cubicBezTo>
                  <a:cubicBezTo>
                    <a:pt x="94670" y="7024"/>
                    <a:pt x="97706" y="49726"/>
                    <a:pt x="97706" y="62063"/>
                  </a:cubicBezTo>
                  <a:lnTo>
                    <a:pt x="25739" y="62063"/>
                  </a:lnTo>
                  <a:close/>
                  <a:moveTo>
                    <a:pt x="25435" y="68705"/>
                  </a:moveTo>
                  <a:lnTo>
                    <a:pt x="110156" y="68705"/>
                  </a:lnTo>
                  <a:cubicBezTo>
                    <a:pt x="116837" y="68705"/>
                    <a:pt x="117748" y="68705"/>
                    <a:pt x="117748" y="62063"/>
                  </a:cubicBezTo>
                  <a:cubicBezTo>
                    <a:pt x="117748" y="30748"/>
                    <a:pt x="101350" y="65"/>
                    <a:pt x="63393" y="65"/>
                  </a:cubicBezTo>
                  <a:cubicBezTo>
                    <a:pt x="28168" y="65"/>
                    <a:pt x="231" y="32645"/>
                    <a:pt x="231" y="72185"/>
                  </a:cubicBezTo>
                  <a:cubicBezTo>
                    <a:pt x="231" y="114571"/>
                    <a:pt x="32115" y="145253"/>
                    <a:pt x="67037" y="145253"/>
                  </a:cubicBezTo>
                  <a:cubicBezTo>
                    <a:pt x="104083" y="145253"/>
                    <a:pt x="117748" y="110142"/>
                    <a:pt x="117748" y="104132"/>
                  </a:cubicBezTo>
                  <a:cubicBezTo>
                    <a:pt x="117748" y="100969"/>
                    <a:pt x="115319" y="100337"/>
                    <a:pt x="113800" y="100337"/>
                  </a:cubicBezTo>
                  <a:cubicBezTo>
                    <a:pt x="111067" y="100337"/>
                    <a:pt x="110460" y="102234"/>
                    <a:pt x="109853" y="104765"/>
                  </a:cubicBezTo>
                  <a:cubicBezTo>
                    <a:pt x="99225" y="137345"/>
                    <a:pt x="71895" y="137345"/>
                    <a:pt x="68859" y="137345"/>
                  </a:cubicBezTo>
                  <a:cubicBezTo>
                    <a:pt x="53675" y="137345"/>
                    <a:pt x="41529" y="127856"/>
                    <a:pt x="34545" y="116152"/>
                  </a:cubicBezTo>
                  <a:cubicBezTo>
                    <a:pt x="25435" y="100969"/>
                    <a:pt x="25435" y="80093"/>
                    <a:pt x="25435" y="68705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5722D22-7414-47FB-4AE2-F459F74DF4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721201" y="4470780"/>
              <a:ext cx="153045" cy="136331"/>
            </a:xfrm>
            <a:custGeom>
              <a:avLst/>
              <a:gdLst>
                <a:gd name="connsiteX0" fmla="*/ 83742 w 153045"/>
                <a:gd name="connsiteY0" fmla="*/ 62063 h 136331"/>
                <a:gd name="connsiteX1" fmla="*/ 111679 w 153045"/>
                <a:gd name="connsiteY1" fmla="*/ 26319 h 136331"/>
                <a:gd name="connsiteX2" fmla="*/ 147815 w 153045"/>
                <a:gd name="connsiteY2" fmla="*/ 9871 h 136331"/>
                <a:gd name="connsiteX3" fmla="*/ 147815 w 153045"/>
                <a:gd name="connsiteY3" fmla="*/ 65 h 136331"/>
                <a:gd name="connsiteX4" fmla="*/ 122915 w 153045"/>
                <a:gd name="connsiteY4" fmla="*/ 1014 h 136331"/>
                <a:gd name="connsiteX5" fmla="*/ 93763 w 153045"/>
                <a:gd name="connsiteY5" fmla="*/ 65 h 136331"/>
                <a:gd name="connsiteX6" fmla="*/ 93763 w 153045"/>
                <a:gd name="connsiteY6" fmla="*/ 9871 h 136331"/>
                <a:gd name="connsiteX7" fmla="*/ 102569 w 153045"/>
                <a:gd name="connsiteY7" fmla="*/ 19677 h 136331"/>
                <a:gd name="connsiteX8" fmla="*/ 98014 w 153045"/>
                <a:gd name="connsiteY8" fmla="*/ 30748 h 136331"/>
                <a:gd name="connsiteX9" fmla="*/ 79187 w 153045"/>
                <a:gd name="connsiteY9" fmla="*/ 55420 h 136331"/>
                <a:gd name="connsiteX10" fmla="*/ 55502 w 153045"/>
                <a:gd name="connsiteY10" fmla="*/ 23472 h 136331"/>
                <a:gd name="connsiteX11" fmla="*/ 52769 w 153045"/>
                <a:gd name="connsiteY11" fmla="*/ 17779 h 136331"/>
                <a:gd name="connsiteX12" fmla="*/ 63397 w 153045"/>
                <a:gd name="connsiteY12" fmla="*/ 9871 h 136331"/>
                <a:gd name="connsiteX13" fmla="*/ 63397 w 153045"/>
                <a:gd name="connsiteY13" fmla="*/ 65 h 136331"/>
                <a:gd name="connsiteX14" fmla="*/ 30602 w 153045"/>
                <a:gd name="connsiteY14" fmla="*/ 1014 h 136331"/>
                <a:gd name="connsiteX15" fmla="*/ 1754 w 153045"/>
                <a:gd name="connsiteY15" fmla="*/ 65 h 136331"/>
                <a:gd name="connsiteX16" fmla="*/ 1754 w 153045"/>
                <a:gd name="connsiteY16" fmla="*/ 9871 h 136331"/>
                <a:gd name="connsiteX17" fmla="*/ 37586 w 153045"/>
                <a:gd name="connsiteY17" fmla="*/ 29166 h 136331"/>
                <a:gd name="connsiteX18" fmla="*/ 67648 w 153045"/>
                <a:gd name="connsiteY18" fmla="*/ 69970 h 136331"/>
                <a:gd name="connsiteX19" fmla="*/ 39104 w 153045"/>
                <a:gd name="connsiteY19" fmla="*/ 107612 h 136331"/>
                <a:gd name="connsiteX20" fmla="*/ 235 w 153045"/>
                <a:gd name="connsiteY20" fmla="*/ 126591 h 136331"/>
                <a:gd name="connsiteX21" fmla="*/ 235 w 153045"/>
                <a:gd name="connsiteY21" fmla="*/ 136396 h 136331"/>
                <a:gd name="connsiteX22" fmla="*/ 25439 w 153045"/>
                <a:gd name="connsiteY22" fmla="*/ 135447 h 136331"/>
                <a:gd name="connsiteX23" fmla="*/ 54287 w 153045"/>
                <a:gd name="connsiteY23" fmla="*/ 136396 h 136331"/>
                <a:gd name="connsiteX24" fmla="*/ 54287 w 153045"/>
                <a:gd name="connsiteY24" fmla="*/ 126591 h 136331"/>
                <a:gd name="connsiteX25" fmla="*/ 45481 w 153045"/>
                <a:gd name="connsiteY25" fmla="*/ 116785 h 136331"/>
                <a:gd name="connsiteX26" fmla="*/ 72811 w 153045"/>
                <a:gd name="connsiteY26" fmla="*/ 76613 h 136331"/>
                <a:gd name="connsiteX27" fmla="*/ 95889 w 153045"/>
                <a:gd name="connsiteY27" fmla="*/ 108244 h 136331"/>
                <a:gd name="connsiteX28" fmla="*/ 102266 w 153045"/>
                <a:gd name="connsiteY28" fmla="*/ 118683 h 136331"/>
                <a:gd name="connsiteX29" fmla="*/ 91334 w 153045"/>
                <a:gd name="connsiteY29" fmla="*/ 126591 h 136331"/>
                <a:gd name="connsiteX30" fmla="*/ 91334 w 153045"/>
                <a:gd name="connsiteY30" fmla="*/ 136396 h 136331"/>
                <a:gd name="connsiteX31" fmla="*/ 124129 w 153045"/>
                <a:gd name="connsiteY31" fmla="*/ 135447 h 136331"/>
                <a:gd name="connsiteX32" fmla="*/ 153281 w 153045"/>
                <a:gd name="connsiteY32" fmla="*/ 136396 h 136331"/>
                <a:gd name="connsiteX33" fmla="*/ 153281 w 153045"/>
                <a:gd name="connsiteY33" fmla="*/ 126591 h 136331"/>
                <a:gd name="connsiteX34" fmla="*/ 124433 w 153045"/>
                <a:gd name="connsiteY34" fmla="*/ 116785 h 136331"/>
                <a:gd name="connsiteX35" fmla="*/ 83742 w 153045"/>
                <a:gd name="connsiteY35" fmla="*/ 62063 h 1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3045" h="136331">
                  <a:moveTo>
                    <a:pt x="83742" y="62063"/>
                  </a:moveTo>
                  <a:cubicBezTo>
                    <a:pt x="92852" y="50043"/>
                    <a:pt x="104391" y="34543"/>
                    <a:pt x="111679" y="26319"/>
                  </a:cubicBezTo>
                  <a:cubicBezTo>
                    <a:pt x="121093" y="14932"/>
                    <a:pt x="133543" y="10187"/>
                    <a:pt x="147815" y="9871"/>
                  </a:cubicBezTo>
                  <a:lnTo>
                    <a:pt x="147815" y="65"/>
                  </a:lnTo>
                  <a:cubicBezTo>
                    <a:pt x="139920" y="698"/>
                    <a:pt x="130810" y="1014"/>
                    <a:pt x="122915" y="1014"/>
                  </a:cubicBezTo>
                  <a:cubicBezTo>
                    <a:pt x="113805" y="1014"/>
                    <a:pt x="97711" y="381"/>
                    <a:pt x="93763" y="65"/>
                  </a:cubicBezTo>
                  <a:lnTo>
                    <a:pt x="93763" y="9871"/>
                  </a:lnTo>
                  <a:cubicBezTo>
                    <a:pt x="100140" y="10503"/>
                    <a:pt x="102569" y="14616"/>
                    <a:pt x="102569" y="19677"/>
                  </a:cubicBezTo>
                  <a:cubicBezTo>
                    <a:pt x="102569" y="24738"/>
                    <a:pt x="99533" y="28850"/>
                    <a:pt x="98014" y="30748"/>
                  </a:cubicBezTo>
                  <a:lnTo>
                    <a:pt x="79187" y="55420"/>
                  </a:lnTo>
                  <a:lnTo>
                    <a:pt x="55502" y="23472"/>
                  </a:lnTo>
                  <a:cubicBezTo>
                    <a:pt x="52769" y="20309"/>
                    <a:pt x="52769" y="19677"/>
                    <a:pt x="52769" y="17779"/>
                  </a:cubicBezTo>
                  <a:cubicBezTo>
                    <a:pt x="52769" y="13034"/>
                    <a:pt x="57324" y="10187"/>
                    <a:pt x="63397" y="9871"/>
                  </a:cubicBezTo>
                  <a:lnTo>
                    <a:pt x="63397" y="65"/>
                  </a:lnTo>
                  <a:cubicBezTo>
                    <a:pt x="55502" y="381"/>
                    <a:pt x="35460" y="1014"/>
                    <a:pt x="30602" y="1014"/>
                  </a:cubicBezTo>
                  <a:cubicBezTo>
                    <a:pt x="24225" y="1014"/>
                    <a:pt x="9953" y="698"/>
                    <a:pt x="1754" y="65"/>
                  </a:cubicBezTo>
                  <a:lnTo>
                    <a:pt x="1754" y="9871"/>
                  </a:lnTo>
                  <a:cubicBezTo>
                    <a:pt x="23010" y="9871"/>
                    <a:pt x="23314" y="10187"/>
                    <a:pt x="37586" y="29166"/>
                  </a:cubicBezTo>
                  <a:lnTo>
                    <a:pt x="67648" y="69970"/>
                  </a:lnTo>
                  <a:lnTo>
                    <a:pt x="39104" y="107612"/>
                  </a:lnTo>
                  <a:cubicBezTo>
                    <a:pt x="24528" y="125958"/>
                    <a:pt x="6612" y="126591"/>
                    <a:pt x="235" y="126591"/>
                  </a:cubicBezTo>
                  <a:lnTo>
                    <a:pt x="235" y="136396"/>
                  </a:lnTo>
                  <a:cubicBezTo>
                    <a:pt x="8131" y="135764"/>
                    <a:pt x="17544" y="135447"/>
                    <a:pt x="25439" y="135447"/>
                  </a:cubicBezTo>
                  <a:cubicBezTo>
                    <a:pt x="34246" y="135447"/>
                    <a:pt x="46999" y="136080"/>
                    <a:pt x="54287" y="136396"/>
                  </a:cubicBezTo>
                  <a:lnTo>
                    <a:pt x="54287" y="126591"/>
                  </a:lnTo>
                  <a:cubicBezTo>
                    <a:pt x="47607" y="125642"/>
                    <a:pt x="45481" y="121530"/>
                    <a:pt x="45481" y="116785"/>
                  </a:cubicBezTo>
                  <a:cubicBezTo>
                    <a:pt x="45481" y="109826"/>
                    <a:pt x="54287" y="99388"/>
                    <a:pt x="72811" y="76613"/>
                  </a:cubicBezTo>
                  <a:lnTo>
                    <a:pt x="95889" y="108244"/>
                  </a:lnTo>
                  <a:cubicBezTo>
                    <a:pt x="98318" y="111724"/>
                    <a:pt x="102266" y="116785"/>
                    <a:pt x="102266" y="118683"/>
                  </a:cubicBezTo>
                  <a:cubicBezTo>
                    <a:pt x="102266" y="121530"/>
                    <a:pt x="99533" y="126274"/>
                    <a:pt x="91334" y="126591"/>
                  </a:cubicBezTo>
                  <a:lnTo>
                    <a:pt x="91334" y="136396"/>
                  </a:lnTo>
                  <a:cubicBezTo>
                    <a:pt x="100444" y="136080"/>
                    <a:pt x="117449" y="135447"/>
                    <a:pt x="124129" y="135447"/>
                  </a:cubicBezTo>
                  <a:cubicBezTo>
                    <a:pt x="132328" y="135447"/>
                    <a:pt x="144171" y="135764"/>
                    <a:pt x="153281" y="136396"/>
                  </a:cubicBezTo>
                  <a:lnTo>
                    <a:pt x="153281" y="126591"/>
                  </a:lnTo>
                  <a:cubicBezTo>
                    <a:pt x="136883" y="126591"/>
                    <a:pt x="131417" y="125958"/>
                    <a:pt x="124433" y="116785"/>
                  </a:cubicBezTo>
                  <a:lnTo>
                    <a:pt x="83742" y="62063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9A5C922-4FB7-02C4-1334-2BA3A93F056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886326" y="4467300"/>
              <a:ext cx="149704" cy="201175"/>
            </a:xfrm>
            <a:custGeom>
              <a:avLst/>
              <a:gdLst>
                <a:gd name="connsiteX0" fmla="*/ 43968 w 149704"/>
                <a:gd name="connsiteY0" fmla="*/ 20942 h 201175"/>
                <a:gd name="connsiteX1" fmla="*/ 43968 w 149704"/>
                <a:gd name="connsiteY1" fmla="*/ 65 h 201175"/>
                <a:gd name="connsiteX2" fmla="*/ 241 w 149704"/>
                <a:gd name="connsiteY2" fmla="*/ 3545 h 201175"/>
                <a:gd name="connsiteX3" fmla="*/ 241 w 149704"/>
                <a:gd name="connsiteY3" fmla="*/ 13350 h 201175"/>
                <a:gd name="connsiteX4" fmla="*/ 23926 w 149704"/>
                <a:gd name="connsiteY4" fmla="*/ 29166 h 201175"/>
                <a:gd name="connsiteX5" fmla="*/ 23926 w 149704"/>
                <a:gd name="connsiteY5" fmla="*/ 177201 h 201175"/>
                <a:gd name="connsiteX6" fmla="*/ 241 w 149704"/>
                <a:gd name="connsiteY6" fmla="*/ 191435 h 201175"/>
                <a:gd name="connsiteX7" fmla="*/ 241 w 149704"/>
                <a:gd name="connsiteY7" fmla="*/ 201241 h 201175"/>
                <a:gd name="connsiteX8" fmla="*/ 34251 w 149704"/>
                <a:gd name="connsiteY8" fmla="*/ 200292 h 201175"/>
                <a:gd name="connsiteX9" fmla="*/ 68565 w 149704"/>
                <a:gd name="connsiteY9" fmla="*/ 201241 h 201175"/>
                <a:gd name="connsiteX10" fmla="*/ 68565 w 149704"/>
                <a:gd name="connsiteY10" fmla="*/ 191435 h 201175"/>
                <a:gd name="connsiteX11" fmla="*/ 44879 w 149704"/>
                <a:gd name="connsiteY11" fmla="*/ 177201 h 201175"/>
                <a:gd name="connsiteX12" fmla="*/ 44879 w 149704"/>
                <a:gd name="connsiteY12" fmla="*/ 124060 h 201175"/>
                <a:gd name="connsiteX13" fmla="*/ 44879 w 149704"/>
                <a:gd name="connsiteY13" fmla="*/ 121213 h 201175"/>
                <a:gd name="connsiteX14" fmla="*/ 82229 w 149704"/>
                <a:gd name="connsiteY14" fmla="*/ 143355 h 201175"/>
                <a:gd name="connsiteX15" fmla="*/ 149946 w 149704"/>
                <a:gd name="connsiteY15" fmla="*/ 71552 h 201175"/>
                <a:gd name="connsiteX16" fmla="*/ 86481 w 149704"/>
                <a:gd name="connsiteY16" fmla="*/ 65 h 201175"/>
                <a:gd name="connsiteX17" fmla="*/ 43968 w 149704"/>
                <a:gd name="connsiteY17" fmla="*/ 20942 h 201175"/>
                <a:gd name="connsiteX18" fmla="*/ 44879 w 149704"/>
                <a:gd name="connsiteY18" fmla="*/ 103816 h 201175"/>
                <a:gd name="connsiteX19" fmla="*/ 44879 w 149704"/>
                <a:gd name="connsiteY19" fmla="*/ 33278 h 201175"/>
                <a:gd name="connsiteX20" fmla="*/ 84051 w 149704"/>
                <a:gd name="connsiteY20" fmla="*/ 7973 h 201175"/>
                <a:gd name="connsiteX21" fmla="*/ 124742 w 149704"/>
                <a:gd name="connsiteY21" fmla="*/ 71552 h 201175"/>
                <a:gd name="connsiteX22" fmla="*/ 81015 w 149704"/>
                <a:gd name="connsiteY22" fmla="*/ 136396 h 201175"/>
                <a:gd name="connsiteX23" fmla="*/ 49130 w 149704"/>
                <a:gd name="connsiteY23" fmla="*/ 117101 h 201175"/>
                <a:gd name="connsiteX24" fmla="*/ 44879 w 149704"/>
                <a:gd name="connsiteY24" fmla="*/ 103816 h 20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704" h="201175">
                  <a:moveTo>
                    <a:pt x="43968" y="20942"/>
                  </a:moveTo>
                  <a:lnTo>
                    <a:pt x="43968" y="65"/>
                  </a:lnTo>
                  <a:lnTo>
                    <a:pt x="241" y="3545"/>
                  </a:lnTo>
                  <a:lnTo>
                    <a:pt x="241" y="13350"/>
                  </a:lnTo>
                  <a:cubicBezTo>
                    <a:pt x="21801" y="13350"/>
                    <a:pt x="23926" y="15248"/>
                    <a:pt x="23926" y="29166"/>
                  </a:cubicBezTo>
                  <a:lnTo>
                    <a:pt x="23926" y="177201"/>
                  </a:lnTo>
                  <a:cubicBezTo>
                    <a:pt x="23926" y="191435"/>
                    <a:pt x="20586" y="191435"/>
                    <a:pt x="241" y="191435"/>
                  </a:cubicBezTo>
                  <a:lnTo>
                    <a:pt x="241" y="201241"/>
                  </a:lnTo>
                  <a:cubicBezTo>
                    <a:pt x="10565" y="200924"/>
                    <a:pt x="26356" y="200292"/>
                    <a:pt x="34251" y="200292"/>
                  </a:cubicBezTo>
                  <a:cubicBezTo>
                    <a:pt x="42450" y="200292"/>
                    <a:pt x="57936" y="200924"/>
                    <a:pt x="68565" y="201241"/>
                  </a:cubicBezTo>
                  <a:lnTo>
                    <a:pt x="68565" y="191435"/>
                  </a:lnTo>
                  <a:cubicBezTo>
                    <a:pt x="48219" y="191435"/>
                    <a:pt x="44879" y="191435"/>
                    <a:pt x="44879" y="177201"/>
                  </a:cubicBezTo>
                  <a:lnTo>
                    <a:pt x="44879" y="124060"/>
                  </a:lnTo>
                  <a:lnTo>
                    <a:pt x="44879" y="121213"/>
                  </a:lnTo>
                  <a:cubicBezTo>
                    <a:pt x="46397" y="126274"/>
                    <a:pt x="59151" y="143355"/>
                    <a:pt x="82229" y="143355"/>
                  </a:cubicBezTo>
                  <a:cubicBezTo>
                    <a:pt x="118365" y="143355"/>
                    <a:pt x="149946" y="112357"/>
                    <a:pt x="149946" y="71552"/>
                  </a:cubicBezTo>
                  <a:cubicBezTo>
                    <a:pt x="149946" y="31380"/>
                    <a:pt x="120491" y="65"/>
                    <a:pt x="86481" y="65"/>
                  </a:cubicBezTo>
                  <a:cubicBezTo>
                    <a:pt x="62795" y="65"/>
                    <a:pt x="50041" y="13983"/>
                    <a:pt x="43968" y="20942"/>
                  </a:cubicBezTo>
                  <a:close/>
                  <a:moveTo>
                    <a:pt x="44879" y="103816"/>
                  </a:moveTo>
                  <a:lnTo>
                    <a:pt x="44879" y="33278"/>
                  </a:lnTo>
                  <a:cubicBezTo>
                    <a:pt x="53685" y="17146"/>
                    <a:pt x="68565" y="7973"/>
                    <a:pt x="84051" y="7973"/>
                  </a:cubicBezTo>
                  <a:cubicBezTo>
                    <a:pt x="106219" y="7973"/>
                    <a:pt x="124742" y="35809"/>
                    <a:pt x="124742" y="71552"/>
                  </a:cubicBezTo>
                  <a:cubicBezTo>
                    <a:pt x="124742" y="109826"/>
                    <a:pt x="103486" y="136396"/>
                    <a:pt x="81015" y="136396"/>
                  </a:cubicBezTo>
                  <a:cubicBezTo>
                    <a:pt x="68868" y="136396"/>
                    <a:pt x="57329" y="130070"/>
                    <a:pt x="49130" y="117101"/>
                  </a:cubicBezTo>
                  <a:cubicBezTo>
                    <a:pt x="44879" y="110459"/>
                    <a:pt x="44879" y="110142"/>
                    <a:pt x="44879" y="103816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1712653-DC65-40C8-250E-C310F617CC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165760" y="4243347"/>
              <a:ext cx="68931" cy="569048"/>
            </a:xfrm>
            <a:custGeom>
              <a:avLst/>
              <a:gdLst>
                <a:gd name="connsiteX0" fmla="*/ 248 w 68931"/>
                <a:gd name="connsiteY0" fmla="*/ 569103 h 569048"/>
                <a:gd name="connsiteX1" fmla="*/ 69179 w 68931"/>
                <a:gd name="connsiteY1" fmla="*/ 569103 h 569048"/>
                <a:gd name="connsiteX2" fmla="*/ 69179 w 68931"/>
                <a:gd name="connsiteY2" fmla="*/ 554236 h 569048"/>
                <a:gd name="connsiteX3" fmla="*/ 14520 w 68931"/>
                <a:gd name="connsiteY3" fmla="*/ 554236 h 569048"/>
                <a:gd name="connsiteX4" fmla="*/ 14520 w 68931"/>
                <a:gd name="connsiteY4" fmla="*/ 14921 h 569048"/>
                <a:gd name="connsiteX5" fmla="*/ 69179 w 68931"/>
                <a:gd name="connsiteY5" fmla="*/ 14921 h 569048"/>
                <a:gd name="connsiteX6" fmla="*/ 69179 w 68931"/>
                <a:gd name="connsiteY6" fmla="*/ 54 h 569048"/>
                <a:gd name="connsiteX7" fmla="*/ 248 w 68931"/>
                <a:gd name="connsiteY7" fmla="*/ 54 h 569048"/>
                <a:gd name="connsiteX8" fmla="*/ 248 w 68931"/>
                <a:gd name="connsiteY8" fmla="*/ 569103 h 5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" h="569048">
                  <a:moveTo>
                    <a:pt x="248" y="569103"/>
                  </a:moveTo>
                  <a:lnTo>
                    <a:pt x="69179" y="569103"/>
                  </a:lnTo>
                  <a:lnTo>
                    <a:pt x="69179" y="554236"/>
                  </a:lnTo>
                  <a:lnTo>
                    <a:pt x="14520" y="554236"/>
                  </a:lnTo>
                  <a:lnTo>
                    <a:pt x="14520" y="14921"/>
                  </a:lnTo>
                  <a:lnTo>
                    <a:pt x="69179" y="14921"/>
                  </a:lnTo>
                  <a:lnTo>
                    <a:pt x="69179" y="54"/>
                  </a:lnTo>
                  <a:lnTo>
                    <a:pt x="248" y="54"/>
                  </a:lnTo>
                  <a:lnTo>
                    <a:pt x="248" y="569103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4ACE2E3-95D6-7FA3-EE93-73C69C722C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65733" y="4521706"/>
              <a:ext cx="185537" cy="12652"/>
            </a:xfrm>
            <a:custGeom>
              <a:avLst/>
              <a:gdLst>
                <a:gd name="connsiteX0" fmla="*/ 175162 w 185537"/>
                <a:gd name="connsiteY0" fmla="*/ 12718 h 12652"/>
                <a:gd name="connsiteX1" fmla="*/ 185790 w 185537"/>
                <a:gd name="connsiteY1" fmla="*/ 6391 h 12652"/>
                <a:gd name="connsiteX2" fmla="*/ 175162 w 185537"/>
                <a:gd name="connsiteY2" fmla="*/ 65 h 12652"/>
                <a:gd name="connsiteX3" fmla="*/ 10881 w 185537"/>
                <a:gd name="connsiteY3" fmla="*/ 65 h 12652"/>
                <a:gd name="connsiteX4" fmla="*/ 253 w 185537"/>
                <a:gd name="connsiteY4" fmla="*/ 6391 h 12652"/>
                <a:gd name="connsiteX5" fmla="*/ 10881 w 185537"/>
                <a:gd name="connsiteY5" fmla="*/ 12718 h 12652"/>
                <a:gd name="connsiteX6" fmla="*/ 175162 w 185537"/>
                <a:gd name="connsiteY6" fmla="*/ 12718 h 1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7" h="12652">
                  <a:moveTo>
                    <a:pt x="175162" y="12718"/>
                  </a:moveTo>
                  <a:cubicBezTo>
                    <a:pt x="180324" y="12718"/>
                    <a:pt x="185790" y="12718"/>
                    <a:pt x="185790" y="6391"/>
                  </a:cubicBezTo>
                  <a:cubicBezTo>
                    <a:pt x="185790" y="65"/>
                    <a:pt x="180324" y="65"/>
                    <a:pt x="175162" y="65"/>
                  </a:cubicBezTo>
                  <a:lnTo>
                    <a:pt x="10881" y="65"/>
                  </a:lnTo>
                  <a:cubicBezTo>
                    <a:pt x="5719" y="65"/>
                    <a:pt x="253" y="65"/>
                    <a:pt x="253" y="6391"/>
                  </a:cubicBezTo>
                  <a:cubicBezTo>
                    <a:pt x="253" y="12718"/>
                    <a:pt x="5719" y="12718"/>
                    <a:pt x="10881" y="12718"/>
                  </a:cubicBezTo>
                  <a:lnTo>
                    <a:pt x="175162" y="12718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14F4310-7B87-10A3-9D04-55CD05C92AC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526116" y="4384922"/>
              <a:ext cx="108407" cy="99860"/>
            </a:xfrm>
            <a:custGeom>
              <a:avLst/>
              <a:gdLst>
                <a:gd name="connsiteX0" fmla="*/ 76997 w 108407"/>
                <a:gd name="connsiteY0" fmla="*/ 13125 h 99860"/>
                <a:gd name="connsiteX1" fmla="*/ 55103 w 108407"/>
                <a:gd name="connsiteY1" fmla="*/ 61 h 99860"/>
                <a:gd name="connsiteX2" fmla="*/ 262 w 108407"/>
                <a:gd name="connsiteY2" fmla="*/ 63166 h 99860"/>
                <a:gd name="connsiteX3" fmla="*/ 32359 w 108407"/>
                <a:gd name="connsiteY3" fmla="*/ 99921 h 99860"/>
                <a:gd name="connsiteX4" fmla="*/ 62542 w 108407"/>
                <a:gd name="connsiteY4" fmla="*/ 84422 h 99860"/>
                <a:gd name="connsiteX5" fmla="*/ 84436 w 108407"/>
                <a:gd name="connsiteY5" fmla="*/ 99921 h 99860"/>
                <a:gd name="connsiteX6" fmla="*/ 101229 w 108407"/>
                <a:gd name="connsiteY6" fmla="*/ 88186 h 99860"/>
                <a:gd name="connsiteX7" fmla="*/ 108669 w 108407"/>
                <a:gd name="connsiteY7" fmla="*/ 66044 h 99860"/>
                <a:gd name="connsiteX8" fmla="*/ 105268 w 108407"/>
                <a:gd name="connsiteY8" fmla="*/ 63166 h 99860"/>
                <a:gd name="connsiteX9" fmla="*/ 100591 w 108407"/>
                <a:gd name="connsiteY9" fmla="*/ 70030 h 99860"/>
                <a:gd name="connsiteX10" fmla="*/ 85074 w 108407"/>
                <a:gd name="connsiteY10" fmla="*/ 93722 h 99860"/>
                <a:gd name="connsiteX11" fmla="*/ 78060 w 108407"/>
                <a:gd name="connsiteY11" fmla="*/ 82872 h 99860"/>
                <a:gd name="connsiteX12" fmla="*/ 81248 w 108407"/>
                <a:gd name="connsiteY12" fmla="*/ 65380 h 99860"/>
                <a:gd name="connsiteX13" fmla="*/ 85924 w 108407"/>
                <a:gd name="connsiteY13" fmla="*/ 45452 h 99860"/>
                <a:gd name="connsiteX14" fmla="*/ 90176 w 108407"/>
                <a:gd name="connsiteY14" fmla="*/ 28624 h 99860"/>
                <a:gd name="connsiteX15" fmla="*/ 94002 w 108407"/>
                <a:gd name="connsiteY15" fmla="*/ 11354 h 99860"/>
                <a:gd name="connsiteX16" fmla="*/ 86775 w 108407"/>
                <a:gd name="connsiteY16" fmla="*/ 4268 h 99860"/>
                <a:gd name="connsiteX17" fmla="*/ 76997 w 108407"/>
                <a:gd name="connsiteY17" fmla="*/ 13125 h 99860"/>
                <a:gd name="connsiteX18" fmla="*/ 63393 w 108407"/>
                <a:gd name="connsiteY18" fmla="*/ 70030 h 99860"/>
                <a:gd name="connsiteX19" fmla="*/ 52552 w 108407"/>
                <a:gd name="connsiteY19" fmla="*/ 84865 h 99860"/>
                <a:gd name="connsiteX20" fmla="*/ 32996 w 108407"/>
                <a:gd name="connsiteY20" fmla="*/ 93722 h 99860"/>
                <a:gd name="connsiteX21" fmla="*/ 17479 w 108407"/>
                <a:gd name="connsiteY21" fmla="*/ 72244 h 99860"/>
                <a:gd name="connsiteX22" fmla="*/ 28532 w 108407"/>
                <a:gd name="connsiteY22" fmla="*/ 27296 h 99860"/>
                <a:gd name="connsiteX23" fmla="*/ 55103 w 108407"/>
                <a:gd name="connsiteY23" fmla="*/ 6261 h 99860"/>
                <a:gd name="connsiteX24" fmla="*/ 74021 w 108407"/>
                <a:gd name="connsiteY24" fmla="*/ 25524 h 99860"/>
                <a:gd name="connsiteX25" fmla="*/ 73383 w 108407"/>
                <a:gd name="connsiteY25" fmla="*/ 28624 h 99860"/>
                <a:gd name="connsiteX26" fmla="*/ 63393 w 108407"/>
                <a:gd name="connsiteY26" fmla="*/ 70030 h 9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8407" h="99860">
                  <a:moveTo>
                    <a:pt x="76997" y="13125"/>
                  </a:moveTo>
                  <a:cubicBezTo>
                    <a:pt x="72533" y="5818"/>
                    <a:pt x="65306" y="61"/>
                    <a:pt x="55103" y="61"/>
                  </a:cubicBezTo>
                  <a:cubicBezTo>
                    <a:pt x="27895" y="61"/>
                    <a:pt x="262" y="31281"/>
                    <a:pt x="262" y="63166"/>
                  </a:cubicBezTo>
                  <a:cubicBezTo>
                    <a:pt x="262" y="84644"/>
                    <a:pt x="14078" y="99921"/>
                    <a:pt x="32359" y="99921"/>
                  </a:cubicBezTo>
                  <a:cubicBezTo>
                    <a:pt x="43837" y="99921"/>
                    <a:pt x="54040" y="93057"/>
                    <a:pt x="62542" y="84422"/>
                  </a:cubicBezTo>
                  <a:cubicBezTo>
                    <a:pt x="66581" y="97707"/>
                    <a:pt x="78910" y="99921"/>
                    <a:pt x="84436" y="99921"/>
                  </a:cubicBezTo>
                  <a:cubicBezTo>
                    <a:pt x="92089" y="99921"/>
                    <a:pt x="97403" y="95050"/>
                    <a:pt x="101229" y="88186"/>
                  </a:cubicBezTo>
                  <a:cubicBezTo>
                    <a:pt x="105905" y="79551"/>
                    <a:pt x="108669" y="66930"/>
                    <a:pt x="108669" y="66044"/>
                  </a:cubicBezTo>
                  <a:cubicBezTo>
                    <a:pt x="108669" y="63166"/>
                    <a:pt x="105905" y="63166"/>
                    <a:pt x="105268" y="63166"/>
                  </a:cubicBezTo>
                  <a:cubicBezTo>
                    <a:pt x="102292" y="63166"/>
                    <a:pt x="102079" y="64051"/>
                    <a:pt x="100591" y="70030"/>
                  </a:cubicBezTo>
                  <a:cubicBezTo>
                    <a:pt x="98041" y="80658"/>
                    <a:pt x="94002" y="93722"/>
                    <a:pt x="85074" y="93722"/>
                  </a:cubicBezTo>
                  <a:cubicBezTo>
                    <a:pt x="79548" y="93722"/>
                    <a:pt x="78060" y="88850"/>
                    <a:pt x="78060" y="82872"/>
                  </a:cubicBezTo>
                  <a:cubicBezTo>
                    <a:pt x="78060" y="79108"/>
                    <a:pt x="79760" y="71137"/>
                    <a:pt x="81248" y="65380"/>
                  </a:cubicBezTo>
                  <a:cubicBezTo>
                    <a:pt x="82736" y="59402"/>
                    <a:pt x="84862" y="50323"/>
                    <a:pt x="85924" y="45452"/>
                  </a:cubicBezTo>
                  <a:lnTo>
                    <a:pt x="90176" y="28624"/>
                  </a:lnTo>
                  <a:cubicBezTo>
                    <a:pt x="91451" y="22867"/>
                    <a:pt x="94002" y="12461"/>
                    <a:pt x="94002" y="11354"/>
                  </a:cubicBezTo>
                  <a:cubicBezTo>
                    <a:pt x="94002" y="6482"/>
                    <a:pt x="90176" y="4268"/>
                    <a:pt x="86775" y="4268"/>
                  </a:cubicBezTo>
                  <a:cubicBezTo>
                    <a:pt x="83161" y="4268"/>
                    <a:pt x="78272" y="6925"/>
                    <a:pt x="76997" y="13125"/>
                  </a:cubicBezTo>
                  <a:close/>
                  <a:moveTo>
                    <a:pt x="63393" y="70030"/>
                  </a:moveTo>
                  <a:cubicBezTo>
                    <a:pt x="61905" y="76230"/>
                    <a:pt x="57228" y="80658"/>
                    <a:pt x="52552" y="84865"/>
                  </a:cubicBezTo>
                  <a:cubicBezTo>
                    <a:pt x="50639" y="86636"/>
                    <a:pt x="42136" y="93722"/>
                    <a:pt x="32996" y="93722"/>
                  </a:cubicBezTo>
                  <a:cubicBezTo>
                    <a:pt x="25131" y="93722"/>
                    <a:pt x="17479" y="87965"/>
                    <a:pt x="17479" y="72244"/>
                  </a:cubicBezTo>
                  <a:cubicBezTo>
                    <a:pt x="17479" y="60509"/>
                    <a:pt x="23643" y="36153"/>
                    <a:pt x="28532" y="27296"/>
                  </a:cubicBezTo>
                  <a:cubicBezTo>
                    <a:pt x="38310" y="9582"/>
                    <a:pt x="49151" y="6261"/>
                    <a:pt x="55103" y="6261"/>
                  </a:cubicBezTo>
                  <a:cubicBezTo>
                    <a:pt x="69982" y="6261"/>
                    <a:pt x="74021" y="23089"/>
                    <a:pt x="74021" y="25524"/>
                  </a:cubicBezTo>
                  <a:cubicBezTo>
                    <a:pt x="74021" y="26410"/>
                    <a:pt x="73596" y="27960"/>
                    <a:pt x="73383" y="28624"/>
                  </a:cubicBezTo>
                  <a:lnTo>
                    <a:pt x="63393" y="70030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95DD3116-7252-C1AF-9BA3-8611F8EE6CB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701857" y="4384922"/>
              <a:ext cx="109257" cy="97646"/>
            </a:xfrm>
            <a:custGeom>
              <a:avLst/>
              <a:gdLst>
                <a:gd name="connsiteX0" fmla="*/ 38103 w 109257"/>
                <a:gd name="connsiteY0" fmla="*/ 6482 h 97646"/>
                <a:gd name="connsiteX1" fmla="*/ 38529 w 109257"/>
                <a:gd name="connsiteY1" fmla="*/ 3161 h 97646"/>
                <a:gd name="connsiteX2" fmla="*/ 35128 w 109257"/>
                <a:gd name="connsiteY2" fmla="*/ 61 h 97646"/>
                <a:gd name="connsiteX3" fmla="*/ 21311 w 109257"/>
                <a:gd name="connsiteY3" fmla="*/ 1168 h 97646"/>
                <a:gd name="connsiteX4" fmla="*/ 9407 w 109257"/>
                <a:gd name="connsiteY4" fmla="*/ 2275 h 97646"/>
                <a:gd name="connsiteX5" fmla="*/ 3456 w 109257"/>
                <a:gd name="connsiteY5" fmla="*/ 7368 h 97646"/>
                <a:gd name="connsiteX6" fmla="*/ 8982 w 109257"/>
                <a:gd name="connsiteY6" fmla="*/ 10468 h 97646"/>
                <a:gd name="connsiteX7" fmla="*/ 19185 w 109257"/>
                <a:gd name="connsiteY7" fmla="*/ 13789 h 97646"/>
                <a:gd name="connsiteX8" fmla="*/ 17272 w 109257"/>
                <a:gd name="connsiteY8" fmla="*/ 22425 h 97646"/>
                <a:gd name="connsiteX9" fmla="*/ 6644 w 109257"/>
                <a:gd name="connsiteY9" fmla="*/ 67151 h 97646"/>
                <a:gd name="connsiteX10" fmla="*/ 267 w 109257"/>
                <a:gd name="connsiteY10" fmla="*/ 94607 h 97646"/>
                <a:gd name="connsiteX11" fmla="*/ 4306 w 109257"/>
                <a:gd name="connsiteY11" fmla="*/ 97707 h 97646"/>
                <a:gd name="connsiteX12" fmla="*/ 7707 w 109257"/>
                <a:gd name="connsiteY12" fmla="*/ 97707 h 97646"/>
                <a:gd name="connsiteX13" fmla="*/ 76365 w 109257"/>
                <a:gd name="connsiteY13" fmla="*/ 63166 h 97646"/>
                <a:gd name="connsiteX14" fmla="*/ 109525 w 109257"/>
                <a:gd name="connsiteY14" fmla="*/ 7147 h 97646"/>
                <a:gd name="connsiteX15" fmla="*/ 102297 w 109257"/>
                <a:gd name="connsiteY15" fmla="*/ 61 h 97646"/>
                <a:gd name="connsiteX16" fmla="*/ 91457 w 109257"/>
                <a:gd name="connsiteY16" fmla="*/ 12461 h 97646"/>
                <a:gd name="connsiteX17" fmla="*/ 18335 w 109257"/>
                <a:gd name="connsiteY17" fmla="*/ 88850 h 97646"/>
                <a:gd name="connsiteX18" fmla="*/ 38103 w 109257"/>
                <a:gd name="connsiteY18" fmla="*/ 6482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257" h="97646">
                  <a:moveTo>
                    <a:pt x="38103" y="6482"/>
                  </a:moveTo>
                  <a:cubicBezTo>
                    <a:pt x="38316" y="5597"/>
                    <a:pt x="38529" y="4268"/>
                    <a:pt x="38529" y="3161"/>
                  </a:cubicBezTo>
                  <a:cubicBezTo>
                    <a:pt x="38529" y="2940"/>
                    <a:pt x="38529" y="61"/>
                    <a:pt x="35128" y="61"/>
                  </a:cubicBezTo>
                  <a:cubicBezTo>
                    <a:pt x="34915" y="61"/>
                    <a:pt x="22799" y="1168"/>
                    <a:pt x="21311" y="1168"/>
                  </a:cubicBezTo>
                  <a:cubicBezTo>
                    <a:pt x="17272" y="1611"/>
                    <a:pt x="13446" y="1833"/>
                    <a:pt x="9407" y="2275"/>
                  </a:cubicBezTo>
                  <a:cubicBezTo>
                    <a:pt x="6006" y="2497"/>
                    <a:pt x="3456" y="2718"/>
                    <a:pt x="3456" y="7368"/>
                  </a:cubicBezTo>
                  <a:cubicBezTo>
                    <a:pt x="3456" y="10468"/>
                    <a:pt x="6432" y="10468"/>
                    <a:pt x="8982" y="10468"/>
                  </a:cubicBezTo>
                  <a:cubicBezTo>
                    <a:pt x="19185" y="10468"/>
                    <a:pt x="19185" y="11796"/>
                    <a:pt x="19185" y="13789"/>
                  </a:cubicBezTo>
                  <a:cubicBezTo>
                    <a:pt x="19185" y="15118"/>
                    <a:pt x="18123" y="19546"/>
                    <a:pt x="17272" y="22425"/>
                  </a:cubicBezTo>
                  <a:lnTo>
                    <a:pt x="6644" y="67151"/>
                  </a:lnTo>
                  <a:cubicBezTo>
                    <a:pt x="1330" y="89293"/>
                    <a:pt x="267" y="93722"/>
                    <a:pt x="267" y="94607"/>
                  </a:cubicBezTo>
                  <a:cubicBezTo>
                    <a:pt x="267" y="97707"/>
                    <a:pt x="3456" y="97707"/>
                    <a:pt x="4306" y="97707"/>
                  </a:cubicBezTo>
                  <a:lnTo>
                    <a:pt x="7707" y="97707"/>
                  </a:lnTo>
                  <a:cubicBezTo>
                    <a:pt x="26625" y="94607"/>
                    <a:pt x="53621" y="84201"/>
                    <a:pt x="76365" y="63166"/>
                  </a:cubicBezTo>
                  <a:cubicBezTo>
                    <a:pt x="105273" y="36374"/>
                    <a:pt x="109525" y="7589"/>
                    <a:pt x="109525" y="7147"/>
                  </a:cubicBezTo>
                  <a:cubicBezTo>
                    <a:pt x="109525" y="3161"/>
                    <a:pt x="106549" y="61"/>
                    <a:pt x="102297" y="61"/>
                  </a:cubicBezTo>
                  <a:cubicBezTo>
                    <a:pt x="94858" y="61"/>
                    <a:pt x="93370" y="6261"/>
                    <a:pt x="91457" y="12461"/>
                  </a:cubicBezTo>
                  <a:cubicBezTo>
                    <a:pt x="82954" y="43902"/>
                    <a:pt x="54471" y="77780"/>
                    <a:pt x="18335" y="88850"/>
                  </a:cubicBezTo>
                  <a:lnTo>
                    <a:pt x="38103" y="648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315FDAE-B5E1-EE5C-BBFE-D64AE1E7062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836067" y="4281779"/>
              <a:ext cx="75611" cy="105332"/>
            </a:xfrm>
            <a:custGeom>
              <a:avLst/>
              <a:gdLst>
                <a:gd name="connsiteX0" fmla="*/ 75883 w 75611"/>
                <a:gd name="connsiteY0" fmla="*/ 74866 h 105332"/>
                <a:gd name="connsiteX1" fmla="*/ 69507 w 75611"/>
                <a:gd name="connsiteY1" fmla="*/ 74866 h 105332"/>
                <a:gd name="connsiteX2" fmla="*/ 65103 w 75611"/>
                <a:gd name="connsiteY2" fmla="*/ 89259 h 105332"/>
                <a:gd name="connsiteX3" fmla="*/ 48858 w 75611"/>
                <a:gd name="connsiteY3" fmla="*/ 90208 h 105332"/>
                <a:gd name="connsiteX4" fmla="*/ 19099 w 75611"/>
                <a:gd name="connsiteY4" fmla="*/ 90208 h 105332"/>
                <a:gd name="connsiteX5" fmla="*/ 49465 w 75611"/>
                <a:gd name="connsiteY5" fmla="*/ 67275 h 105332"/>
                <a:gd name="connsiteX6" fmla="*/ 75883 w 75611"/>
                <a:gd name="connsiteY6" fmla="*/ 31531 h 105332"/>
                <a:gd name="connsiteX7" fmla="*/ 35800 w 75611"/>
                <a:gd name="connsiteY7" fmla="*/ 58 h 105332"/>
                <a:gd name="connsiteX8" fmla="*/ 272 w 75611"/>
                <a:gd name="connsiteY8" fmla="*/ 27894 h 105332"/>
                <a:gd name="connsiteX9" fmla="*/ 9078 w 75611"/>
                <a:gd name="connsiteY9" fmla="*/ 37541 h 105332"/>
                <a:gd name="connsiteX10" fmla="*/ 18036 w 75611"/>
                <a:gd name="connsiteY10" fmla="*/ 28210 h 105332"/>
                <a:gd name="connsiteX11" fmla="*/ 9382 w 75611"/>
                <a:gd name="connsiteY11" fmla="*/ 18879 h 105332"/>
                <a:gd name="connsiteX12" fmla="*/ 32612 w 75611"/>
                <a:gd name="connsiteY12" fmla="*/ 7017 h 105332"/>
                <a:gd name="connsiteX13" fmla="*/ 59638 w 75611"/>
                <a:gd name="connsiteY13" fmla="*/ 31690 h 105332"/>
                <a:gd name="connsiteX14" fmla="*/ 39140 w 75611"/>
                <a:gd name="connsiteY14" fmla="*/ 65377 h 105332"/>
                <a:gd name="connsiteX15" fmla="*/ 2094 w 75611"/>
                <a:gd name="connsiteY15" fmla="*/ 98115 h 105332"/>
                <a:gd name="connsiteX16" fmla="*/ 272 w 75611"/>
                <a:gd name="connsiteY16" fmla="*/ 100646 h 105332"/>
                <a:gd name="connsiteX17" fmla="*/ 272 w 75611"/>
                <a:gd name="connsiteY17" fmla="*/ 105391 h 105332"/>
                <a:gd name="connsiteX18" fmla="*/ 70873 w 75611"/>
                <a:gd name="connsiteY18" fmla="*/ 105391 h 105332"/>
                <a:gd name="connsiteX19" fmla="*/ 75883 w 75611"/>
                <a:gd name="connsiteY19" fmla="*/ 74866 h 1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11" h="105332">
                  <a:moveTo>
                    <a:pt x="75883" y="74866"/>
                  </a:moveTo>
                  <a:lnTo>
                    <a:pt x="69507" y="74866"/>
                  </a:lnTo>
                  <a:cubicBezTo>
                    <a:pt x="69051" y="77871"/>
                    <a:pt x="67533" y="87677"/>
                    <a:pt x="65103" y="89259"/>
                  </a:cubicBezTo>
                  <a:cubicBezTo>
                    <a:pt x="63889" y="90208"/>
                    <a:pt x="51135" y="90208"/>
                    <a:pt x="48858" y="90208"/>
                  </a:cubicBezTo>
                  <a:lnTo>
                    <a:pt x="19099" y="90208"/>
                  </a:lnTo>
                  <a:cubicBezTo>
                    <a:pt x="29120" y="82458"/>
                    <a:pt x="40355" y="73601"/>
                    <a:pt x="49465" y="67275"/>
                  </a:cubicBezTo>
                  <a:cubicBezTo>
                    <a:pt x="63130" y="57469"/>
                    <a:pt x="75883" y="48296"/>
                    <a:pt x="75883" y="31531"/>
                  </a:cubicBezTo>
                  <a:cubicBezTo>
                    <a:pt x="75883" y="11287"/>
                    <a:pt x="57512" y="58"/>
                    <a:pt x="35800" y="58"/>
                  </a:cubicBezTo>
                  <a:cubicBezTo>
                    <a:pt x="15303" y="58"/>
                    <a:pt x="272" y="12394"/>
                    <a:pt x="272" y="27894"/>
                  </a:cubicBezTo>
                  <a:cubicBezTo>
                    <a:pt x="272" y="36118"/>
                    <a:pt x="6952" y="37541"/>
                    <a:pt x="9078" y="37541"/>
                  </a:cubicBezTo>
                  <a:cubicBezTo>
                    <a:pt x="13177" y="37541"/>
                    <a:pt x="18036" y="34695"/>
                    <a:pt x="18036" y="28210"/>
                  </a:cubicBezTo>
                  <a:cubicBezTo>
                    <a:pt x="18036" y="22516"/>
                    <a:pt x="14088" y="19353"/>
                    <a:pt x="9382" y="18879"/>
                  </a:cubicBezTo>
                  <a:cubicBezTo>
                    <a:pt x="13633" y="11762"/>
                    <a:pt x="22439" y="7017"/>
                    <a:pt x="32612" y="7017"/>
                  </a:cubicBezTo>
                  <a:cubicBezTo>
                    <a:pt x="47339" y="7017"/>
                    <a:pt x="59638" y="16190"/>
                    <a:pt x="59638" y="31690"/>
                  </a:cubicBezTo>
                  <a:cubicBezTo>
                    <a:pt x="59638" y="44975"/>
                    <a:pt x="50831" y="55097"/>
                    <a:pt x="39140" y="65377"/>
                  </a:cubicBezTo>
                  <a:lnTo>
                    <a:pt x="2094" y="98115"/>
                  </a:lnTo>
                  <a:cubicBezTo>
                    <a:pt x="575" y="99539"/>
                    <a:pt x="424" y="99539"/>
                    <a:pt x="272" y="100646"/>
                  </a:cubicBezTo>
                  <a:lnTo>
                    <a:pt x="272" y="105391"/>
                  </a:lnTo>
                  <a:lnTo>
                    <a:pt x="70873" y="105391"/>
                  </a:lnTo>
                  <a:lnTo>
                    <a:pt x="75883" y="74866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CB8FB99-8775-70C6-6997-6B297724CD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13150" y="4521706"/>
              <a:ext cx="427613" cy="12651"/>
            </a:xfrm>
            <a:custGeom>
              <a:avLst/>
              <a:gdLst>
                <a:gd name="connsiteX0" fmla="*/ 0 w 427613"/>
                <a:gd name="connsiteY0" fmla="*/ 0 h 12651"/>
                <a:gd name="connsiteX1" fmla="*/ 427614 w 427613"/>
                <a:gd name="connsiteY1" fmla="*/ 0 h 12651"/>
                <a:gd name="connsiteX2" fmla="*/ 427614 w 427613"/>
                <a:gd name="connsiteY2" fmla="*/ 12652 h 12651"/>
                <a:gd name="connsiteX3" fmla="*/ 0 w 427613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613" h="12651">
                  <a:moveTo>
                    <a:pt x="0" y="0"/>
                  </a:moveTo>
                  <a:lnTo>
                    <a:pt x="427614" y="0"/>
                  </a:lnTo>
                  <a:lnTo>
                    <a:pt x="427614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0659065-4A0C-6423-C083-DB3379DD526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679827" y="4569166"/>
              <a:ext cx="93952" cy="147022"/>
            </a:xfrm>
            <a:custGeom>
              <a:avLst/>
              <a:gdLst>
                <a:gd name="connsiteX0" fmla="*/ 94219 w 93952"/>
                <a:gd name="connsiteY0" fmla="*/ 106793 h 147022"/>
                <a:gd name="connsiteX1" fmla="*/ 86992 w 93952"/>
                <a:gd name="connsiteY1" fmla="*/ 106793 h 147022"/>
                <a:gd name="connsiteX2" fmla="*/ 81466 w 93952"/>
                <a:gd name="connsiteY2" fmla="*/ 126942 h 147022"/>
                <a:gd name="connsiteX3" fmla="*/ 60422 w 93952"/>
                <a:gd name="connsiteY3" fmla="*/ 128271 h 147022"/>
                <a:gd name="connsiteX4" fmla="*/ 21310 w 93952"/>
                <a:gd name="connsiteY4" fmla="*/ 128271 h 147022"/>
                <a:gd name="connsiteX5" fmla="*/ 63823 w 93952"/>
                <a:gd name="connsiteY5" fmla="*/ 91072 h 147022"/>
                <a:gd name="connsiteX6" fmla="*/ 94219 w 93952"/>
                <a:gd name="connsiteY6" fmla="*/ 43245 h 147022"/>
                <a:gd name="connsiteX7" fmla="*/ 44480 w 93952"/>
                <a:gd name="connsiteY7" fmla="*/ 69 h 147022"/>
                <a:gd name="connsiteX8" fmla="*/ 267 w 93952"/>
                <a:gd name="connsiteY8" fmla="*/ 39703 h 147022"/>
                <a:gd name="connsiteX9" fmla="*/ 11532 w 93952"/>
                <a:gd name="connsiteY9" fmla="*/ 52102 h 147022"/>
                <a:gd name="connsiteX10" fmla="*/ 22798 w 93952"/>
                <a:gd name="connsiteY10" fmla="*/ 40367 h 147022"/>
                <a:gd name="connsiteX11" fmla="*/ 10257 w 93952"/>
                <a:gd name="connsiteY11" fmla="*/ 28632 h 147022"/>
                <a:gd name="connsiteX12" fmla="*/ 41291 w 93952"/>
                <a:gd name="connsiteY12" fmla="*/ 8040 h 147022"/>
                <a:gd name="connsiteX13" fmla="*/ 73601 w 93952"/>
                <a:gd name="connsiteY13" fmla="*/ 43245 h 147022"/>
                <a:gd name="connsiteX14" fmla="*/ 53620 w 93952"/>
                <a:gd name="connsiteY14" fmla="*/ 85758 h 147022"/>
                <a:gd name="connsiteX15" fmla="*/ 2392 w 93952"/>
                <a:gd name="connsiteY15" fmla="*/ 138456 h 147022"/>
                <a:gd name="connsiteX16" fmla="*/ 267 w 93952"/>
                <a:gd name="connsiteY16" fmla="*/ 147091 h 147022"/>
                <a:gd name="connsiteX17" fmla="*/ 87843 w 93952"/>
                <a:gd name="connsiteY17" fmla="*/ 147091 h 147022"/>
                <a:gd name="connsiteX18" fmla="*/ 94219 w 93952"/>
                <a:gd name="connsiteY18" fmla="*/ 106793 h 1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52" h="147022">
                  <a:moveTo>
                    <a:pt x="94219" y="106793"/>
                  </a:moveTo>
                  <a:lnTo>
                    <a:pt x="86992" y="106793"/>
                  </a:lnTo>
                  <a:cubicBezTo>
                    <a:pt x="86355" y="111664"/>
                    <a:pt x="84229" y="124728"/>
                    <a:pt x="81466" y="126942"/>
                  </a:cubicBezTo>
                  <a:cubicBezTo>
                    <a:pt x="79765" y="128271"/>
                    <a:pt x="63398" y="128271"/>
                    <a:pt x="60422" y="128271"/>
                  </a:cubicBezTo>
                  <a:lnTo>
                    <a:pt x="21310" y="128271"/>
                  </a:lnTo>
                  <a:cubicBezTo>
                    <a:pt x="43629" y="107678"/>
                    <a:pt x="51069" y="101479"/>
                    <a:pt x="63823" y="91072"/>
                  </a:cubicBezTo>
                  <a:cubicBezTo>
                    <a:pt x="79553" y="78008"/>
                    <a:pt x="94219" y="64280"/>
                    <a:pt x="94219" y="43245"/>
                  </a:cubicBezTo>
                  <a:cubicBezTo>
                    <a:pt x="94219" y="16454"/>
                    <a:pt x="71688" y="69"/>
                    <a:pt x="44480" y="69"/>
                  </a:cubicBezTo>
                  <a:cubicBezTo>
                    <a:pt x="18122" y="69"/>
                    <a:pt x="267" y="19332"/>
                    <a:pt x="267" y="39703"/>
                  </a:cubicBezTo>
                  <a:cubicBezTo>
                    <a:pt x="267" y="50995"/>
                    <a:pt x="9407" y="52102"/>
                    <a:pt x="11532" y="52102"/>
                  </a:cubicBezTo>
                  <a:cubicBezTo>
                    <a:pt x="16634" y="52102"/>
                    <a:pt x="22798" y="48338"/>
                    <a:pt x="22798" y="40367"/>
                  </a:cubicBezTo>
                  <a:cubicBezTo>
                    <a:pt x="22798" y="36381"/>
                    <a:pt x="21310" y="28632"/>
                    <a:pt x="10257" y="28632"/>
                  </a:cubicBezTo>
                  <a:cubicBezTo>
                    <a:pt x="16847" y="12911"/>
                    <a:pt x="31301" y="8040"/>
                    <a:pt x="41291" y="8040"/>
                  </a:cubicBezTo>
                  <a:cubicBezTo>
                    <a:pt x="62548" y="8040"/>
                    <a:pt x="73601" y="25310"/>
                    <a:pt x="73601" y="43245"/>
                  </a:cubicBezTo>
                  <a:cubicBezTo>
                    <a:pt x="73601" y="62509"/>
                    <a:pt x="60422" y="77787"/>
                    <a:pt x="53620" y="85758"/>
                  </a:cubicBezTo>
                  <a:lnTo>
                    <a:pt x="2392" y="138456"/>
                  </a:lnTo>
                  <a:cubicBezTo>
                    <a:pt x="267" y="140449"/>
                    <a:pt x="267" y="140891"/>
                    <a:pt x="267" y="147091"/>
                  </a:cubicBezTo>
                  <a:lnTo>
                    <a:pt x="87843" y="147091"/>
                  </a:lnTo>
                  <a:lnTo>
                    <a:pt x="94219" y="106793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92106AA-4826-5C53-DE6B-E394D56B8CB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982669" y="4243347"/>
              <a:ext cx="68931" cy="569048"/>
            </a:xfrm>
            <a:custGeom>
              <a:avLst/>
              <a:gdLst>
                <a:gd name="connsiteX0" fmla="*/ 54936 w 68931"/>
                <a:gd name="connsiteY0" fmla="*/ 554236 h 569048"/>
                <a:gd name="connsiteX1" fmla="*/ 277 w 68931"/>
                <a:gd name="connsiteY1" fmla="*/ 554236 h 569048"/>
                <a:gd name="connsiteX2" fmla="*/ 277 w 68931"/>
                <a:gd name="connsiteY2" fmla="*/ 569103 h 569048"/>
                <a:gd name="connsiteX3" fmla="*/ 69208 w 68931"/>
                <a:gd name="connsiteY3" fmla="*/ 569103 h 569048"/>
                <a:gd name="connsiteX4" fmla="*/ 69208 w 68931"/>
                <a:gd name="connsiteY4" fmla="*/ 54 h 569048"/>
                <a:gd name="connsiteX5" fmla="*/ 277 w 68931"/>
                <a:gd name="connsiteY5" fmla="*/ 54 h 569048"/>
                <a:gd name="connsiteX6" fmla="*/ 277 w 68931"/>
                <a:gd name="connsiteY6" fmla="*/ 14921 h 569048"/>
                <a:gd name="connsiteX7" fmla="*/ 54936 w 68931"/>
                <a:gd name="connsiteY7" fmla="*/ 14921 h 569048"/>
                <a:gd name="connsiteX8" fmla="*/ 54936 w 68931"/>
                <a:gd name="connsiteY8" fmla="*/ 554236 h 5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" h="569048">
                  <a:moveTo>
                    <a:pt x="54936" y="554236"/>
                  </a:moveTo>
                  <a:lnTo>
                    <a:pt x="277" y="554236"/>
                  </a:lnTo>
                  <a:lnTo>
                    <a:pt x="277" y="569103"/>
                  </a:lnTo>
                  <a:lnTo>
                    <a:pt x="69208" y="569103"/>
                  </a:lnTo>
                  <a:lnTo>
                    <a:pt x="69208" y="54"/>
                  </a:lnTo>
                  <a:lnTo>
                    <a:pt x="277" y="54"/>
                  </a:lnTo>
                  <a:lnTo>
                    <a:pt x="277" y="14921"/>
                  </a:lnTo>
                  <a:lnTo>
                    <a:pt x="54936" y="14921"/>
                  </a:lnTo>
                  <a:lnTo>
                    <a:pt x="54936" y="554236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B4BA2A9-9D79-1646-77CF-9207D6791B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371242" y="4334478"/>
              <a:ext cx="84600" cy="8413"/>
            </a:xfrm>
            <a:custGeom>
              <a:avLst/>
              <a:gdLst>
                <a:gd name="connsiteX0" fmla="*/ 84889 w 84600"/>
                <a:gd name="connsiteY0" fmla="*/ 8475 h 8413"/>
                <a:gd name="connsiteX1" fmla="*/ 84889 w 84600"/>
                <a:gd name="connsiteY1" fmla="*/ 61 h 8413"/>
                <a:gd name="connsiteX2" fmla="*/ 289 w 84600"/>
                <a:gd name="connsiteY2" fmla="*/ 61 h 8413"/>
                <a:gd name="connsiteX3" fmla="*/ 289 w 84600"/>
                <a:gd name="connsiteY3" fmla="*/ 8475 h 8413"/>
                <a:gd name="connsiteX4" fmla="*/ 84889 w 84600"/>
                <a:gd name="connsiteY4" fmla="*/ 8475 h 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0" h="8413">
                  <a:moveTo>
                    <a:pt x="84889" y="8475"/>
                  </a:moveTo>
                  <a:lnTo>
                    <a:pt x="84889" y="61"/>
                  </a:lnTo>
                  <a:lnTo>
                    <a:pt x="289" y="61"/>
                  </a:lnTo>
                  <a:lnTo>
                    <a:pt x="289" y="8475"/>
                  </a:lnTo>
                  <a:lnTo>
                    <a:pt x="84889" y="847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1FC4885-0B27-1CD3-8964-199ADC4641D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341717" y="4368355"/>
              <a:ext cx="108619" cy="145029"/>
            </a:xfrm>
            <a:custGeom>
              <a:avLst/>
              <a:gdLst>
                <a:gd name="connsiteX0" fmla="*/ 1139 w 108619"/>
                <a:gd name="connsiteY0" fmla="*/ 133355 h 145029"/>
                <a:gd name="connsiteX1" fmla="*/ 288 w 108619"/>
                <a:gd name="connsiteY1" fmla="*/ 138005 h 145029"/>
                <a:gd name="connsiteX2" fmla="*/ 7516 w 108619"/>
                <a:gd name="connsiteY2" fmla="*/ 145091 h 145029"/>
                <a:gd name="connsiteX3" fmla="*/ 18356 w 108619"/>
                <a:gd name="connsiteY3" fmla="*/ 131363 h 145029"/>
                <a:gd name="connsiteX4" fmla="*/ 29410 w 108619"/>
                <a:gd name="connsiteY4" fmla="*/ 86193 h 145029"/>
                <a:gd name="connsiteX5" fmla="*/ 52791 w 108619"/>
                <a:gd name="connsiteY5" fmla="*/ 99921 h 145029"/>
                <a:gd name="connsiteX6" fmla="*/ 108908 w 108619"/>
                <a:gd name="connsiteY6" fmla="*/ 37481 h 145029"/>
                <a:gd name="connsiteX7" fmla="*/ 75111 w 108619"/>
                <a:gd name="connsiteY7" fmla="*/ 61 h 145029"/>
                <a:gd name="connsiteX8" fmla="*/ 21120 w 108619"/>
                <a:gd name="connsiteY8" fmla="*/ 50323 h 145029"/>
                <a:gd name="connsiteX9" fmla="*/ 1139 w 108619"/>
                <a:gd name="connsiteY9" fmla="*/ 133355 h 145029"/>
                <a:gd name="connsiteX10" fmla="*/ 52579 w 108619"/>
                <a:gd name="connsiteY10" fmla="*/ 93721 h 145029"/>
                <a:gd name="connsiteX11" fmla="*/ 32173 w 108619"/>
                <a:gd name="connsiteY11" fmla="*/ 74458 h 145029"/>
                <a:gd name="connsiteX12" fmla="*/ 34086 w 108619"/>
                <a:gd name="connsiteY12" fmla="*/ 66487 h 145029"/>
                <a:gd name="connsiteX13" fmla="*/ 47903 w 108619"/>
                <a:gd name="connsiteY13" fmla="*/ 24417 h 145029"/>
                <a:gd name="connsiteX14" fmla="*/ 74685 w 108619"/>
                <a:gd name="connsiteY14" fmla="*/ 6260 h 145029"/>
                <a:gd name="connsiteX15" fmla="*/ 91690 w 108619"/>
                <a:gd name="connsiteY15" fmla="*/ 28624 h 145029"/>
                <a:gd name="connsiteX16" fmla="*/ 79574 w 108619"/>
                <a:gd name="connsiteY16" fmla="*/ 74458 h 145029"/>
                <a:gd name="connsiteX17" fmla="*/ 52579 w 108619"/>
                <a:gd name="connsiteY17" fmla="*/ 93721 h 1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19" h="145029">
                  <a:moveTo>
                    <a:pt x="1139" y="133355"/>
                  </a:moveTo>
                  <a:cubicBezTo>
                    <a:pt x="288" y="136677"/>
                    <a:pt x="288" y="137784"/>
                    <a:pt x="288" y="138005"/>
                  </a:cubicBezTo>
                  <a:cubicBezTo>
                    <a:pt x="288" y="142876"/>
                    <a:pt x="4115" y="145091"/>
                    <a:pt x="7516" y="145091"/>
                  </a:cubicBezTo>
                  <a:cubicBezTo>
                    <a:pt x="15168" y="145091"/>
                    <a:pt x="16868" y="138448"/>
                    <a:pt x="18356" y="131363"/>
                  </a:cubicBezTo>
                  <a:cubicBezTo>
                    <a:pt x="21332" y="119849"/>
                    <a:pt x="27284" y="94607"/>
                    <a:pt x="29410" y="86193"/>
                  </a:cubicBezTo>
                  <a:cubicBezTo>
                    <a:pt x="31323" y="89514"/>
                    <a:pt x="38125" y="99921"/>
                    <a:pt x="52791" y="99921"/>
                  </a:cubicBezTo>
                  <a:cubicBezTo>
                    <a:pt x="80000" y="99921"/>
                    <a:pt x="108908" y="69808"/>
                    <a:pt x="108908" y="37481"/>
                  </a:cubicBezTo>
                  <a:cubicBezTo>
                    <a:pt x="108908" y="14010"/>
                    <a:pt x="93816" y="61"/>
                    <a:pt x="75111" y="61"/>
                  </a:cubicBezTo>
                  <a:cubicBezTo>
                    <a:pt x="54279" y="61"/>
                    <a:pt x="28559" y="19103"/>
                    <a:pt x="21120" y="50323"/>
                  </a:cubicBezTo>
                  <a:lnTo>
                    <a:pt x="1139" y="133355"/>
                  </a:lnTo>
                  <a:close/>
                  <a:moveTo>
                    <a:pt x="52579" y="93721"/>
                  </a:moveTo>
                  <a:cubicBezTo>
                    <a:pt x="36849" y="93721"/>
                    <a:pt x="32173" y="77336"/>
                    <a:pt x="32173" y="74458"/>
                  </a:cubicBezTo>
                  <a:cubicBezTo>
                    <a:pt x="32173" y="74015"/>
                    <a:pt x="33448" y="69144"/>
                    <a:pt x="34086" y="66487"/>
                  </a:cubicBezTo>
                  <a:cubicBezTo>
                    <a:pt x="40463" y="39252"/>
                    <a:pt x="41738" y="34159"/>
                    <a:pt x="47903" y="24417"/>
                  </a:cubicBezTo>
                  <a:cubicBezTo>
                    <a:pt x="55555" y="12682"/>
                    <a:pt x="66183" y="6260"/>
                    <a:pt x="74685" y="6260"/>
                  </a:cubicBezTo>
                  <a:cubicBezTo>
                    <a:pt x="83401" y="6260"/>
                    <a:pt x="91690" y="12682"/>
                    <a:pt x="91690" y="28624"/>
                  </a:cubicBezTo>
                  <a:cubicBezTo>
                    <a:pt x="91690" y="38809"/>
                    <a:pt x="86164" y="63387"/>
                    <a:pt x="79574" y="74458"/>
                  </a:cubicBezTo>
                  <a:cubicBezTo>
                    <a:pt x="69797" y="90178"/>
                    <a:pt x="59168" y="93721"/>
                    <a:pt x="52579" y="93721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460A84B-212A-47BE-E871-E5137513201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207647" y="4521706"/>
              <a:ext cx="372872" cy="12651"/>
            </a:xfrm>
            <a:custGeom>
              <a:avLst/>
              <a:gdLst>
                <a:gd name="connsiteX0" fmla="*/ 0 w 372872"/>
                <a:gd name="connsiteY0" fmla="*/ 0 h 12651"/>
                <a:gd name="connsiteX1" fmla="*/ 372873 w 372872"/>
                <a:gd name="connsiteY1" fmla="*/ 0 h 12651"/>
                <a:gd name="connsiteX2" fmla="*/ 372873 w 372872"/>
                <a:gd name="connsiteY2" fmla="*/ 12652 h 12651"/>
                <a:gd name="connsiteX3" fmla="*/ 0 w 372872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872" h="12651">
                  <a:moveTo>
                    <a:pt x="0" y="0"/>
                  </a:moveTo>
                  <a:lnTo>
                    <a:pt x="372873" y="0"/>
                  </a:lnTo>
                  <a:lnTo>
                    <a:pt x="372873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45EC05D-6847-70CF-107C-9614129ED94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223377" y="4564959"/>
              <a:ext cx="226592" cy="151229"/>
            </a:xfrm>
            <a:custGeom>
              <a:avLst/>
              <a:gdLst>
                <a:gd name="connsiteX0" fmla="*/ 201581 w 226592"/>
                <a:gd name="connsiteY0" fmla="*/ 18004 h 151229"/>
                <a:gd name="connsiteX1" fmla="*/ 219649 w 226592"/>
                <a:gd name="connsiteY1" fmla="*/ 8040 h 151229"/>
                <a:gd name="connsiteX2" fmla="*/ 226876 w 226592"/>
                <a:gd name="connsiteY2" fmla="*/ 3390 h 151229"/>
                <a:gd name="connsiteX3" fmla="*/ 220500 w 226592"/>
                <a:gd name="connsiteY3" fmla="*/ 69 h 151229"/>
                <a:gd name="connsiteX4" fmla="*/ 191591 w 226592"/>
                <a:gd name="connsiteY4" fmla="*/ 69 h 151229"/>
                <a:gd name="connsiteX5" fmla="*/ 182451 w 226592"/>
                <a:gd name="connsiteY5" fmla="*/ 4497 h 151229"/>
                <a:gd name="connsiteX6" fmla="*/ 100401 w 226592"/>
                <a:gd name="connsiteY6" fmla="*/ 130706 h 151229"/>
                <a:gd name="connsiteX7" fmla="*/ 79358 w 226592"/>
                <a:gd name="connsiteY7" fmla="*/ 6047 h 151229"/>
                <a:gd name="connsiteX8" fmla="*/ 71918 w 226592"/>
                <a:gd name="connsiteY8" fmla="*/ 69 h 151229"/>
                <a:gd name="connsiteX9" fmla="*/ 41522 w 226592"/>
                <a:gd name="connsiteY9" fmla="*/ 69 h 151229"/>
                <a:gd name="connsiteX10" fmla="*/ 34507 w 226592"/>
                <a:gd name="connsiteY10" fmla="*/ 4940 h 151229"/>
                <a:gd name="connsiteX11" fmla="*/ 41734 w 226592"/>
                <a:gd name="connsiteY11" fmla="*/ 8040 h 151229"/>
                <a:gd name="connsiteX12" fmla="*/ 49812 w 226592"/>
                <a:gd name="connsiteY12" fmla="*/ 8482 h 151229"/>
                <a:gd name="connsiteX13" fmla="*/ 54488 w 226592"/>
                <a:gd name="connsiteY13" fmla="*/ 11582 h 151229"/>
                <a:gd name="connsiteX14" fmla="*/ 53638 w 226592"/>
                <a:gd name="connsiteY14" fmla="*/ 16454 h 151229"/>
                <a:gd name="connsiteX15" fmla="*/ 26855 w 226592"/>
                <a:gd name="connsiteY15" fmla="*/ 127606 h 151229"/>
                <a:gd name="connsiteX16" fmla="*/ 4748 w 226592"/>
                <a:gd name="connsiteY16" fmla="*/ 143327 h 151229"/>
                <a:gd name="connsiteX17" fmla="*/ 284 w 226592"/>
                <a:gd name="connsiteY17" fmla="*/ 148198 h 151229"/>
                <a:gd name="connsiteX18" fmla="*/ 3473 w 226592"/>
                <a:gd name="connsiteY18" fmla="*/ 151298 h 151229"/>
                <a:gd name="connsiteX19" fmla="*/ 25579 w 226592"/>
                <a:gd name="connsiteY19" fmla="*/ 150413 h 151229"/>
                <a:gd name="connsiteX20" fmla="*/ 48111 w 226592"/>
                <a:gd name="connsiteY20" fmla="*/ 151298 h 151229"/>
                <a:gd name="connsiteX21" fmla="*/ 52362 w 226592"/>
                <a:gd name="connsiteY21" fmla="*/ 146427 h 151229"/>
                <a:gd name="connsiteX22" fmla="*/ 47686 w 226592"/>
                <a:gd name="connsiteY22" fmla="*/ 143327 h 151229"/>
                <a:gd name="connsiteX23" fmla="*/ 34082 w 226592"/>
                <a:gd name="connsiteY23" fmla="*/ 134027 h 151229"/>
                <a:gd name="connsiteX24" fmla="*/ 34932 w 226592"/>
                <a:gd name="connsiteY24" fmla="*/ 128492 h 151229"/>
                <a:gd name="connsiteX25" fmla="*/ 63203 w 226592"/>
                <a:gd name="connsiteY25" fmla="*/ 10697 h 151229"/>
                <a:gd name="connsiteX26" fmla="*/ 63416 w 226592"/>
                <a:gd name="connsiteY26" fmla="*/ 10697 h 151229"/>
                <a:gd name="connsiteX27" fmla="*/ 86160 w 226592"/>
                <a:gd name="connsiteY27" fmla="*/ 145320 h 151229"/>
                <a:gd name="connsiteX28" fmla="*/ 90411 w 226592"/>
                <a:gd name="connsiteY28" fmla="*/ 151298 h 151229"/>
                <a:gd name="connsiteX29" fmla="*/ 96575 w 226592"/>
                <a:gd name="connsiteY29" fmla="*/ 146427 h 151229"/>
                <a:gd name="connsiteX30" fmla="*/ 185852 w 226592"/>
                <a:gd name="connsiteY30" fmla="*/ 8482 h 151229"/>
                <a:gd name="connsiteX31" fmla="*/ 186064 w 226592"/>
                <a:gd name="connsiteY31" fmla="*/ 8704 h 151229"/>
                <a:gd name="connsiteX32" fmla="*/ 156093 w 226592"/>
                <a:gd name="connsiteY32" fmla="*/ 134027 h 151229"/>
                <a:gd name="connsiteX33" fmla="*/ 137387 w 226592"/>
                <a:gd name="connsiteY33" fmla="*/ 143327 h 151229"/>
                <a:gd name="connsiteX34" fmla="*/ 131011 w 226592"/>
                <a:gd name="connsiteY34" fmla="*/ 148198 h 151229"/>
                <a:gd name="connsiteX35" fmla="*/ 134412 w 226592"/>
                <a:gd name="connsiteY35" fmla="*/ 151298 h 151229"/>
                <a:gd name="connsiteX36" fmla="*/ 147590 w 226592"/>
                <a:gd name="connsiteY36" fmla="*/ 150634 h 151229"/>
                <a:gd name="connsiteX37" fmla="*/ 160982 w 226592"/>
                <a:gd name="connsiteY37" fmla="*/ 150413 h 151229"/>
                <a:gd name="connsiteX38" fmla="*/ 187977 w 226592"/>
                <a:gd name="connsiteY38" fmla="*/ 151298 h 151229"/>
                <a:gd name="connsiteX39" fmla="*/ 192441 w 226592"/>
                <a:gd name="connsiteY39" fmla="*/ 146427 h 151229"/>
                <a:gd name="connsiteX40" fmla="*/ 185639 w 226592"/>
                <a:gd name="connsiteY40" fmla="*/ 143327 h 151229"/>
                <a:gd name="connsiteX41" fmla="*/ 177562 w 226592"/>
                <a:gd name="connsiteY41" fmla="*/ 142884 h 151229"/>
                <a:gd name="connsiteX42" fmla="*/ 172673 w 226592"/>
                <a:gd name="connsiteY42" fmla="*/ 139563 h 151229"/>
                <a:gd name="connsiteX43" fmla="*/ 173523 w 226592"/>
                <a:gd name="connsiteY43" fmla="*/ 134692 h 151229"/>
                <a:gd name="connsiteX44" fmla="*/ 201581 w 226592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6592" h="151229">
                  <a:moveTo>
                    <a:pt x="201581" y="18004"/>
                  </a:moveTo>
                  <a:cubicBezTo>
                    <a:pt x="203495" y="9811"/>
                    <a:pt x="203920" y="8040"/>
                    <a:pt x="219649" y="8040"/>
                  </a:cubicBezTo>
                  <a:cubicBezTo>
                    <a:pt x="224113" y="8040"/>
                    <a:pt x="226876" y="8040"/>
                    <a:pt x="226876" y="3390"/>
                  </a:cubicBezTo>
                  <a:cubicBezTo>
                    <a:pt x="226876" y="69"/>
                    <a:pt x="224326" y="69"/>
                    <a:pt x="220500" y="69"/>
                  </a:cubicBezTo>
                  <a:lnTo>
                    <a:pt x="191591" y="69"/>
                  </a:lnTo>
                  <a:cubicBezTo>
                    <a:pt x="185427" y="69"/>
                    <a:pt x="185214" y="290"/>
                    <a:pt x="182451" y="4497"/>
                  </a:cubicBezTo>
                  <a:lnTo>
                    <a:pt x="100401" y="130706"/>
                  </a:lnTo>
                  <a:lnTo>
                    <a:pt x="79358" y="6047"/>
                  </a:lnTo>
                  <a:cubicBezTo>
                    <a:pt x="78295" y="290"/>
                    <a:pt x="78295" y="69"/>
                    <a:pt x="71918" y="69"/>
                  </a:cubicBezTo>
                  <a:lnTo>
                    <a:pt x="41522" y="69"/>
                  </a:lnTo>
                  <a:cubicBezTo>
                    <a:pt x="37270" y="69"/>
                    <a:pt x="34507" y="69"/>
                    <a:pt x="34507" y="4940"/>
                  </a:cubicBezTo>
                  <a:cubicBezTo>
                    <a:pt x="34507" y="8040"/>
                    <a:pt x="37058" y="8040"/>
                    <a:pt x="41734" y="8040"/>
                  </a:cubicBezTo>
                  <a:cubicBezTo>
                    <a:pt x="45135" y="8040"/>
                    <a:pt x="45985" y="8040"/>
                    <a:pt x="49812" y="8482"/>
                  </a:cubicBezTo>
                  <a:cubicBezTo>
                    <a:pt x="54063" y="8925"/>
                    <a:pt x="54488" y="9368"/>
                    <a:pt x="54488" y="11582"/>
                  </a:cubicBezTo>
                  <a:cubicBezTo>
                    <a:pt x="54488" y="11804"/>
                    <a:pt x="54488" y="13132"/>
                    <a:pt x="53638" y="16454"/>
                  </a:cubicBezTo>
                  <a:lnTo>
                    <a:pt x="26855" y="127606"/>
                  </a:lnTo>
                  <a:cubicBezTo>
                    <a:pt x="24942" y="135135"/>
                    <a:pt x="21753" y="142663"/>
                    <a:pt x="4748" y="143327"/>
                  </a:cubicBezTo>
                  <a:cubicBezTo>
                    <a:pt x="3048" y="143327"/>
                    <a:pt x="284" y="143548"/>
                    <a:pt x="284" y="148198"/>
                  </a:cubicBezTo>
                  <a:cubicBezTo>
                    <a:pt x="284" y="148420"/>
                    <a:pt x="497" y="151298"/>
                    <a:pt x="3473" y="151298"/>
                  </a:cubicBezTo>
                  <a:cubicBezTo>
                    <a:pt x="9850" y="151298"/>
                    <a:pt x="18777" y="150413"/>
                    <a:pt x="25579" y="150413"/>
                  </a:cubicBezTo>
                  <a:cubicBezTo>
                    <a:pt x="30681" y="150413"/>
                    <a:pt x="43010" y="151298"/>
                    <a:pt x="48111" y="151298"/>
                  </a:cubicBezTo>
                  <a:cubicBezTo>
                    <a:pt x="49174" y="151298"/>
                    <a:pt x="52362" y="151298"/>
                    <a:pt x="52362" y="146427"/>
                  </a:cubicBezTo>
                  <a:cubicBezTo>
                    <a:pt x="52362" y="143548"/>
                    <a:pt x="49599" y="143327"/>
                    <a:pt x="47686" y="143327"/>
                  </a:cubicBezTo>
                  <a:cubicBezTo>
                    <a:pt x="34082" y="142884"/>
                    <a:pt x="34082" y="137127"/>
                    <a:pt x="34082" y="134027"/>
                  </a:cubicBezTo>
                  <a:cubicBezTo>
                    <a:pt x="34082" y="133142"/>
                    <a:pt x="34082" y="132035"/>
                    <a:pt x="34932" y="128492"/>
                  </a:cubicBezTo>
                  <a:lnTo>
                    <a:pt x="63203" y="10697"/>
                  </a:lnTo>
                  <a:lnTo>
                    <a:pt x="63416" y="10697"/>
                  </a:lnTo>
                  <a:lnTo>
                    <a:pt x="86160" y="145320"/>
                  </a:lnTo>
                  <a:cubicBezTo>
                    <a:pt x="86797" y="149305"/>
                    <a:pt x="87223" y="151298"/>
                    <a:pt x="90411" y="151298"/>
                  </a:cubicBezTo>
                  <a:cubicBezTo>
                    <a:pt x="93387" y="151298"/>
                    <a:pt x="95087" y="148863"/>
                    <a:pt x="96575" y="146427"/>
                  </a:cubicBezTo>
                  <a:lnTo>
                    <a:pt x="185852" y="8482"/>
                  </a:lnTo>
                  <a:lnTo>
                    <a:pt x="186064" y="8704"/>
                  </a:lnTo>
                  <a:lnTo>
                    <a:pt x="156093" y="134027"/>
                  </a:lnTo>
                  <a:cubicBezTo>
                    <a:pt x="154392" y="141556"/>
                    <a:pt x="153967" y="143327"/>
                    <a:pt x="137387" y="143327"/>
                  </a:cubicBezTo>
                  <a:cubicBezTo>
                    <a:pt x="133561" y="143327"/>
                    <a:pt x="131011" y="143327"/>
                    <a:pt x="131011" y="148198"/>
                  </a:cubicBezTo>
                  <a:cubicBezTo>
                    <a:pt x="131011" y="148420"/>
                    <a:pt x="131011" y="151298"/>
                    <a:pt x="134412" y="151298"/>
                  </a:cubicBezTo>
                  <a:cubicBezTo>
                    <a:pt x="138450" y="151298"/>
                    <a:pt x="143339" y="150634"/>
                    <a:pt x="147590" y="150634"/>
                  </a:cubicBezTo>
                  <a:cubicBezTo>
                    <a:pt x="151842" y="150634"/>
                    <a:pt x="156731" y="150413"/>
                    <a:pt x="160982" y="150413"/>
                  </a:cubicBezTo>
                  <a:cubicBezTo>
                    <a:pt x="166934" y="150413"/>
                    <a:pt x="182026" y="151298"/>
                    <a:pt x="187977" y="151298"/>
                  </a:cubicBezTo>
                  <a:cubicBezTo>
                    <a:pt x="189253" y="151298"/>
                    <a:pt x="192441" y="151298"/>
                    <a:pt x="192441" y="146427"/>
                  </a:cubicBezTo>
                  <a:cubicBezTo>
                    <a:pt x="192441" y="143327"/>
                    <a:pt x="189890" y="143327"/>
                    <a:pt x="185639" y="143327"/>
                  </a:cubicBezTo>
                  <a:cubicBezTo>
                    <a:pt x="185427" y="143327"/>
                    <a:pt x="181388" y="143327"/>
                    <a:pt x="177562" y="142884"/>
                  </a:cubicBezTo>
                  <a:cubicBezTo>
                    <a:pt x="172673" y="142441"/>
                    <a:pt x="172673" y="141777"/>
                    <a:pt x="172673" y="139563"/>
                  </a:cubicBezTo>
                  <a:cubicBezTo>
                    <a:pt x="172673" y="138234"/>
                    <a:pt x="173311" y="136020"/>
                    <a:pt x="173523" y="134692"/>
                  </a:cubicBezTo>
                  <a:lnTo>
                    <a:pt x="201581" y="1800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629C514-AD8C-7107-D95C-69865B0F9A4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475823" y="4547594"/>
              <a:ext cx="75611" cy="105332"/>
            </a:xfrm>
            <a:custGeom>
              <a:avLst/>
              <a:gdLst>
                <a:gd name="connsiteX0" fmla="*/ 75904 w 75611"/>
                <a:gd name="connsiteY0" fmla="*/ 74875 h 105332"/>
                <a:gd name="connsiteX1" fmla="*/ 69527 w 75611"/>
                <a:gd name="connsiteY1" fmla="*/ 74875 h 105332"/>
                <a:gd name="connsiteX2" fmla="*/ 65124 w 75611"/>
                <a:gd name="connsiteY2" fmla="*/ 89267 h 105332"/>
                <a:gd name="connsiteX3" fmla="*/ 48879 w 75611"/>
                <a:gd name="connsiteY3" fmla="*/ 90216 h 105332"/>
                <a:gd name="connsiteX4" fmla="*/ 19120 w 75611"/>
                <a:gd name="connsiteY4" fmla="*/ 90216 h 105332"/>
                <a:gd name="connsiteX5" fmla="*/ 49486 w 75611"/>
                <a:gd name="connsiteY5" fmla="*/ 67283 h 105332"/>
                <a:gd name="connsiteX6" fmla="*/ 75904 w 75611"/>
                <a:gd name="connsiteY6" fmla="*/ 31540 h 105332"/>
                <a:gd name="connsiteX7" fmla="*/ 35821 w 75611"/>
                <a:gd name="connsiteY7" fmla="*/ 67 h 105332"/>
                <a:gd name="connsiteX8" fmla="*/ 293 w 75611"/>
                <a:gd name="connsiteY8" fmla="*/ 27902 h 105332"/>
                <a:gd name="connsiteX9" fmla="*/ 9099 w 75611"/>
                <a:gd name="connsiteY9" fmla="*/ 37550 h 105332"/>
                <a:gd name="connsiteX10" fmla="*/ 18057 w 75611"/>
                <a:gd name="connsiteY10" fmla="*/ 28218 h 105332"/>
                <a:gd name="connsiteX11" fmla="*/ 9403 w 75611"/>
                <a:gd name="connsiteY11" fmla="*/ 18887 h 105332"/>
                <a:gd name="connsiteX12" fmla="*/ 32633 w 75611"/>
                <a:gd name="connsiteY12" fmla="*/ 7025 h 105332"/>
                <a:gd name="connsiteX13" fmla="*/ 59658 w 75611"/>
                <a:gd name="connsiteY13" fmla="*/ 31698 h 105332"/>
                <a:gd name="connsiteX14" fmla="*/ 39161 w 75611"/>
                <a:gd name="connsiteY14" fmla="*/ 65385 h 105332"/>
                <a:gd name="connsiteX15" fmla="*/ 2115 w 75611"/>
                <a:gd name="connsiteY15" fmla="*/ 98124 h 105332"/>
                <a:gd name="connsiteX16" fmla="*/ 293 w 75611"/>
                <a:gd name="connsiteY16" fmla="*/ 100654 h 105332"/>
                <a:gd name="connsiteX17" fmla="*/ 293 w 75611"/>
                <a:gd name="connsiteY17" fmla="*/ 105399 h 105332"/>
                <a:gd name="connsiteX18" fmla="*/ 70894 w 75611"/>
                <a:gd name="connsiteY18" fmla="*/ 105399 h 105332"/>
                <a:gd name="connsiteX19" fmla="*/ 75904 w 75611"/>
                <a:gd name="connsiteY19" fmla="*/ 74875 h 1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11" h="105332">
                  <a:moveTo>
                    <a:pt x="75904" y="74875"/>
                  </a:moveTo>
                  <a:lnTo>
                    <a:pt x="69527" y="74875"/>
                  </a:lnTo>
                  <a:cubicBezTo>
                    <a:pt x="69072" y="77880"/>
                    <a:pt x="67554" y="87685"/>
                    <a:pt x="65124" y="89267"/>
                  </a:cubicBezTo>
                  <a:cubicBezTo>
                    <a:pt x="63910" y="90216"/>
                    <a:pt x="51156" y="90216"/>
                    <a:pt x="48879" y="90216"/>
                  </a:cubicBezTo>
                  <a:lnTo>
                    <a:pt x="19120" y="90216"/>
                  </a:lnTo>
                  <a:cubicBezTo>
                    <a:pt x="29141" y="82466"/>
                    <a:pt x="40376" y="73610"/>
                    <a:pt x="49486" y="67283"/>
                  </a:cubicBezTo>
                  <a:cubicBezTo>
                    <a:pt x="63151" y="57478"/>
                    <a:pt x="75904" y="48304"/>
                    <a:pt x="75904" y="31540"/>
                  </a:cubicBezTo>
                  <a:cubicBezTo>
                    <a:pt x="75904" y="11296"/>
                    <a:pt x="57533" y="67"/>
                    <a:pt x="35821" y="67"/>
                  </a:cubicBezTo>
                  <a:cubicBezTo>
                    <a:pt x="15324" y="67"/>
                    <a:pt x="293" y="12403"/>
                    <a:pt x="293" y="27902"/>
                  </a:cubicBezTo>
                  <a:cubicBezTo>
                    <a:pt x="293" y="36126"/>
                    <a:pt x="6973" y="37550"/>
                    <a:pt x="9099" y="37550"/>
                  </a:cubicBezTo>
                  <a:cubicBezTo>
                    <a:pt x="13198" y="37550"/>
                    <a:pt x="18057" y="34703"/>
                    <a:pt x="18057" y="28218"/>
                  </a:cubicBezTo>
                  <a:cubicBezTo>
                    <a:pt x="18057" y="22525"/>
                    <a:pt x="14109" y="19362"/>
                    <a:pt x="9403" y="18887"/>
                  </a:cubicBezTo>
                  <a:cubicBezTo>
                    <a:pt x="13654" y="11770"/>
                    <a:pt x="22460" y="7025"/>
                    <a:pt x="32633" y="7025"/>
                  </a:cubicBezTo>
                  <a:cubicBezTo>
                    <a:pt x="47360" y="7025"/>
                    <a:pt x="59658" y="16199"/>
                    <a:pt x="59658" y="31698"/>
                  </a:cubicBezTo>
                  <a:cubicBezTo>
                    <a:pt x="59658" y="44983"/>
                    <a:pt x="50852" y="55105"/>
                    <a:pt x="39161" y="65385"/>
                  </a:cubicBezTo>
                  <a:lnTo>
                    <a:pt x="2115" y="98124"/>
                  </a:lnTo>
                  <a:cubicBezTo>
                    <a:pt x="596" y="99547"/>
                    <a:pt x="445" y="99547"/>
                    <a:pt x="293" y="100654"/>
                  </a:cubicBezTo>
                  <a:lnTo>
                    <a:pt x="293" y="105399"/>
                  </a:lnTo>
                  <a:lnTo>
                    <a:pt x="70894" y="105399"/>
                  </a:lnTo>
                  <a:lnTo>
                    <a:pt x="75904" y="7487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2A0809C-D77D-89FA-2BC1-6F934BDDB24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716185" y="4328903"/>
              <a:ext cx="113721" cy="155879"/>
            </a:xfrm>
            <a:custGeom>
              <a:avLst/>
              <a:gdLst>
                <a:gd name="connsiteX0" fmla="*/ 66195 w 113721"/>
                <a:gd name="connsiteY0" fmla="*/ 2497 h 155879"/>
                <a:gd name="connsiteX1" fmla="*/ 66195 w 113721"/>
                <a:gd name="connsiteY1" fmla="*/ 10468 h 155879"/>
                <a:gd name="connsiteX2" fmla="*/ 82137 w 113721"/>
                <a:gd name="connsiteY2" fmla="*/ 22867 h 155879"/>
                <a:gd name="connsiteX3" fmla="*/ 82137 w 113721"/>
                <a:gd name="connsiteY3" fmla="*/ 68701 h 155879"/>
                <a:gd name="connsiteX4" fmla="*/ 52379 w 113721"/>
                <a:gd name="connsiteY4" fmla="*/ 56080 h 155879"/>
                <a:gd name="connsiteX5" fmla="*/ 301 w 113721"/>
                <a:gd name="connsiteY5" fmla="*/ 106121 h 155879"/>
                <a:gd name="connsiteX6" fmla="*/ 49828 w 113721"/>
                <a:gd name="connsiteY6" fmla="*/ 155941 h 155879"/>
                <a:gd name="connsiteX7" fmla="*/ 81287 w 113721"/>
                <a:gd name="connsiteY7" fmla="*/ 142213 h 155879"/>
                <a:gd name="connsiteX8" fmla="*/ 81287 w 113721"/>
                <a:gd name="connsiteY8" fmla="*/ 155941 h 155879"/>
                <a:gd name="connsiteX9" fmla="*/ 114022 w 113721"/>
                <a:gd name="connsiteY9" fmla="*/ 153726 h 155879"/>
                <a:gd name="connsiteX10" fmla="*/ 114022 w 113721"/>
                <a:gd name="connsiteY10" fmla="*/ 145755 h 155879"/>
                <a:gd name="connsiteX11" fmla="*/ 98080 w 113721"/>
                <a:gd name="connsiteY11" fmla="*/ 133356 h 155879"/>
                <a:gd name="connsiteX12" fmla="*/ 98080 w 113721"/>
                <a:gd name="connsiteY12" fmla="*/ 61 h 155879"/>
                <a:gd name="connsiteX13" fmla="*/ 66195 w 113721"/>
                <a:gd name="connsiteY13" fmla="*/ 2497 h 155879"/>
                <a:gd name="connsiteX14" fmla="*/ 81287 w 113721"/>
                <a:gd name="connsiteY14" fmla="*/ 130477 h 155879"/>
                <a:gd name="connsiteX15" fmla="*/ 51103 w 113721"/>
                <a:gd name="connsiteY15" fmla="*/ 149741 h 155879"/>
                <a:gd name="connsiteX16" fmla="*/ 26446 w 113721"/>
                <a:gd name="connsiteY16" fmla="*/ 136013 h 155879"/>
                <a:gd name="connsiteX17" fmla="*/ 19644 w 113721"/>
                <a:gd name="connsiteY17" fmla="*/ 106343 h 155879"/>
                <a:gd name="connsiteX18" fmla="*/ 28359 w 113721"/>
                <a:gd name="connsiteY18" fmla="*/ 74237 h 155879"/>
                <a:gd name="connsiteX19" fmla="*/ 53441 w 113721"/>
                <a:gd name="connsiteY19" fmla="*/ 62280 h 155879"/>
                <a:gd name="connsiteX20" fmla="*/ 78736 w 113721"/>
                <a:gd name="connsiteY20" fmla="*/ 75122 h 155879"/>
                <a:gd name="connsiteX21" fmla="*/ 81287 w 113721"/>
                <a:gd name="connsiteY21" fmla="*/ 83094 h 155879"/>
                <a:gd name="connsiteX22" fmla="*/ 81287 w 113721"/>
                <a:gd name="connsiteY22" fmla="*/ 13047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721" h="155879">
                  <a:moveTo>
                    <a:pt x="66195" y="2497"/>
                  </a:moveTo>
                  <a:lnTo>
                    <a:pt x="66195" y="10468"/>
                  </a:lnTo>
                  <a:cubicBezTo>
                    <a:pt x="80437" y="10468"/>
                    <a:pt x="82137" y="12018"/>
                    <a:pt x="82137" y="22867"/>
                  </a:cubicBezTo>
                  <a:lnTo>
                    <a:pt x="82137" y="68701"/>
                  </a:lnTo>
                  <a:cubicBezTo>
                    <a:pt x="74273" y="60730"/>
                    <a:pt x="64070" y="56080"/>
                    <a:pt x="52379" y="56080"/>
                  </a:cubicBezTo>
                  <a:cubicBezTo>
                    <a:pt x="24108" y="56080"/>
                    <a:pt x="301" y="78222"/>
                    <a:pt x="301" y="106121"/>
                  </a:cubicBezTo>
                  <a:cubicBezTo>
                    <a:pt x="301" y="133799"/>
                    <a:pt x="22832" y="155941"/>
                    <a:pt x="49828" y="155941"/>
                  </a:cubicBezTo>
                  <a:cubicBezTo>
                    <a:pt x="67258" y="155941"/>
                    <a:pt x="77674" y="146198"/>
                    <a:pt x="81287" y="142213"/>
                  </a:cubicBezTo>
                  <a:lnTo>
                    <a:pt x="81287" y="155941"/>
                  </a:lnTo>
                  <a:lnTo>
                    <a:pt x="114022" y="153726"/>
                  </a:lnTo>
                  <a:lnTo>
                    <a:pt x="114022" y="145755"/>
                  </a:lnTo>
                  <a:cubicBezTo>
                    <a:pt x="99780" y="145755"/>
                    <a:pt x="98080" y="144205"/>
                    <a:pt x="98080" y="133356"/>
                  </a:cubicBezTo>
                  <a:lnTo>
                    <a:pt x="98080" y="61"/>
                  </a:lnTo>
                  <a:lnTo>
                    <a:pt x="66195" y="2497"/>
                  </a:lnTo>
                  <a:close/>
                  <a:moveTo>
                    <a:pt x="81287" y="130477"/>
                  </a:moveTo>
                  <a:cubicBezTo>
                    <a:pt x="75761" y="140884"/>
                    <a:pt x="64920" y="149741"/>
                    <a:pt x="51103" y="149741"/>
                  </a:cubicBezTo>
                  <a:cubicBezTo>
                    <a:pt x="39200" y="149741"/>
                    <a:pt x="30697" y="142434"/>
                    <a:pt x="26446" y="136013"/>
                  </a:cubicBezTo>
                  <a:cubicBezTo>
                    <a:pt x="22195" y="129370"/>
                    <a:pt x="19644" y="120514"/>
                    <a:pt x="19644" y="106343"/>
                  </a:cubicBezTo>
                  <a:cubicBezTo>
                    <a:pt x="19644" y="101250"/>
                    <a:pt x="19644" y="84643"/>
                    <a:pt x="28359" y="74237"/>
                  </a:cubicBezTo>
                  <a:cubicBezTo>
                    <a:pt x="36862" y="64273"/>
                    <a:pt x="47277" y="62280"/>
                    <a:pt x="53441" y="62280"/>
                  </a:cubicBezTo>
                  <a:cubicBezTo>
                    <a:pt x="63644" y="62280"/>
                    <a:pt x="72785" y="67151"/>
                    <a:pt x="78736" y="75122"/>
                  </a:cubicBezTo>
                  <a:cubicBezTo>
                    <a:pt x="81287" y="78665"/>
                    <a:pt x="81287" y="78887"/>
                    <a:pt x="81287" y="83094"/>
                  </a:cubicBezTo>
                  <a:lnTo>
                    <a:pt x="81287" y="13047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B351A84-1494-FDAB-F4EE-FBCF4A5443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893900" y="4328903"/>
              <a:ext cx="47826" cy="153665"/>
            </a:xfrm>
            <a:custGeom>
              <a:avLst/>
              <a:gdLst>
                <a:gd name="connsiteX0" fmla="*/ 32191 w 47826"/>
                <a:gd name="connsiteY0" fmla="*/ 61 h 153665"/>
                <a:gd name="connsiteX1" fmla="*/ 306 w 47826"/>
                <a:gd name="connsiteY1" fmla="*/ 2497 h 153665"/>
                <a:gd name="connsiteX2" fmla="*/ 306 w 47826"/>
                <a:gd name="connsiteY2" fmla="*/ 10468 h 153665"/>
                <a:gd name="connsiteX3" fmla="*/ 16249 w 47826"/>
                <a:gd name="connsiteY3" fmla="*/ 22867 h 153665"/>
                <a:gd name="connsiteX4" fmla="*/ 16249 w 47826"/>
                <a:gd name="connsiteY4" fmla="*/ 136234 h 153665"/>
                <a:gd name="connsiteX5" fmla="*/ 306 w 47826"/>
                <a:gd name="connsiteY5" fmla="*/ 145755 h 153665"/>
                <a:gd name="connsiteX6" fmla="*/ 306 w 47826"/>
                <a:gd name="connsiteY6" fmla="*/ 153726 h 153665"/>
                <a:gd name="connsiteX7" fmla="*/ 24114 w 47826"/>
                <a:gd name="connsiteY7" fmla="*/ 152841 h 153665"/>
                <a:gd name="connsiteX8" fmla="*/ 48133 w 47826"/>
                <a:gd name="connsiteY8" fmla="*/ 153726 h 153665"/>
                <a:gd name="connsiteX9" fmla="*/ 48133 w 47826"/>
                <a:gd name="connsiteY9" fmla="*/ 145755 h 153665"/>
                <a:gd name="connsiteX10" fmla="*/ 32191 w 47826"/>
                <a:gd name="connsiteY10" fmla="*/ 136234 h 153665"/>
                <a:gd name="connsiteX11" fmla="*/ 32191 w 47826"/>
                <a:gd name="connsiteY11" fmla="*/ 61 h 1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26" h="153665">
                  <a:moveTo>
                    <a:pt x="32191" y="61"/>
                  </a:moveTo>
                  <a:lnTo>
                    <a:pt x="306" y="2497"/>
                  </a:lnTo>
                  <a:lnTo>
                    <a:pt x="306" y="10468"/>
                  </a:lnTo>
                  <a:cubicBezTo>
                    <a:pt x="14548" y="10468"/>
                    <a:pt x="16249" y="12018"/>
                    <a:pt x="16249" y="22867"/>
                  </a:cubicBezTo>
                  <a:lnTo>
                    <a:pt x="16249" y="136234"/>
                  </a:lnTo>
                  <a:cubicBezTo>
                    <a:pt x="16249" y="145755"/>
                    <a:pt x="14123" y="145755"/>
                    <a:pt x="306" y="145755"/>
                  </a:cubicBezTo>
                  <a:lnTo>
                    <a:pt x="306" y="153726"/>
                  </a:lnTo>
                  <a:cubicBezTo>
                    <a:pt x="732" y="153726"/>
                    <a:pt x="15611" y="152841"/>
                    <a:pt x="24114" y="152841"/>
                  </a:cubicBezTo>
                  <a:cubicBezTo>
                    <a:pt x="32191" y="152841"/>
                    <a:pt x="40056" y="153062"/>
                    <a:pt x="48133" y="153726"/>
                  </a:cubicBezTo>
                  <a:lnTo>
                    <a:pt x="48133" y="145755"/>
                  </a:lnTo>
                  <a:cubicBezTo>
                    <a:pt x="34317" y="145755"/>
                    <a:pt x="32191" y="145755"/>
                    <a:pt x="32191" y="136234"/>
                  </a:cubicBezTo>
                  <a:lnTo>
                    <a:pt x="32191" y="61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04E5A2C-4BAA-A020-65DB-AF640252557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962221" y="4384922"/>
              <a:ext cx="113933" cy="97646"/>
            </a:xfrm>
            <a:custGeom>
              <a:avLst/>
              <a:gdLst>
                <a:gd name="connsiteX0" fmla="*/ 98300 w 113933"/>
                <a:gd name="connsiteY0" fmla="*/ 30617 h 97646"/>
                <a:gd name="connsiteX1" fmla="*/ 66416 w 113933"/>
                <a:gd name="connsiteY1" fmla="*/ 61 h 97646"/>
                <a:gd name="connsiteX2" fmla="*/ 31768 w 113933"/>
                <a:gd name="connsiteY2" fmla="*/ 21539 h 97646"/>
                <a:gd name="connsiteX3" fmla="*/ 31555 w 113933"/>
                <a:gd name="connsiteY3" fmla="*/ 21539 h 97646"/>
                <a:gd name="connsiteX4" fmla="*/ 31555 w 113933"/>
                <a:gd name="connsiteY4" fmla="*/ 61 h 97646"/>
                <a:gd name="connsiteX5" fmla="*/ 309 w 113933"/>
                <a:gd name="connsiteY5" fmla="*/ 2497 h 97646"/>
                <a:gd name="connsiteX6" fmla="*/ 309 w 113933"/>
                <a:gd name="connsiteY6" fmla="*/ 10468 h 97646"/>
                <a:gd name="connsiteX7" fmla="*/ 16251 w 113933"/>
                <a:gd name="connsiteY7" fmla="*/ 22867 h 97646"/>
                <a:gd name="connsiteX8" fmla="*/ 16251 w 113933"/>
                <a:gd name="connsiteY8" fmla="*/ 80215 h 97646"/>
                <a:gd name="connsiteX9" fmla="*/ 309 w 113933"/>
                <a:gd name="connsiteY9" fmla="*/ 89736 h 97646"/>
                <a:gd name="connsiteX10" fmla="*/ 309 w 113933"/>
                <a:gd name="connsiteY10" fmla="*/ 97707 h 97646"/>
                <a:gd name="connsiteX11" fmla="*/ 24541 w 113933"/>
                <a:gd name="connsiteY11" fmla="*/ 96822 h 97646"/>
                <a:gd name="connsiteX12" fmla="*/ 48986 w 113933"/>
                <a:gd name="connsiteY12" fmla="*/ 97707 h 97646"/>
                <a:gd name="connsiteX13" fmla="*/ 48986 w 113933"/>
                <a:gd name="connsiteY13" fmla="*/ 89736 h 97646"/>
                <a:gd name="connsiteX14" fmla="*/ 33043 w 113933"/>
                <a:gd name="connsiteY14" fmla="*/ 80215 h 97646"/>
                <a:gd name="connsiteX15" fmla="*/ 33043 w 113933"/>
                <a:gd name="connsiteY15" fmla="*/ 40360 h 97646"/>
                <a:gd name="connsiteX16" fmla="*/ 64715 w 113933"/>
                <a:gd name="connsiteY16" fmla="*/ 6261 h 97646"/>
                <a:gd name="connsiteX17" fmla="*/ 81508 w 113933"/>
                <a:gd name="connsiteY17" fmla="*/ 29731 h 97646"/>
                <a:gd name="connsiteX18" fmla="*/ 81508 w 113933"/>
                <a:gd name="connsiteY18" fmla="*/ 80215 h 97646"/>
                <a:gd name="connsiteX19" fmla="*/ 65566 w 113933"/>
                <a:gd name="connsiteY19" fmla="*/ 89736 h 97646"/>
                <a:gd name="connsiteX20" fmla="*/ 65566 w 113933"/>
                <a:gd name="connsiteY20" fmla="*/ 97707 h 97646"/>
                <a:gd name="connsiteX21" fmla="*/ 89798 w 113933"/>
                <a:gd name="connsiteY21" fmla="*/ 96822 h 97646"/>
                <a:gd name="connsiteX22" fmla="*/ 114242 w 113933"/>
                <a:gd name="connsiteY22" fmla="*/ 97707 h 97646"/>
                <a:gd name="connsiteX23" fmla="*/ 114242 w 113933"/>
                <a:gd name="connsiteY23" fmla="*/ 89736 h 97646"/>
                <a:gd name="connsiteX24" fmla="*/ 98300 w 113933"/>
                <a:gd name="connsiteY24" fmla="*/ 80215 h 97646"/>
                <a:gd name="connsiteX25" fmla="*/ 98300 w 113933"/>
                <a:gd name="connsiteY25" fmla="*/ 30617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97646">
                  <a:moveTo>
                    <a:pt x="98300" y="30617"/>
                  </a:moveTo>
                  <a:cubicBezTo>
                    <a:pt x="98300" y="11354"/>
                    <a:pt x="89160" y="61"/>
                    <a:pt x="66416" y="61"/>
                  </a:cubicBezTo>
                  <a:cubicBezTo>
                    <a:pt x="48986" y="61"/>
                    <a:pt x="37720" y="10025"/>
                    <a:pt x="31768" y="21539"/>
                  </a:cubicBezTo>
                  <a:lnTo>
                    <a:pt x="31555" y="21539"/>
                  </a:lnTo>
                  <a:lnTo>
                    <a:pt x="31555" y="61"/>
                  </a:lnTo>
                  <a:lnTo>
                    <a:pt x="309" y="2497"/>
                  </a:lnTo>
                  <a:lnTo>
                    <a:pt x="309" y="10468"/>
                  </a:lnTo>
                  <a:cubicBezTo>
                    <a:pt x="14550" y="10468"/>
                    <a:pt x="16251" y="12018"/>
                    <a:pt x="16251" y="22867"/>
                  </a:cubicBezTo>
                  <a:lnTo>
                    <a:pt x="16251" y="80215"/>
                  </a:lnTo>
                  <a:cubicBezTo>
                    <a:pt x="16251" y="89736"/>
                    <a:pt x="14125" y="89736"/>
                    <a:pt x="309" y="89736"/>
                  </a:cubicBezTo>
                  <a:lnTo>
                    <a:pt x="309" y="97707"/>
                  </a:lnTo>
                  <a:cubicBezTo>
                    <a:pt x="734" y="97707"/>
                    <a:pt x="15613" y="96822"/>
                    <a:pt x="24541" y="96822"/>
                  </a:cubicBezTo>
                  <a:cubicBezTo>
                    <a:pt x="32406" y="96822"/>
                    <a:pt x="47073" y="97486"/>
                    <a:pt x="48986" y="97707"/>
                  </a:cubicBezTo>
                  <a:lnTo>
                    <a:pt x="48986" y="89736"/>
                  </a:lnTo>
                  <a:cubicBezTo>
                    <a:pt x="35169" y="89736"/>
                    <a:pt x="33043" y="89736"/>
                    <a:pt x="33043" y="80215"/>
                  </a:cubicBezTo>
                  <a:lnTo>
                    <a:pt x="33043" y="40360"/>
                  </a:lnTo>
                  <a:cubicBezTo>
                    <a:pt x="33043" y="17110"/>
                    <a:pt x="50686" y="6261"/>
                    <a:pt x="64715" y="6261"/>
                  </a:cubicBezTo>
                  <a:cubicBezTo>
                    <a:pt x="79595" y="6261"/>
                    <a:pt x="81508" y="18439"/>
                    <a:pt x="81508" y="29731"/>
                  </a:cubicBezTo>
                  <a:lnTo>
                    <a:pt x="81508" y="80215"/>
                  </a:lnTo>
                  <a:cubicBezTo>
                    <a:pt x="81508" y="89736"/>
                    <a:pt x="79382" y="89736"/>
                    <a:pt x="65566" y="89736"/>
                  </a:cubicBezTo>
                  <a:lnTo>
                    <a:pt x="65566" y="97707"/>
                  </a:lnTo>
                  <a:cubicBezTo>
                    <a:pt x="65991" y="97707"/>
                    <a:pt x="80870" y="96822"/>
                    <a:pt x="89798" y="96822"/>
                  </a:cubicBezTo>
                  <a:cubicBezTo>
                    <a:pt x="97663" y="96822"/>
                    <a:pt x="112329" y="97486"/>
                    <a:pt x="114242" y="97707"/>
                  </a:cubicBezTo>
                  <a:lnTo>
                    <a:pt x="114242" y="89736"/>
                  </a:lnTo>
                  <a:cubicBezTo>
                    <a:pt x="100426" y="89736"/>
                    <a:pt x="98300" y="89736"/>
                    <a:pt x="98300" y="80215"/>
                  </a:cubicBezTo>
                  <a:lnTo>
                    <a:pt x="98300" y="30617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17B3062-79C6-8E0C-FBDA-E7AB7939DEE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138874" y="4387136"/>
              <a:ext cx="123073" cy="97646"/>
            </a:xfrm>
            <a:custGeom>
              <a:avLst/>
              <a:gdLst>
                <a:gd name="connsiteX0" fmla="*/ 112123 w 123073"/>
                <a:gd name="connsiteY0" fmla="*/ 15118 h 97646"/>
                <a:gd name="connsiteX1" fmla="*/ 119987 w 123073"/>
                <a:gd name="connsiteY1" fmla="*/ 13346 h 97646"/>
                <a:gd name="connsiteX2" fmla="*/ 123388 w 123073"/>
                <a:gd name="connsiteY2" fmla="*/ 6261 h 97646"/>
                <a:gd name="connsiteX3" fmla="*/ 114248 w 123073"/>
                <a:gd name="connsiteY3" fmla="*/ 61 h 97646"/>
                <a:gd name="connsiteX4" fmla="*/ 59832 w 123073"/>
                <a:gd name="connsiteY4" fmla="*/ 61 h 97646"/>
                <a:gd name="connsiteX5" fmla="*/ 315 w 123073"/>
                <a:gd name="connsiteY5" fmla="*/ 61616 h 97646"/>
                <a:gd name="connsiteX6" fmla="*/ 36663 w 123073"/>
                <a:gd name="connsiteY6" fmla="*/ 97707 h 97646"/>
                <a:gd name="connsiteX7" fmla="*/ 94055 w 123073"/>
                <a:gd name="connsiteY7" fmla="*/ 38588 h 97646"/>
                <a:gd name="connsiteX8" fmla="*/ 87678 w 123073"/>
                <a:gd name="connsiteY8" fmla="*/ 15118 h 97646"/>
                <a:gd name="connsiteX9" fmla="*/ 112123 w 123073"/>
                <a:gd name="connsiteY9" fmla="*/ 15118 h 97646"/>
                <a:gd name="connsiteX10" fmla="*/ 36875 w 123073"/>
                <a:gd name="connsiteY10" fmla="*/ 91508 h 97646"/>
                <a:gd name="connsiteX11" fmla="*/ 15832 w 123073"/>
                <a:gd name="connsiteY11" fmla="*/ 67816 h 97646"/>
                <a:gd name="connsiteX12" fmla="*/ 56219 w 123073"/>
                <a:gd name="connsiteY12" fmla="*/ 15118 h 97646"/>
                <a:gd name="connsiteX13" fmla="*/ 78113 w 123073"/>
                <a:gd name="connsiteY13" fmla="*/ 36153 h 97646"/>
                <a:gd name="connsiteX14" fmla="*/ 65784 w 123073"/>
                <a:gd name="connsiteY14" fmla="*/ 74901 h 97646"/>
                <a:gd name="connsiteX15" fmla="*/ 36875 w 123073"/>
                <a:gd name="connsiteY15" fmla="*/ 91508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073" h="97646">
                  <a:moveTo>
                    <a:pt x="112123" y="15118"/>
                  </a:moveTo>
                  <a:cubicBezTo>
                    <a:pt x="115736" y="15118"/>
                    <a:pt x="117649" y="15118"/>
                    <a:pt x="119987" y="13346"/>
                  </a:cubicBezTo>
                  <a:cubicBezTo>
                    <a:pt x="122751" y="10911"/>
                    <a:pt x="123388" y="7811"/>
                    <a:pt x="123388" y="6261"/>
                  </a:cubicBezTo>
                  <a:cubicBezTo>
                    <a:pt x="123388" y="61"/>
                    <a:pt x="117862" y="61"/>
                    <a:pt x="114248" y="61"/>
                  </a:cubicBezTo>
                  <a:lnTo>
                    <a:pt x="59832" y="61"/>
                  </a:lnTo>
                  <a:cubicBezTo>
                    <a:pt x="25822" y="61"/>
                    <a:pt x="315" y="35045"/>
                    <a:pt x="315" y="61616"/>
                  </a:cubicBezTo>
                  <a:cubicBezTo>
                    <a:pt x="315" y="82208"/>
                    <a:pt x="14981" y="97707"/>
                    <a:pt x="36663" y="97707"/>
                  </a:cubicBezTo>
                  <a:cubicBezTo>
                    <a:pt x="63446" y="97707"/>
                    <a:pt x="94055" y="72465"/>
                    <a:pt x="94055" y="38588"/>
                  </a:cubicBezTo>
                  <a:cubicBezTo>
                    <a:pt x="94055" y="35045"/>
                    <a:pt x="94055" y="25082"/>
                    <a:pt x="87678" y="15118"/>
                  </a:cubicBezTo>
                  <a:lnTo>
                    <a:pt x="112123" y="15118"/>
                  </a:lnTo>
                  <a:close/>
                  <a:moveTo>
                    <a:pt x="36875" y="91508"/>
                  </a:moveTo>
                  <a:cubicBezTo>
                    <a:pt x="25397" y="91508"/>
                    <a:pt x="15832" y="83536"/>
                    <a:pt x="15832" y="67816"/>
                  </a:cubicBezTo>
                  <a:cubicBezTo>
                    <a:pt x="15832" y="61173"/>
                    <a:pt x="19658" y="15118"/>
                    <a:pt x="56219" y="15118"/>
                  </a:cubicBezTo>
                  <a:cubicBezTo>
                    <a:pt x="67059" y="15118"/>
                    <a:pt x="78113" y="19325"/>
                    <a:pt x="78113" y="36153"/>
                  </a:cubicBezTo>
                  <a:cubicBezTo>
                    <a:pt x="78113" y="40138"/>
                    <a:pt x="76199" y="60066"/>
                    <a:pt x="65784" y="74901"/>
                  </a:cubicBezTo>
                  <a:cubicBezTo>
                    <a:pt x="56856" y="87079"/>
                    <a:pt x="44953" y="91508"/>
                    <a:pt x="36875" y="91508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DC1D112-6EA4-D2E9-0C72-8EA99A345FA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653398" y="4521706"/>
              <a:ext cx="674284" cy="12651"/>
            </a:xfrm>
            <a:custGeom>
              <a:avLst/>
              <a:gdLst>
                <a:gd name="connsiteX0" fmla="*/ 0 w 674284"/>
                <a:gd name="connsiteY0" fmla="*/ 0 h 12651"/>
                <a:gd name="connsiteX1" fmla="*/ 674285 w 674284"/>
                <a:gd name="connsiteY1" fmla="*/ 0 h 12651"/>
                <a:gd name="connsiteX2" fmla="*/ 674285 w 674284"/>
                <a:gd name="connsiteY2" fmla="*/ 12652 h 12651"/>
                <a:gd name="connsiteX3" fmla="*/ 0 w 674284"/>
                <a:gd name="connsiteY3" fmla="*/ 12652 h 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284" h="12651">
                  <a:moveTo>
                    <a:pt x="0" y="0"/>
                  </a:moveTo>
                  <a:lnTo>
                    <a:pt x="674285" y="0"/>
                  </a:lnTo>
                  <a:lnTo>
                    <a:pt x="674285" y="12652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092116D-7BCB-CC82-B81F-4CE9F3F32B5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663176" y="4562523"/>
              <a:ext cx="113721" cy="155879"/>
            </a:xfrm>
            <a:custGeom>
              <a:avLst/>
              <a:gdLst>
                <a:gd name="connsiteX0" fmla="*/ 66194 w 113721"/>
                <a:gd name="connsiteY0" fmla="*/ 2504 h 155879"/>
                <a:gd name="connsiteX1" fmla="*/ 66194 w 113721"/>
                <a:gd name="connsiteY1" fmla="*/ 10475 h 155879"/>
                <a:gd name="connsiteX2" fmla="*/ 82136 w 113721"/>
                <a:gd name="connsiteY2" fmla="*/ 22875 h 155879"/>
                <a:gd name="connsiteX3" fmla="*/ 82136 w 113721"/>
                <a:gd name="connsiteY3" fmla="*/ 68709 h 155879"/>
                <a:gd name="connsiteX4" fmla="*/ 52377 w 113721"/>
                <a:gd name="connsiteY4" fmla="*/ 56088 h 155879"/>
                <a:gd name="connsiteX5" fmla="*/ 299 w 113721"/>
                <a:gd name="connsiteY5" fmla="*/ 106129 h 155879"/>
                <a:gd name="connsiteX6" fmla="*/ 49826 w 113721"/>
                <a:gd name="connsiteY6" fmla="*/ 155948 h 155879"/>
                <a:gd name="connsiteX7" fmla="*/ 81285 w 113721"/>
                <a:gd name="connsiteY7" fmla="*/ 142220 h 155879"/>
                <a:gd name="connsiteX8" fmla="*/ 81285 w 113721"/>
                <a:gd name="connsiteY8" fmla="*/ 155948 h 155879"/>
                <a:gd name="connsiteX9" fmla="*/ 114020 w 113721"/>
                <a:gd name="connsiteY9" fmla="*/ 153734 h 155879"/>
                <a:gd name="connsiteX10" fmla="*/ 114020 w 113721"/>
                <a:gd name="connsiteY10" fmla="*/ 145763 h 155879"/>
                <a:gd name="connsiteX11" fmla="*/ 98078 w 113721"/>
                <a:gd name="connsiteY11" fmla="*/ 133363 h 155879"/>
                <a:gd name="connsiteX12" fmla="*/ 98078 w 113721"/>
                <a:gd name="connsiteY12" fmla="*/ 69 h 155879"/>
                <a:gd name="connsiteX13" fmla="*/ 66194 w 113721"/>
                <a:gd name="connsiteY13" fmla="*/ 2504 h 155879"/>
                <a:gd name="connsiteX14" fmla="*/ 81285 w 113721"/>
                <a:gd name="connsiteY14" fmla="*/ 130485 h 155879"/>
                <a:gd name="connsiteX15" fmla="*/ 51102 w 113721"/>
                <a:gd name="connsiteY15" fmla="*/ 149748 h 155879"/>
                <a:gd name="connsiteX16" fmla="*/ 26444 w 113721"/>
                <a:gd name="connsiteY16" fmla="*/ 136020 h 155879"/>
                <a:gd name="connsiteX17" fmla="*/ 19642 w 113721"/>
                <a:gd name="connsiteY17" fmla="*/ 106350 h 155879"/>
                <a:gd name="connsiteX18" fmla="*/ 28357 w 113721"/>
                <a:gd name="connsiteY18" fmla="*/ 74244 h 155879"/>
                <a:gd name="connsiteX19" fmla="*/ 53440 w 113721"/>
                <a:gd name="connsiteY19" fmla="*/ 62287 h 155879"/>
                <a:gd name="connsiteX20" fmla="*/ 78735 w 113721"/>
                <a:gd name="connsiteY20" fmla="*/ 75130 h 155879"/>
                <a:gd name="connsiteX21" fmla="*/ 81285 w 113721"/>
                <a:gd name="connsiteY21" fmla="*/ 83101 h 155879"/>
                <a:gd name="connsiteX22" fmla="*/ 81285 w 113721"/>
                <a:gd name="connsiteY22" fmla="*/ 130485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721" h="155879">
                  <a:moveTo>
                    <a:pt x="66194" y="2504"/>
                  </a:moveTo>
                  <a:lnTo>
                    <a:pt x="66194" y="10475"/>
                  </a:lnTo>
                  <a:cubicBezTo>
                    <a:pt x="80435" y="10475"/>
                    <a:pt x="82136" y="12025"/>
                    <a:pt x="82136" y="22875"/>
                  </a:cubicBezTo>
                  <a:lnTo>
                    <a:pt x="82136" y="68709"/>
                  </a:lnTo>
                  <a:cubicBezTo>
                    <a:pt x="74271" y="60738"/>
                    <a:pt x="64068" y="56088"/>
                    <a:pt x="52377" y="56088"/>
                  </a:cubicBezTo>
                  <a:cubicBezTo>
                    <a:pt x="24106" y="56088"/>
                    <a:pt x="299" y="78230"/>
                    <a:pt x="299" y="106129"/>
                  </a:cubicBezTo>
                  <a:cubicBezTo>
                    <a:pt x="299" y="133806"/>
                    <a:pt x="22831" y="155948"/>
                    <a:pt x="49826" y="155948"/>
                  </a:cubicBezTo>
                  <a:cubicBezTo>
                    <a:pt x="67256" y="155948"/>
                    <a:pt x="77672" y="146206"/>
                    <a:pt x="81285" y="142220"/>
                  </a:cubicBezTo>
                  <a:lnTo>
                    <a:pt x="81285" y="155948"/>
                  </a:lnTo>
                  <a:lnTo>
                    <a:pt x="114020" y="153734"/>
                  </a:lnTo>
                  <a:lnTo>
                    <a:pt x="114020" y="145763"/>
                  </a:lnTo>
                  <a:cubicBezTo>
                    <a:pt x="99778" y="145763"/>
                    <a:pt x="98078" y="144213"/>
                    <a:pt x="98078" y="133363"/>
                  </a:cubicBezTo>
                  <a:lnTo>
                    <a:pt x="98078" y="69"/>
                  </a:lnTo>
                  <a:lnTo>
                    <a:pt x="66194" y="2504"/>
                  </a:lnTo>
                  <a:close/>
                  <a:moveTo>
                    <a:pt x="81285" y="130485"/>
                  </a:moveTo>
                  <a:cubicBezTo>
                    <a:pt x="75759" y="140891"/>
                    <a:pt x="64918" y="149748"/>
                    <a:pt x="51102" y="149748"/>
                  </a:cubicBezTo>
                  <a:cubicBezTo>
                    <a:pt x="39198" y="149748"/>
                    <a:pt x="30695" y="142441"/>
                    <a:pt x="26444" y="136020"/>
                  </a:cubicBezTo>
                  <a:cubicBezTo>
                    <a:pt x="22193" y="129378"/>
                    <a:pt x="19642" y="120521"/>
                    <a:pt x="19642" y="106350"/>
                  </a:cubicBezTo>
                  <a:cubicBezTo>
                    <a:pt x="19642" y="101257"/>
                    <a:pt x="19642" y="84651"/>
                    <a:pt x="28357" y="74244"/>
                  </a:cubicBezTo>
                  <a:cubicBezTo>
                    <a:pt x="36860" y="64280"/>
                    <a:pt x="47275" y="62287"/>
                    <a:pt x="53440" y="62287"/>
                  </a:cubicBezTo>
                  <a:cubicBezTo>
                    <a:pt x="63643" y="62287"/>
                    <a:pt x="72783" y="67159"/>
                    <a:pt x="78735" y="75130"/>
                  </a:cubicBezTo>
                  <a:cubicBezTo>
                    <a:pt x="81285" y="78673"/>
                    <a:pt x="81285" y="78894"/>
                    <a:pt x="81285" y="83101"/>
                  </a:cubicBezTo>
                  <a:lnTo>
                    <a:pt x="81285" y="13048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1FCB700-7AD8-26F9-6477-75B494F4936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840892" y="4562523"/>
              <a:ext cx="47826" cy="153665"/>
            </a:xfrm>
            <a:custGeom>
              <a:avLst/>
              <a:gdLst>
                <a:gd name="connsiteX0" fmla="*/ 32189 w 47826"/>
                <a:gd name="connsiteY0" fmla="*/ 69 h 153665"/>
                <a:gd name="connsiteX1" fmla="*/ 305 w 47826"/>
                <a:gd name="connsiteY1" fmla="*/ 2504 h 153665"/>
                <a:gd name="connsiteX2" fmla="*/ 305 w 47826"/>
                <a:gd name="connsiteY2" fmla="*/ 10475 h 153665"/>
                <a:gd name="connsiteX3" fmla="*/ 16247 w 47826"/>
                <a:gd name="connsiteY3" fmla="*/ 22875 h 153665"/>
                <a:gd name="connsiteX4" fmla="*/ 16247 w 47826"/>
                <a:gd name="connsiteY4" fmla="*/ 136242 h 153665"/>
                <a:gd name="connsiteX5" fmla="*/ 305 w 47826"/>
                <a:gd name="connsiteY5" fmla="*/ 145763 h 153665"/>
                <a:gd name="connsiteX6" fmla="*/ 305 w 47826"/>
                <a:gd name="connsiteY6" fmla="*/ 153734 h 153665"/>
                <a:gd name="connsiteX7" fmla="*/ 24112 w 47826"/>
                <a:gd name="connsiteY7" fmla="*/ 152848 h 153665"/>
                <a:gd name="connsiteX8" fmla="*/ 48131 w 47826"/>
                <a:gd name="connsiteY8" fmla="*/ 153734 h 153665"/>
                <a:gd name="connsiteX9" fmla="*/ 48131 w 47826"/>
                <a:gd name="connsiteY9" fmla="*/ 145763 h 153665"/>
                <a:gd name="connsiteX10" fmla="*/ 32189 w 47826"/>
                <a:gd name="connsiteY10" fmla="*/ 136242 h 153665"/>
                <a:gd name="connsiteX11" fmla="*/ 32189 w 47826"/>
                <a:gd name="connsiteY11" fmla="*/ 69 h 1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26" h="153665">
                  <a:moveTo>
                    <a:pt x="32189" y="69"/>
                  </a:moveTo>
                  <a:lnTo>
                    <a:pt x="305" y="2504"/>
                  </a:lnTo>
                  <a:lnTo>
                    <a:pt x="305" y="10475"/>
                  </a:lnTo>
                  <a:cubicBezTo>
                    <a:pt x="14546" y="10475"/>
                    <a:pt x="16247" y="12025"/>
                    <a:pt x="16247" y="22875"/>
                  </a:cubicBezTo>
                  <a:lnTo>
                    <a:pt x="16247" y="136242"/>
                  </a:lnTo>
                  <a:cubicBezTo>
                    <a:pt x="16247" y="145763"/>
                    <a:pt x="14121" y="145763"/>
                    <a:pt x="305" y="145763"/>
                  </a:cubicBezTo>
                  <a:lnTo>
                    <a:pt x="305" y="153734"/>
                  </a:lnTo>
                  <a:cubicBezTo>
                    <a:pt x="730" y="153734"/>
                    <a:pt x="15609" y="152848"/>
                    <a:pt x="24112" y="152848"/>
                  </a:cubicBezTo>
                  <a:cubicBezTo>
                    <a:pt x="32189" y="152848"/>
                    <a:pt x="40054" y="153070"/>
                    <a:pt x="48131" y="153734"/>
                  </a:cubicBezTo>
                  <a:lnTo>
                    <a:pt x="48131" y="145763"/>
                  </a:lnTo>
                  <a:cubicBezTo>
                    <a:pt x="34315" y="145763"/>
                    <a:pt x="32189" y="145763"/>
                    <a:pt x="32189" y="136242"/>
                  </a:cubicBezTo>
                  <a:lnTo>
                    <a:pt x="32189" y="69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EADF4F3-8FAB-47F9-1632-322506EDBB0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909213" y="4618542"/>
              <a:ext cx="113933" cy="97646"/>
            </a:xfrm>
            <a:custGeom>
              <a:avLst/>
              <a:gdLst>
                <a:gd name="connsiteX0" fmla="*/ 98299 w 113933"/>
                <a:gd name="connsiteY0" fmla="*/ 30624 h 97646"/>
                <a:gd name="connsiteX1" fmla="*/ 66414 w 113933"/>
                <a:gd name="connsiteY1" fmla="*/ 69 h 97646"/>
                <a:gd name="connsiteX2" fmla="*/ 31766 w 113933"/>
                <a:gd name="connsiteY2" fmla="*/ 21546 h 97646"/>
                <a:gd name="connsiteX3" fmla="*/ 31554 w 113933"/>
                <a:gd name="connsiteY3" fmla="*/ 21546 h 97646"/>
                <a:gd name="connsiteX4" fmla="*/ 31554 w 113933"/>
                <a:gd name="connsiteY4" fmla="*/ 69 h 97646"/>
                <a:gd name="connsiteX5" fmla="*/ 307 w 113933"/>
                <a:gd name="connsiteY5" fmla="*/ 2504 h 97646"/>
                <a:gd name="connsiteX6" fmla="*/ 307 w 113933"/>
                <a:gd name="connsiteY6" fmla="*/ 10475 h 97646"/>
                <a:gd name="connsiteX7" fmla="*/ 16249 w 113933"/>
                <a:gd name="connsiteY7" fmla="*/ 22875 h 97646"/>
                <a:gd name="connsiteX8" fmla="*/ 16249 w 113933"/>
                <a:gd name="connsiteY8" fmla="*/ 80222 h 97646"/>
                <a:gd name="connsiteX9" fmla="*/ 307 w 113933"/>
                <a:gd name="connsiteY9" fmla="*/ 89744 h 97646"/>
                <a:gd name="connsiteX10" fmla="*/ 307 w 113933"/>
                <a:gd name="connsiteY10" fmla="*/ 97715 h 97646"/>
                <a:gd name="connsiteX11" fmla="*/ 24539 w 113933"/>
                <a:gd name="connsiteY11" fmla="*/ 96829 h 97646"/>
                <a:gd name="connsiteX12" fmla="*/ 48984 w 113933"/>
                <a:gd name="connsiteY12" fmla="*/ 97715 h 97646"/>
                <a:gd name="connsiteX13" fmla="*/ 48984 w 113933"/>
                <a:gd name="connsiteY13" fmla="*/ 89744 h 97646"/>
                <a:gd name="connsiteX14" fmla="*/ 33042 w 113933"/>
                <a:gd name="connsiteY14" fmla="*/ 80222 h 97646"/>
                <a:gd name="connsiteX15" fmla="*/ 33042 w 113933"/>
                <a:gd name="connsiteY15" fmla="*/ 40367 h 97646"/>
                <a:gd name="connsiteX16" fmla="*/ 64714 w 113933"/>
                <a:gd name="connsiteY16" fmla="*/ 6268 h 97646"/>
                <a:gd name="connsiteX17" fmla="*/ 81506 w 113933"/>
                <a:gd name="connsiteY17" fmla="*/ 29739 h 97646"/>
                <a:gd name="connsiteX18" fmla="*/ 81506 w 113933"/>
                <a:gd name="connsiteY18" fmla="*/ 80222 h 97646"/>
                <a:gd name="connsiteX19" fmla="*/ 65564 w 113933"/>
                <a:gd name="connsiteY19" fmla="*/ 89744 h 97646"/>
                <a:gd name="connsiteX20" fmla="*/ 65564 w 113933"/>
                <a:gd name="connsiteY20" fmla="*/ 97715 h 97646"/>
                <a:gd name="connsiteX21" fmla="*/ 89796 w 113933"/>
                <a:gd name="connsiteY21" fmla="*/ 96829 h 97646"/>
                <a:gd name="connsiteX22" fmla="*/ 114241 w 113933"/>
                <a:gd name="connsiteY22" fmla="*/ 97715 h 97646"/>
                <a:gd name="connsiteX23" fmla="*/ 114241 w 113933"/>
                <a:gd name="connsiteY23" fmla="*/ 89744 h 97646"/>
                <a:gd name="connsiteX24" fmla="*/ 98299 w 113933"/>
                <a:gd name="connsiteY24" fmla="*/ 80222 h 97646"/>
                <a:gd name="connsiteX25" fmla="*/ 98299 w 113933"/>
                <a:gd name="connsiteY25" fmla="*/ 30624 h 9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97646">
                  <a:moveTo>
                    <a:pt x="98299" y="30624"/>
                  </a:moveTo>
                  <a:cubicBezTo>
                    <a:pt x="98299" y="11361"/>
                    <a:pt x="89158" y="69"/>
                    <a:pt x="66414" y="69"/>
                  </a:cubicBezTo>
                  <a:cubicBezTo>
                    <a:pt x="48984" y="69"/>
                    <a:pt x="37718" y="10032"/>
                    <a:pt x="31766" y="21546"/>
                  </a:cubicBezTo>
                  <a:lnTo>
                    <a:pt x="31554" y="21546"/>
                  </a:lnTo>
                  <a:lnTo>
                    <a:pt x="31554" y="69"/>
                  </a:lnTo>
                  <a:lnTo>
                    <a:pt x="307" y="2504"/>
                  </a:lnTo>
                  <a:lnTo>
                    <a:pt x="307" y="10475"/>
                  </a:lnTo>
                  <a:cubicBezTo>
                    <a:pt x="14549" y="10475"/>
                    <a:pt x="16249" y="12025"/>
                    <a:pt x="16249" y="22875"/>
                  </a:cubicBezTo>
                  <a:lnTo>
                    <a:pt x="16249" y="80222"/>
                  </a:lnTo>
                  <a:cubicBezTo>
                    <a:pt x="16249" y="89744"/>
                    <a:pt x="14124" y="89744"/>
                    <a:pt x="307" y="89744"/>
                  </a:cubicBezTo>
                  <a:lnTo>
                    <a:pt x="307" y="97715"/>
                  </a:lnTo>
                  <a:cubicBezTo>
                    <a:pt x="732" y="97715"/>
                    <a:pt x="15612" y="96829"/>
                    <a:pt x="24539" y="96829"/>
                  </a:cubicBezTo>
                  <a:cubicBezTo>
                    <a:pt x="32404" y="96829"/>
                    <a:pt x="47071" y="97493"/>
                    <a:pt x="48984" y="97715"/>
                  </a:cubicBezTo>
                  <a:lnTo>
                    <a:pt x="48984" y="89744"/>
                  </a:lnTo>
                  <a:cubicBezTo>
                    <a:pt x="35167" y="89744"/>
                    <a:pt x="33042" y="89744"/>
                    <a:pt x="33042" y="80222"/>
                  </a:cubicBezTo>
                  <a:lnTo>
                    <a:pt x="33042" y="40367"/>
                  </a:lnTo>
                  <a:cubicBezTo>
                    <a:pt x="33042" y="17118"/>
                    <a:pt x="50684" y="6268"/>
                    <a:pt x="64714" y="6268"/>
                  </a:cubicBezTo>
                  <a:cubicBezTo>
                    <a:pt x="79593" y="6268"/>
                    <a:pt x="81506" y="18446"/>
                    <a:pt x="81506" y="29739"/>
                  </a:cubicBezTo>
                  <a:lnTo>
                    <a:pt x="81506" y="80222"/>
                  </a:lnTo>
                  <a:cubicBezTo>
                    <a:pt x="81506" y="89744"/>
                    <a:pt x="79380" y="89744"/>
                    <a:pt x="65564" y="89744"/>
                  </a:cubicBezTo>
                  <a:lnTo>
                    <a:pt x="65564" y="97715"/>
                  </a:lnTo>
                  <a:cubicBezTo>
                    <a:pt x="65989" y="97715"/>
                    <a:pt x="80868" y="96829"/>
                    <a:pt x="89796" y="96829"/>
                  </a:cubicBezTo>
                  <a:cubicBezTo>
                    <a:pt x="97661" y="96829"/>
                    <a:pt x="112328" y="97493"/>
                    <a:pt x="114241" y="97715"/>
                  </a:cubicBezTo>
                  <a:lnTo>
                    <a:pt x="114241" y="89744"/>
                  </a:lnTo>
                  <a:cubicBezTo>
                    <a:pt x="100424" y="89744"/>
                    <a:pt x="98299" y="89744"/>
                    <a:pt x="98299" y="80222"/>
                  </a:cubicBezTo>
                  <a:lnTo>
                    <a:pt x="98299" y="3062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E42826B-959E-BBD3-37E2-615E7D0F1EB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089054" y="4564959"/>
              <a:ext cx="226592" cy="151229"/>
            </a:xfrm>
            <a:custGeom>
              <a:avLst/>
              <a:gdLst>
                <a:gd name="connsiteX0" fmla="*/ 201610 w 226592"/>
                <a:gd name="connsiteY0" fmla="*/ 18004 h 151229"/>
                <a:gd name="connsiteX1" fmla="*/ 219678 w 226592"/>
                <a:gd name="connsiteY1" fmla="*/ 8040 h 151229"/>
                <a:gd name="connsiteX2" fmla="*/ 226905 w 226592"/>
                <a:gd name="connsiteY2" fmla="*/ 3390 h 151229"/>
                <a:gd name="connsiteX3" fmla="*/ 220528 w 226592"/>
                <a:gd name="connsiteY3" fmla="*/ 69 h 151229"/>
                <a:gd name="connsiteX4" fmla="*/ 191619 w 226592"/>
                <a:gd name="connsiteY4" fmla="*/ 69 h 151229"/>
                <a:gd name="connsiteX5" fmla="*/ 182479 w 226592"/>
                <a:gd name="connsiteY5" fmla="*/ 4497 h 151229"/>
                <a:gd name="connsiteX6" fmla="*/ 100430 w 226592"/>
                <a:gd name="connsiteY6" fmla="*/ 130706 h 151229"/>
                <a:gd name="connsiteX7" fmla="*/ 79386 w 226592"/>
                <a:gd name="connsiteY7" fmla="*/ 6047 h 151229"/>
                <a:gd name="connsiteX8" fmla="*/ 71946 w 226592"/>
                <a:gd name="connsiteY8" fmla="*/ 69 h 151229"/>
                <a:gd name="connsiteX9" fmla="*/ 41550 w 226592"/>
                <a:gd name="connsiteY9" fmla="*/ 69 h 151229"/>
                <a:gd name="connsiteX10" fmla="*/ 34535 w 226592"/>
                <a:gd name="connsiteY10" fmla="*/ 4940 h 151229"/>
                <a:gd name="connsiteX11" fmla="*/ 41763 w 226592"/>
                <a:gd name="connsiteY11" fmla="*/ 8040 h 151229"/>
                <a:gd name="connsiteX12" fmla="*/ 49840 w 226592"/>
                <a:gd name="connsiteY12" fmla="*/ 8482 h 151229"/>
                <a:gd name="connsiteX13" fmla="*/ 54516 w 226592"/>
                <a:gd name="connsiteY13" fmla="*/ 11582 h 151229"/>
                <a:gd name="connsiteX14" fmla="*/ 53666 w 226592"/>
                <a:gd name="connsiteY14" fmla="*/ 16454 h 151229"/>
                <a:gd name="connsiteX15" fmla="*/ 26883 w 226592"/>
                <a:gd name="connsiteY15" fmla="*/ 127606 h 151229"/>
                <a:gd name="connsiteX16" fmla="*/ 4777 w 226592"/>
                <a:gd name="connsiteY16" fmla="*/ 143327 h 151229"/>
                <a:gd name="connsiteX17" fmla="*/ 313 w 226592"/>
                <a:gd name="connsiteY17" fmla="*/ 148198 h 151229"/>
                <a:gd name="connsiteX18" fmla="*/ 3501 w 226592"/>
                <a:gd name="connsiteY18" fmla="*/ 151298 h 151229"/>
                <a:gd name="connsiteX19" fmla="*/ 25608 w 226592"/>
                <a:gd name="connsiteY19" fmla="*/ 150413 h 151229"/>
                <a:gd name="connsiteX20" fmla="*/ 48139 w 226592"/>
                <a:gd name="connsiteY20" fmla="*/ 151298 h 151229"/>
                <a:gd name="connsiteX21" fmla="*/ 52391 w 226592"/>
                <a:gd name="connsiteY21" fmla="*/ 146427 h 151229"/>
                <a:gd name="connsiteX22" fmla="*/ 47714 w 226592"/>
                <a:gd name="connsiteY22" fmla="*/ 143327 h 151229"/>
                <a:gd name="connsiteX23" fmla="*/ 34110 w 226592"/>
                <a:gd name="connsiteY23" fmla="*/ 134027 h 151229"/>
                <a:gd name="connsiteX24" fmla="*/ 34961 w 226592"/>
                <a:gd name="connsiteY24" fmla="*/ 128492 h 151229"/>
                <a:gd name="connsiteX25" fmla="*/ 63231 w 226592"/>
                <a:gd name="connsiteY25" fmla="*/ 10697 h 151229"/>
                <a:gd name="connsiteX26" fmla="*/ 63444 w 226592"/>
                <a:gd name="connsiteY26" fmla="*/ 10697 h 151229"/>
                <a:gd name="connsiteX27" fmla="*/ 86188 w 226592"/>
                <a:gd name="connsiteY27" fmla="*/ 145320 h 151229"/>
                <a:gd name="connsiteX28" fmla="*/ 90439 w 226592"/>
                <a:gd name="connsiteY28" fmla="*/ 151298 h 151229"/>
                <a:gd name="connsiteX29" fmla="*/ 96604 w 226592"/>
                <a:gd name="connsiteY29" fmla="*/ 146427 h 151229"/>
                <a:gd name="connsiteX30" fmla="*/ 185880 w 226592"/>
                <a:gd name="connsiteY30" fmla="*/ 8482 h 151229"/>
                <a:gd name="connsiteX31" fmla="*/ 186093 w 226592"/>
                <a:gd name="connsiteY31" fmla="*/ 8704 h 151229"/>
                <a:gd name="connsiteX32" fmla="*/ 156121 w 226592"/>
                <a:gd name="connsiteY32" fmla="*/ 134027 h 151229"/>
                <a:gd name="connsiteX33" fmla="*/ 137416 w 226592"/>
                <a:gd name="connsiteY33" fmla="*/ 143327 h 151229"/>
                <a:gd name="connsiteX34" fmla="*/ 131039 w 226592"/>
                <a:gd name="connsiteY34" fmla="*/ 148198 h 151229"/>
                <a:gd name="connsiteX35" fmla="*/ 134440 w 226592"/>
                <a:gd name="connsiteY35" fmla="*/ 151298 h 151229"/>
                <a:gd name="connsiteX36" fmla="*/ 147619 w 226592"/>
                <a:gd name="connsiteY36" fmla="*/ 150634 h 151229"/>
                <a:gd name="connsiteX37" fmla="*/ 161010 w 226592"/>
                <a:gd name="connsiteY37" fmla="*/ 150413 h 151229"/>
                <a:gd name="connsiteX38" fmla="*/ 188006 w 226592"/>
                <a:gd name="connsiteY38" fmla="*/ 151298 h 151229"/>
                <a:gd name="connsiteX39" fmla="*/ 192470 w 226592"/>
                <a:gd name="connsiteY39" fmla="*/ 146427 h 151229"/>
                <a:gd name="connsiteX40" fmla="*/ 185668 w 226592"/>
                <a:gd name="connsiteY40" fmla="*/ 143327 h 151229"/>
                <a:gd name="connsiteX41" fmla="*/ 177590 w 226592"/>
                <a:gd name="connsiteY41" fmla="*/ 142884 h 151229"/>
                <a:gd name="connsiteX42" fmla="*/ 172701 w 226592"/>
                <a:gd name="connsiteY42" fmla="*/ 139563 h 151229"/>
                <a:gd name="connsiteX43" fmla="*/ 173552 w 226592"/>
                <a:gd name="connsiteY43" fmla="*/ 134692 h 151229"/>
                <a:gd name="connsiteX44" fmla="*/ 201610 w 226592"/>
                <a:gd name="connsiteY44" fmla="*/ 18004 h 15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6592" h="151229">
                  <a:moveTo>
                    <a:pt x="201610" y="18004"/>
                  </a:moveTo>
                  <a:cubicBezTo>
                    <a:pt x="203523" y="9811"/>
                    <a:pt x="203948" y="8040"/>
                    <a:pt x="219678" y="8040"/>
                  </a:cubicBezTo>
                  <a:cubicBezTo>
                    <a:pt x="224142" y="8040"/>
                    <a:pt x="226905" y="8040"/>
                    <a:pt x="226905" y="3390"/>
                  </a:cubicBezTo>
                  <a:cubicBezTo>
                    <a:pt x="226905" y="69"/>
                    <a:pt x="224354" y="69"/>
                    <a:pt x="220528" y="69"/>
                  </a:cubicBezTo>
                  <a:lnTo>
                    <a:pt x="191619" y="69"/>
                  </a:lnTo>
                  <a:cubicBezTo>
                    <a:pt x="185455" y="69"/>
                    <a:pt x="185242" y="290"/>
                    <a:pt x="182479" y="4497"/>
                  </a:cubicBezTo>
                  <a:lnTo>
                    <a:pt x="100430" y="130706"/>
                  </a:lnTo>
                  <a:lnTo>
                    <a:pt x="79386" y="6047"/>
                  </a:lnTo>
                  <a:cubicBezTo>
                    <a:pt x="78323" y="290"/>
                    <a:pt x="78323" y="69"/>
                    <a:pt x="71946" y="69"/>
                  </a:cubicBezTo>
                  <a:lnTo>
                    <a:pt x="41550" y="69"/>
                  </a:lnTo>
                  <a:cubicBezTo>
                    <a:pt x="37299" y="69"/>
                    <a:pt x="34535" y="69"/>
                    <a:pt x="34535" y="4940"/>
                  </a:cubicBezTo>
                  <a:cubicBezTo>
                    <a:pt x="34535" y="8040"/>
                    <a:pt x="37086" y="8040"/>
                    <a:pt x="41763" y="8040"/>
                  </a:cubicBezTo>
                  <a:cubicBezTo>
                    <a:pt x="45164" y="8040"/>
                    <a:pt x="46014" y="8040"/>
                    <a:pt x="49840" y="8482"/>
                  </a:cubicBezTo>
                  <a:cubicBezTo>
                    <a:pt x="54091" y="8925"/>
                    <a:pt x="54516" y="9368"/>
                    <a:pt x="54516" y="11582"/>
                  </a:cubicBezTo>
                  <a:cubicBezTo>
                    <a:pt x="54516" y="11804"/>
                    <a:pt x="54516" y="13132"/>
                    <a:pt x="53666" y="16454"/>
                  </a:cubicBezTo>
                  <a:lnTo>
                    <a:pt x="26883" y="127606"/>
                  </a:lnTo>
                  <a:cubicBezTo>
                    <a:pt x="24970" y="135135"/>
                    <a:pt x="21782" y="142663"/>
                    <a:pt x="4777" y="143327"/>
                  </a:cubicBezTo>
                  <a:cubicBezTo>
                    <a:pt x="3076" y="143327"/>
                    <a:pt x="313" y="143548"/>
                    <a:pt x="313" y="148198"/>
                  </a:cubicBezTo>
                  <a:cubicBezTo>
                    <a:pt x="313" y="148420"/>
                    <a:pt x="525" y="151298"/>
                    <a:pt x="3501" y="151298"/>
                  </a:cubicBezTo>
                  <a:cubicBezTo>
                    <a:pt x="9878" y="151298"/>
                    <a:pt x="18806" y="150413"/>
                    <a:pt x="25608" y="150413"/>
                  </a:cubicBezTo>
                  <a:cubicBezTo>
                    <a:pt x="30709" y="150413"/>
                    <a:pt x="43038" y="151298"/>
                    <a:pt x="48139" y="151298"/>
                  </a:cubicBezTo>
                  <a:cubicBezTo>
                    <a:pt x="49202" y="151298"/>
                    <a:pt x="52391" y="151298"/>
                    <a:pt x="52391" y="146427"/>
                  </a:cubicBezTo>
                  <a:cubicBezTo>
                    <a:pt x="52391" y="143548"/>
                    <a:pt x="49627" y="143327"/>
                    <a:pt x="47714" y="143327"/>
                  </a:cubicBezTo>
                  <a:cubicBezTo>
                    <a:pt x="34110" y="142884"/>
                    <a:pt x="34110" y="137127"/>
                    <a:pt x="34110" y="134027"/>
                  </a:cubicBezTo>
                  <a:cubicBezTo>
                    <a:pt x="34110" y="133142"/>
                    <a:pt x="34110" y="132035"/>
                    <a:pt x="34961" y="128492"/>
                  </a:cubicBezTo>
                  <a:lnTo>
                    <a:pt x="63231" y="10697"/>
                  </a:lnTo>
                  <a:lnTo>
                    <a:pt x="63444" y="10697"/>
                  </a:lnTo>
                  <a:lnTo>
                    <a:pt x="86188" y="145320"/>
                  </a:lnTo>
                  <a:cubicBezTo>
                    <a:pt x="86826" y="149305"/>
                    <a:pt x="87251" y="151298"/>
                    <a:pt x="90439" y="151298"/>
                  </a:cubicBezTo>
                  <a:cubicBezTo>
                    <a:pt x="93415" y="151298"/>
                    <a:pt x="95116" y="148863"/>
                    <a:pt x="96604" y="146427"/>
                  </a:cubicBezTo>
                  <a:lnTo>
                    <a:pt x="185880" y="8482"/>
                  </a:lnTo>
                  <a:lnTo>
                    <a:pt x="186093" y="8704"/>
                  </a:lnTo>
                  <a:lnTo>
                    <a:pt x="156121" y="134027"/>
                  </a:lnTo>
                  <a:cubicBezTo>
                    <a:pt x="154421" y="141556"/>
                    <a:pt x="153996" y="143327"/>
                    <a:pt x="137416" y="143327"/>
                  </a:cubicBezTo>
                  <a:cubicBezTo>
                    <a:pt x="133590" y="143327"/>
                    <a:pt x="131039" y="143327"/>
                    <a:pt x="131039" y="148198"/>
                  </a:cubicBezTo>
                  <a:cubicBezTo>
                    <a:pt x="131039" y="148420"/>
                    <a:pt x="131039" y="151298"/>
                    <a:pt x="134440" y="151298"/>
                  </a:cubicBezTo>
                  <a:cubicBezTo>
                    <a:pt x="138479" y="151298"/>
                    <a:pt x="143368" y="150634"/>
                    <a:pt x="147619" y="150634"/>
                  </a:cubicBezTo>
                  <a:cubicBezTo>
                    <a:pt x="151870" y="150634"/>
                    <a:pt x="156759" y="150413"/>
                    <a:pt x="161010" y="150413"/>
                  </a:cubicBezTo>
                  <a:cubicBezTo>
                    <a:pt x="166962" y="150413"/>
                    <a:pt x="182054" y="151298"/>
                    <a:pt x="188006" y="151298"/>
                  </a:cubicBezTo>
                  <a:cubicBezTo>
                    <a:pt x="189281" y="151298"/>
                    <a:pt x="192470" y="151298"/>
                    <a:pt x="192470" y="146427"/>
                  </a:cubicBezTo>
                  <a:cubicBezTo>
                    <a:pt x="192470" y="143327"/>
                    <a:pt x="189919" y="143327"/>
                    <a:pt x="185668" y="143327"/>
                  </a:cubicBezTo>
                  <a:cubicBezTo>
                    <a:pt x="185455" y="143327"/>
                    <a:pt x="181416" y="143327"/>
                    <a:pt x="177590" y="142884"/>
                  </a:cubicBezTo>
                  <a:cubicBezTo>
                    <a:pt x="172701" y="142441"/>
                    <a:pt x="172701" y="141777"/>
                    <a:pt x="172701" y="139563"/>
                  </a:cubicBezTo>
                  <a:cubicBezTo>
                    <a:pt x="172701" y="138234"/>
                    <a:pt x="173339" y="136020"/>
                    <a:pt x="173552" y="134692"/>
                  </a:cubicBezTo>
                  <a:lnTo>
                    <a:pt x="201610" y="18004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E0E45CD9-1710-1A38-0FB7-B22E82C5CDC4}"/>
              </a:ext>
            </a:extLst>
          </p:cNvPr>
          <p:cNvSpPr txBox="1"/>
          <p:nvPr/>
        </p:nvSpPr>
        <p:spPr>
          <a:xfrm>
            <a:off x="125835" y="2263644"/>
            <a:ext cx="574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Varianza</a:t>
            </a:r>
            <a:r>
              <a:rPr lang="en-GB" sz="2400" b="1" dirty="0"/>
              <a:t> del campo </a:t>
            </a:r>
            <a:r>
              <a:rPr lang="en-GB" sz="2400" b="1" dirty="0" err="1"/>
              <a:t>densità</a:t>
            </a:r>
            <a:r>
              <a:rPr lang="en-GB" sz="2400" b="1" dirty="0"/>
              <a:t> </a:t>
            </a:r>
            <a:r>
              <a:rPr lang="en-GB" sz="2400" b="1" dirty="0" err="1"/>
              <a:t>filtrato</a:t>
            </a:r>
            <a:r>
              <a:rPr lang="en-GB" sz="2400" b="1" dirty="0"/>
              <a:t>: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660E6C4-4156-97F1-0EA3-4CACB4E4670D}"/>
              </a:ext>
            </a:extLst>
          </p:cNvPr>
          <p:cNvSpPr txBox="1"/>
          <p:nvPr/>
        </p:nvSpPr>
        <p:spPr>
          <a:xfrm>
            <a:off x="0" y="283646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Modello</a:t>
            </a:r>
            <a:r>
              <a:rPr lang="en-GB" sz="2400" dirty="0"/>
              <a:t> a </a:t>
            </a:r>
            <a:r>
              <a:rPr lang="en-GB" sz="2400" dirty="0" err="1"/>
              <a:t>collasso</a:t>
            </a:r>
            <a:r>
              <a:rPr lang="en-GB" sz="2400" dirty="0"/>
              <a:t> </a:t>
            </a:r>
            <a:r>
              <a:rPr lang="en-GB" sz="2400" dirty="0" err="1"/>
              <a:t>sferico</a:t>
            </a:r>
            <a:endParaRPr lang="en-GB" sz="24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F6613D7-6160-FB76-0CC8-57A7A46C5427}"/>
              </a:ext>
            </a:extLst>
          </p:cNvPr>
          <p:cNvSpPr txBox="1"/>
          <p:nvPr/>
        </p:nvSpPr>
        <p:spPr>
          <a:xfrm>
            <a:off x="3" y="3667855"/>
            <a:ext cx="1219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Funzione</a:t>
            </a:r>
            <a:r>
              <a:rPr lang="en-GB" sz="2400" b="1" dirty="0"/>
              <a:t> di </a:t>
            </a:r>
            <a:r>
              <a:rPr lang="en-GB" sz="2400" b="1" dirty="0" err="1"/>
              <a:t>massa</a:t>
            </a:r>
            <a:r>
              <a:rPr lang="en-GB" sz="2400" b="1" dirty="0"/>
              <a:t> di Press-Schechter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A34B9F6-5E61-5BDF-DDA4-C115B88E4C32}"/>
              </a:ext>
            </a:extLst>
          </p:cNvPr>
          <p:cNvSpPr txBox="1"/>
          <p:nvPr/>
        </p:nvSpPr>
        <p:spPr>
          <a:xfrm>
            <a:off x="0" y="5738149"/>
            <a:ext cx="1219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Funzione</a:t>
            </a:r>
            <a:r>
              <a:rPr lang="en-GB" sz="2400" b="1" dirty="0"/>
              <a:t> di </a:t>
            </a:r>
            <a:r>
              <a:rPr lang="en-GB" sz="2400" b="1" dirty="0" err="1"/>
              <a:t>massa</a:t>
            </a:r>
            <a:r>
              <a:rPr lang="en-GB" sz="2400" b="1" dirty="0"/>
              <a:t> di Sheth-</a:t>
            </a:r>
            <a:r>
              <a:rPr lang="en-GB" sz="2400" b="1" dirty="0" err="1"/>
              <a:t>Tormen</a:t>
            </a:r>
            <a:endParaRPr lang="en-GB" sz="2400" b="1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3B0786DB-33CD-0703-ED3B-597E958352EE}"/>
              </a:ext>
            </a:extLst>
          </p:cNvPr>
          <p:cNvSpPr txBox="1"/>
          <p:nvPr/>
        </p:nvSpPr>
        <p:spPr>
          <a:xfrm>
            <a:off x="0" y="492769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Modello</a:t>
            </a:r>
            <a:r>
              <a:rPr lang="en-GB" sz="2400" dirty="0"/>
              <a:t> a </a:t>
            </a:r>
            <a:r>
              <a:rPr lang="en-GB" sz="2400" dirty="0" err="1"/>
              <a:t>collasso</a:t>
            </a:r>
            <a:r>
              <a:rPr lang="en-GB" sz="2400" dirty="0"/>
              <a:t> </a:t>
            </a:r>
            <a:r>
              <a:rPr lang="en-GB" sz="2400" dirty="0" err="1"/>
              <a:t>elissodiale</a:t>
            </a:r>
            <a:endParaRPr lang="en-GB" sz="2400" dirty="0"/>
          </a:p>
        </p:txBody>
      </p:sp>
      <p:sp>
        <p:nvSpPr>
          <p:cNvPr id="279" name="Arrow: Down 278">
            <a:extLst>
              <a:ext uri="{FF2B5EF4-FFF2-40B4-BE49-F238E27FC236}">
                <a16:creationId xmlns:a16="http://schemas.microsoft.com/office/drawing/2014/main" id="{E01B8067-6185-18D4-A3EA-D7B229266625}"/>
              </a:ext>
            </a:extLst>
          </p:cNvPr>
          <p:cNvSpPr/>
          <p:nvPr/>
        </p:nvSpPr>
        <p:spPr>
          <a:xfrm>
            <a:off x="5933811" y="5406141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Arrow: Down 279">
            <a:extLst>
              <a:ext uri="{FF2B5EF4-FFF2-40B4-BE49-F238E27FC236}">
                <a16:creationId xmlns:a16="http://schemas.microsoft.com/office/drawing/2014/main" id="{EDC424E6-D8CC-C12D-F699-33A6B1958B6D}"/>
              </a:ext>
            </a:extLst>
          </p:cNvPr>
          <p:cNvSpPr/>
          <p:nvPr/>
        </p:nvSpPr>
        <p:spPr>
          <a:xfrm>
            <a:off x="5933811" y="3352704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51DE-2745-8A47-B8A2-3BC98450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red line and blue line">
            <a:extLst>
              <a:ext uri="{FF2B5EF4-FFF2-40B4-BE49-F238E27FC236}">
                <a16:creationId xmlns:a16="http://schemas.microsoft.com/office/drawing/2014/main" id="{76EE0469-3A7F-1DEC-9D7A-D6BB34B0D0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79" y="1"/>
            <a:ext cx="87185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8B11DC-29A5-84B8-BFCA-C4D5DB21A1BB}"/>
              </a:ext>
            </a:extLst>
          </p:cNvPr>
          <p:cNvSpPr txBox="1"/>
          <p:nvPr/>
        </p:nvSpPr>
        <p:spPr>
          <a:xfrm>
            <a:off x="9775739" y="6520991"/>
            <a:ext cx="2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highlight>
                  <a:srgbClr val="FFFF00"/>
                </a:highlight>
              </a:rPr>
              <a:t>Prodotto</a:t>
            </a:r>
            <a:r>
              <a:rPr lang="en-GB" b="1" dirty="0">
                <a:highlight>
                  <a:srgbClr val="FFFF00"/>
                </a:highlight>
              </a:rPr>
              <a:t> con CLASS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85D64-55F5-F10F-D0E5-B74524751B69}"/>
              </a:ext>
            </a:extLst>
          </p:cNvPr>
          <p:cNvSpPr txBox="1"/>
          <p:nvPr/>
        </p:nvSpPr>
        <p:spPr>
          <a:xfrm>
            <a:off x="0" y="1957617"/>
            <a:ext cx="3414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Parametro di </a:t>
            </a:r>
            <a:r>
              <a:rPr lang="en-GB" sz="2400" dirty="0" err="1"/>
              <a:t>normalizzazione</a:t>
            </a:r>
            <a:r>
              <a:rPr lang="en-GB" sz="2400" dirty="0"/>
              <a:t> per lo </a:t>
            </a:r>
            <a:r>
              <a:rPr lang="en-GB" sz="2400" dirty="0" err="1"/>
              <a:t>spettro</a:t>
            </a:r>
            <a:r>
              <a:rPr lang="en-GB" sz="2400" dirty="0"/>
              <a:t> di </a:t>
            </a:r>
            <a:r>
              <a:rPr lang="en-GB" sz="2400" dirty="0" err="1"/>
              <a:t>potenza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quantifica</a:t>
            </a:r>
            <a:r>
              <a:rPr lang="en-GB" sz="2400" dirty="0"/>
              <a:t> </a:t>
            </a:r>
            <a:r>
              <a:rPr lang="en-GB" sz="2400" dirty="0" err="1"/>
              <a:t>l’ampiezza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fluttuazioni</a:t>
            </a:r>
            <a:r>
              <a:rPr lang="en-GB" sz="2400" dirty="0"/>
              <a:t> di </a:t>
            </a:r>
            <a:r>
              <a:rPr lang="en-GB" sz="2400" dirty="0" err="1"/>
              <a:t>densità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scale di</a:t>
            </a:r>
            <a:endParaRPr lang="en-GB" sz="2400" b="0" dirty="0"/>
          </a:p>
        </p:txBody>
      </p:sp>
      <p:grpSp>
        <p:nvGrpSpPr>
          <p:cNvPr id="19" name="Group 18" descr="\documentclass{article}&#10;\usepackage{amsmath}&#10;\pagestyle{empty}&#10;\begin{document}&#10;&#10;&#10;$8\,h^{-1}\,\mathrm{Mpc}$&#10;&#10;\end{document}" title="IguanaTex Shape Display">
            <a:extLst>
              <a:ext uri="{FF2B5EF4-FFF2-40B4-BE49-F238E27FC236}">
                <a16:creationId xmlns:a16="http://schemas.microsoft.com/office/drawing/2014/main" id="{724AA0AA-790C-24BA-232F-E7C16DECF69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9311" y="4614034"/>
            <a:ext cx="1330296" cy="302492"/>
            <a:chOff x="4904302" y="4160183"/>
            <a:chExt cx="1330296" cy="3024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C61C74-C725-72FE-B99D-1E3704D31B5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04302" y="4208055"/>
              <a:ext cx="126735" cy="203695"/>
            </a:xfrm>
            <a:custGeom>
              <a:avLst/>
              <a:gdLst>
                <a:gd name="connsiteX0" fmla="*/ 37028 w 126735"/>
                <a:gd name="connsiteY0" fmla="*/ 61941 h 203695"/>
                <a:gd name="connsiteX1" fmla="*/ 21759 w 126735"/>
                <a:gd name="connsiteY1" fmla="*/ 37960 h 203695"/>
                <a:gd name="connsiteX2" fmla="*/ 63292 w 126735"/>
                <a:gd name="connsiteY2" fmla="*/ 7465 h 203695"/>
                <a:gd name="connsiteX3" fmla="*/ 105130 w 126735"/>
                <a:gd name="connsiteY3" fmla="*/ 44177 h 203695"/>
                <a:gd name="connsiteX4" fmla="*/ 74896 w 126735"/>
                <a:gd name="connsiteY4" fmla="*/ 85627 h 203695"/>
                <a:gd name="connsiteX5" fmla="*/ 37028 w 126735"/>
                <a:gd name="connsiteY5" fmla="*/ 61941 h 203695"/>
                <a:gd name="connsiteX6" fmla="*/ 81615 w 126735"/>
                <a:gd name="connsiteY6" fmla="*/ 90068 h 203695"/>
                <a:gd name="connsiteX7" fmla="*/ 118567 w 126735"/>
                <a:gd name="connsiteY7" fmla="*/ 44177 h 203695"/>
                <a:gd name="connsiteX8" fmla="*/ 63597 w 126735"/>
                <a:gd name="connsiteY8" fmla="*/ 63 h 203695"/>
                <a:gd name="connsiteX9" fmla="*/ 8322 w 126735"/>
                <a:gd name="connsiteY9" fmla="*/ 49506 h 203695"/>
                <a:gd name="connsiteX10" fmla="*/ 21759 w 126735"/>
                <a:gd name="connsiteY10" fmla="*/ 82074 h 203695"/>
                <a:gd name="connsiteX11" fmla="*/ 44052 w 126735"/>
                <a:gd name="connsiteY11" fmla="*/ 98062 h 203695"/>
                <a:gd name="connsiteX12" fmla="*/ 77 w 126735"/>
                <a:gd name="connsiteY12" fmla="*/ 152539 h 203695"/>
                <a:gd name="connsiteX13" fmla="*/ 63292 w 126735"/>
                <a:gd name="connsiteY13" fmla="*/ 203759 h 203695"/>
                <a:gd name="connsiteX14" fmla="*/ 126812 w 126735"/>
                <a:gd name="connsiteY14" fmla="*/ 147505 h 203695"/>
                <a:gd name="connsiteX15" fmla="*/ 111848 w 126735"/>
                <a:gd name="connsiteY15" fmla="*/ 111089 h 203695"/>
                <a:gd name="connsiteX16" fmla="*/ 81615 w 126735"/>
                <a:gd name="connsiteY16" fmla="*/ 90068 h 203695"/>
                <a:gd name="connsiteX17" fmla="*/ 51076 w 126735"/>
                <a:gd name="connsiteY17" fmla="*/ 102503 h 203695"/>
                <a:gd name="connsiteX18" fmla="*/ 88639 w 126735"/>
                <a:gd name="connsiteY18" fmla="*/ 125596 h 203695"/>
                <a:gd name="connsiteX19" fmla="*/ 111543 w 126735"/>
                <a:gd name="connsiteY19" fmla="*/ 158164 h 203695"/>
                <a:gd name="connsiteX20" fmla="*/ 63597 w 126735"/>
                <a:gd name="connsiteY20" fmla="*/ 195469 h 203695"/>
                <a:gd name="connsiteX21" fmla="*/ 15346 w 126735"/>
                <a:gd name="connsiteY21" fmla="*/ 152539 h 203695"/>
                <a:gd name="connsiteX22" fmla="*/ 51076 w 126735"/>
                <a:gd name="connsiteY22" fmla="*/ 102503 h 20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735" h="203695">
                  <a:moveTo>
                    <a:pt x="37028" y="61941"/>
                  </a:moveTo>
                  <a:cubicBezTo>
                    <a:pt x="22981" y="53059"/>
                    <a:pt x="21759" y="42993"/>
                    <a:pt x="21759" y="37960"/>
                  </a:cubicBezTo>
                  <a:cubicBezTo>
                    <a:pt x="21759" y="19899"/>
                    <a:pt x="41609" y="7465"/>
                    <a:pt x="63292" y="7465"/>
                  </a:cubicBezTo>
                  <a:cubicBezTo>
                    <a:pt x="85585" y="7465"/>
                    <a:pt x="105130" y="22860"/>
                    <a:pt x="105130" y="44177"/>
                  </a:cubicBezTo>
                  <a:cubicBezTo>
                    <a:pt x="105130" y="61053"/>
                    <a:pt x="93220" y="75264"/>
                    <a:pt x="74896" y="85627"/>
                  </a:cubicBezTo>
                  <a:lnTo>
                    <a:pt x="37028" y="61941"/>
                  </a:lnTo>
                  <a:close/>
                  <a:moveTo>
                    <a:pt x="81615" y="90068"/>
                  </a:moveTo>
                  <a:cubicBezTo>
                    <a:pt x="103603" y="79113"/>
                    <a:pt x="118567" y="63718"/>
                    <a:pt x="118567" y="44177"/>
                  </a:cubicBezTo>
                  <a:cubicBezTo>
                    <a:pt x="118567" y="16939"/>
                    <a:pt x="91387" y="63"/>
                    <a:pt x="63597" y="63"/>
                  </a:cubicBezTo>
                  <a:cubicBezTo>
                    <a:pt x="33058" y="63"/>
                    <a:pt x="8322" y="21972"/>
                    <a:pt x="8322" y="49506"/>
                  </a:cubicBezTo>
                  <a:cubicBezTo>
                    <a:pt x="8322" y="54836"/>
                    <a:pt x="8933" y="68159"/>
                    <a:pt x="21759" y="82074"/>
                  </a:cubicBezTo>
                  <a:cubicBezTo>
                    <a:pt x="25118" y="85627"/>
                    <a:pt x="36418" y="93029"/>
                    <a:pt x="44052" y="98062"/>
                  </a:cubicBezTo>
                  <a:cubicBezTo>
                    <a:pt x="26340" y="106648"/>
                    <a:pt x="77" y="123228"/>
                    <a:pt x="77" y="152539"/>
                  </a:cubicBezTo>
                  <a:cubicBezTo>
                    <a:pt x="77" y="183922"/>
                    <a:pt x="31226" y="203759"/>
                    <a:pt x="63292" y="203759"/>
                  </a:cubicBezTo>
                  <a:cubicBezTo>
                    <a:pt x="97800" y="203759"/>
                    <a:pt x="126812" y="179185"/>
                    <a:pt x="126812" y="147505"/>
                  </a:cubicBezTo>
                  <a:cubicBezTo>
                    <a:pt x="126812" y="136847"/>
                    <a:pt x="123453" y="123524"/>
                    <a:pt x="111848" y="111089"/>
                  </a:cubicBezTo>
                  <a:cubicBezTo>
                    <a:pt x="106046" y="104871"/>
                    <a:pt x="101160" y="101911"/>
                    <a:pt x="81615" y="90068"/>
                  </a:cubicBezTo>
                  <a:close/>
                  <a:moveTo>
                    <a:pt x="51076" y="102503"/>
                  </a:moveTo>
                  <a:lnTo>
                    <a:pt x="88639" y="125596"/>
                  </a:lnTo>
                  <a:cubicBezTo>
                    <a:pt x="97190" y="131222"/>
                    <a:pt x="111543" y="140104"/>
                    <a:pt x="111543" y="158164"/>
                  </a:cubicBezTo>
                  <a:cubicBezTo>
                    <a:pt x="111543" y="180073"/>
                    <a:pt x="88639" y="195469"/>
                    <a:pt x="63597" y="195469"/>
                  </a:cubicBezTo>
                  <a:cubicBezTo>
                    <a:pt x="37334" y="195469"/>
                    <a:pt x="15346" y="177112"/>
                    <a:pt x="15346" y="152539"/>
                  </a:cubicBezTo>
                  <a:cubicBezTo>
                    <a:pt x="15346" y="135367"/>
                    <a:pt x="25118" y="116418"/>
                    <a:pt x="51076" y="102503"/>
                  </a:cubicBez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AD8EF1-A6FC-5115-4FB3-FD702F0BAE0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11862" y="4199765"/>
              <a:ext cx="149944" cy="208729"/>
            </a:xfrm>
            <a:custGeom>
              <a:avLst/>
              <a:gdLst>
                <a:gd name="connsiteX0" fmla="*/ 70933 w 149944"/>
                <a:gd name="connsiteY0" fmla="*/ 3320 h 208729"/>
                <a:gd name="connsiteX1" fmla="*/ 66963 w 149944"/>
                <a:gd name="connsiteY1" fmla="*/ 63 h 208729"/>
                <a:gd name="connsiteX2" fmla="*/ 29706 w 149944"/>
                <a:gd name="connsiteY2" fmla="*/ 3023 h 208729"/>
                <a:gd name="connsiteX3" fmla="*/ 23904 w 149944"/>
                <a:gd name="connsiteY3" fmla="*/ 8945 h 208729"/>
                <a:gd name="connsiteX4" fmla="*/ 31233 w 149944"/>
                <a:gd name="connsiteY4" fmla="*/ 12498 h 208729"/>
                <a:gd name="connsiteX5" fmla="*/ 46502 w 149944"/>
                <a:gd name="connsiteY5" fmla="*/ 17531 h 208729"/>
                <a:gd name="connsiteX6" fmla="*/ 45586 w 149944"/>
                <a:gd name="connsiteY6" fmla="*/ 23452 h 208729"/>
                <a:gd name="connsiteX7" fmla="*/ 1305 w 149944"/>
                <a:gd name="connsiteY7" fmla="*/ 193988 h 208729"/>
                <a:gd name="connsiteX8" fmla="*/ 83 w 149944"/>
                <a:gd name="connsiteY8" fmla="*/ 200502 h 208729"/>
                <a:gd name="connsiteX9" fmla="*/ 8940 w 149944"/>
                <a:gd name="connsiteY9" fmla="*/ 208792 h 208729"/>
                <a:gd name="connsiteX10" fmla="*/ 20239 w 149944"/>
                <a:gd name="connsiteY10" fmla="*/ 201094 h 208729"/>
                <a:gd name="connsiteX11" fmla="*/ 26041 w 149944"/>
                <a:gd name="connsiteY11" fmla="*/ 178593 h 208729"/>
                <a:gd name="connsiteX12" fmla="*/ 32760 w 149944"/>
                <a:gd name="connsiteY12" fmla="*/ 151947 h 208729"/>
                <a:gd name="connsiteX13" fmla="*/ 37951 w 149944"/>
                <a:gd name="connsiteY13" fmla="*/ 132110 h 208729"/>
                <a:gd name="connsiteX14" fmla="*/ 41311 w 149944"/>
                <a:gd name="connsiteY14" fmla="*/ 118787 h 208729"/>
                <a:gd name="connsiteX15" fmla="*/ 62077 w 149944"/>
                <a:gd name="connsiteY15" fmla="*/ 91548 h 208729"/>
                <a:gd name="connsiteX16" fmla="*/ 91394 w 149944"/>
                <a:gd name="connsiteY16" fmla="*/ 81186 h 208729"/>
                <a:gd name="connsiteX17" fmla="*/ 107885 w 149944"/>
                <a:gd name="connsiteY17" fmla="*/ 101911 h 208729"/>
                <a:gd name="connsiteX18" fmla="*/ 88951 w 149944"/>
                <a:gd name="connsiteY18" fmla="*/ 168230 h 208729"/>
                <a:gd name="connsiteX19" fmla="*/ 84981 w 149944"/>
                <a:gd name="connsiteY19" fmla="*/ 184514 h 208729"/>
                <a:gd name="connsiteX20" fmla="*/ 110023 w 149944"/>
                <a:gd name="connsiteY20" fmla="*/ 208792 h 208729"/>
                <a:gd name="connsiteX21" fmla="*/ 150028 w 149944"/>
                <a:gd name="connsiteY21" fmla="*/ 163197 h 208729"/>
                <a:gd name="connsiteX22" fmla="*/ 146364 w 149944"/>
                <a:gd name="connsiteY22" fmla="*/ 160236 h 208729"/>
                <a:gd name="connsiteX23" fmla="*/ 141783 w 149944"/>
                <a:gd name="connsiteY23" fmla="*/ 165566 h 208729"/>
                <a:gd name="connsiteX24" fmla="*/ 110633 w 149944"/>
                <a:gd name="connsiteY24" fmla="*/ 202278 h 208729"/>
                <a:gd name="connsiteX25" fmla="*/ 103304 w 149944"/>
                <a:gd name="connsiteY25" fmla="*/ 192508 h 208729"/>
                <a:gd name="connsiteX26" fmla="*/ 108801 w 149944"/>
                <a:gd name="connsiteY26" fmla="*/ 171487 h 208729"/>
                <a:gd name="connsiteX27" fmla="*/ 127430 w 149944"/>
                <a:gd name="connsiteY27" fmla="*/ 106352 h 208729"/>
                <a:gd name="connsiteX28" fmla="*/ 92310 w 149944"/>
                <a:gd name="connsiteY28" fmla="*/ 74672 h 208729"/>
                <a:gd name="connsiteX29" fmla="*/ 47113 w 149944"/>
                <a:gd name="connsiteY29" fmla="*/ 97470 h 208729"/>
                <a:gd name="connsiteX30" fmla="*/ 70933 w 149944"/>
                <a:gd name="connsiteY30" fmla="*/ 3320 h 20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944" h="208729">
                  <a:moveTo>
                    <a:pt x="70933" y="3320"/>
                  </a:moveTo>
                  <a:cubicBezTo>
                    <a:pt x="70933" y="3023"/>
                    <a:pt x="70933" y="63"/>
                    <a:pt x="66963" y="63"/>
                  </a:cubicBezTo>
                  <a:cubicBezTo>
                    <a:pt x="59939" y="63"/>
                    <a:pt x="37646" y="2431"/>
                    <a:pt x="29706" y="3023"/>
                  </a:cubicBezTo>
                  <a:cubicBezTo>
                    <a:pt x="27263" y="3320"/>
                    <a:pt x="23904" y="3616"/>
                    <a:pt x="23904" y="8945"/>
                  </a:cubicBezTo>
                  <a:cubicBezTo>
                    <a:pt x="23904" y="12498"/>
                    <a:pt x="26652" y="12498"/>
                    <a:pt x="31233" y="12498"/>
                  </a:cubicBezTo>
                  <a:cubicBezTo>
                    <a:pt x="45891" y="12498"/>
                    <a:pt x="46502" y="14570"/>
                    <a:pt x="46502" y="17531"/>
                  </a:cubicBezTo>
                  <a:lnTo>
                    <a:pt x="45586" y="23452"/>
                  </a:lnTo>
                  <a:lnTo>
                    <a:pt x="1305" y="193988"/>
                  </a:lnTo>
                  <a:cubicBezTo>
                    <a:pt x="83" y="198133"/>
                    <a:pt x="83" y="198726"/>
                    <a:pt x="83" y="200502"/>
                  </a:cubicBezTo>
                  <a:cubicBezTo>
                    <a:pt x="83" y="207312"/>
                    <a:pt x="6191" y="208792"/>
                    <a:pt x="8940" y="208792"/>
                  </a:cubicBezTo>
                  <a:cubicBezTo>
                    <a:pt x="13826" y="208792"/>
                    <a:pt x="18712" y="205239"/>
                    <a:pt x="20239" y="201094"/>
                  </a:cubicBezTo>
                  <a:lnTo>
                    <a:pt x="26041" y="178593"/>
                  </a:lnTo>
                  <a:lnTo>
                    <a:pt x="32760" y="151947"/>
                  </a:lnTo>
                  <a:cubicBezTo>
                    <a:pt x="34592" y="145433"/>
                    <a:pt x="36424" y="138919"/>
                    <a:pt x="37951" y="132110"/>
                  </a:cubicBezTo>
                  <a:cubicBezTo>
                    <a:pt x="38562" y="130333"/>
                    <a:pt x="41005" y="120563"/>
                    <a:pt x="41311" y="118787"/>
                  </a:cubicBezTo>
                  <a:cubicBezTo>
                    <a:pt x="42227" y="116122"/>
                    <a:pt x="51694" y="99542"/>
                    <a:pt x="62077" y="91548"/>
                  </a:cubicBezTo>
                  <a:cubicBezTo>
                    <a:pt x="68795" y="86811"/>
                    <a:pt x="78262" y="81186"/>
                    <a:pt x="91394" y="81186"/>
                  </a:cubicBezTo>
                  <a:cubicBezTo>
                    <a:pt x="104526" y="81186"/>
                    <a:pt x="107885" y="91252"/>
                    <a:pt x="107885" y="101911"/>
                  </a:cubicBezTo>
                  <a:cubicBezTo>
                    <a:pt x="107885" y="117899"/>
                    <a:pt x="96280" y="150170"/>
                    <a:pt x="88951" y="168230"/>
                  </a:cubicBezTo>
                  <a:cubicBezTo>
                    <a:pt x="86508" y="175040"/>
                    <a:pt x="84981" y="178593"/>
                    <a:pt x="84981" y="184514"/>
                  </a:cubicBezTo>
                  <a:cubicBezTo>
                    <a:pt x="84981" y="198430"/>
                    <a:pt x="95669" y="208792"/>
                    <a:pt x="110023" y="208792"/>
                  </a:cubicBezTo>
                  <a:cubicBezTo>
                    <a:pt x="138729" y="208792"/>
                    <a:pt x="150028" y="165566"/>
                    <a:pt x="150028" y="163197"/>
                  </a:cubicBezTo>
                  <a:cubicBezTo>
                    <a:pt x="150028" y="160236"/>
                    <a:pt x="147280" y="160236"/>
                    <a:pt x="146364" y="160236"/>
                  </a:cubicBezTo>
                  <a:cubicBezTo>
                    <a:pt x="143310" y="160236"/>
                    <a:pt x="143310" y="161125"/>
                    <a:pt x="141783" y="165566"/>
                  </a:cubicBezTo>
                  <a:cubicBezTo>
                    <a:pt x="137202" y="181257"/>
                    <a:pt x="127430" y="202278"/>
                    <a:pt x="110633" y="202278"/>
                  </a:cubicBezTo>
                  <a:cubicBezTo>
                    <a:pt x="105442" y="202278"/>
                    <a:pt x="103304" y="199318"/>
                    <a:pt x="103304" y="192508"/>
                  </a:cubicBezTo>
                  <a:cubicBezTo>
                    <a:pt x="103304" y="185106"/>
                    <a:pt x="106053" y="178001"/>
                    <a:pt x="108801" y="171487"/>
                  </a:cubicBezTo>
                  <a:cubicBezTo>
                    <a:pt x="113687" y="158756"/>
                    <a:pt x="127430" y="123524"/>
                    <a:pt x="127430" y="106352"/>
                  </a:cubicBezTo>
                  <a:cubicBezTo>
                    <a:pt x="127430" y="87107"/>
                    <a:pt x="115214" y="74672"/>
                    <a:pt x="92310" y="74672"/>
                  </a:cubicBezTo>
                  <a:cubicBezTo>
                    <a:pt x="73071" y="74672"/>
                    <a:pt x="58412" y="83851"/>
                    <a:pt x="47113" y="97470"/>
                  </a:cubicBezTo>
                  <a:lnTo>
                    <a:pt x="70933" y="3320"/>
                  </a:ln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4490C3-2AA5-F3C3-21EC-0670EF4098F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94105" y="4240803"/>
              <a:ext cx="144508" cy="10155"/>
            </a:xfrm>
            <a:custGeom>
              <a:avLst/>
              <a:gdLst>
                <a:gd name="connsiteX0" fmla="*/ 136047 w 144508"/>
                <a:gd name="connsiteY0" fmla="*/ 10214 h 10155"/>
                <a:gd name="connsiteX1" fmla="*/ 144598 w 144508"/>
                <a:gd name="connsiteY1" fmla="*/ 5240 h 10155"/>
                <a:gd name="connsiteX2" fmla="*/ 136047 w 144508"/>
                <a:gd name="connsiteY2" fmla="*/ 59 h 10155"/>
                <a:gd name="connsiteX3" fmla="*/ 8640 w 144508"/>
                <a:gd name="connsiteY3" fmla="*/ 59 h 10155"/>
                <a:gd name="connsiteX4" fmla="*/ 89 w 144508"/>
                <a:gd name="connsiteY4" fmla="*/ 5033 h 10155"/>
                <a:gd name="connsiteX5" fmla="*/ 8640 w 144508"/>
                <a:gd name="connsiteY5" fmla="*/ 10214 h 10155"/>
                <a:gd name="connsiteX6" fmla="*/ 136047 w 144508"/>
                <a:gd name="connsiteY6" fmla="*/ 10214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08" h="10155">
                  <a:moveTo>
                    <a:pt x="136047" y="10214"/>
                  </a:moveTo>
                  <a:cubicBezTo>
                    <a:pt x="139468" y="10214"/>
                    <a:pt x="144598" y="10214"/>
                    <a:pt x="144598" y="5240"/>
                  </a:cubicBezTo>
                  <a:cubicBezTo>
                    <a:pt x="144598" y="59"/>
                    <a:pt x="139681" y="59"/>
                    <a:pt x="136047" y="59"/>
                  </a:cubicBezTo>
                  <a:lnTo>
                    <a:pt x="8640" y="59"/>
                  </a:lnTo>
                  <a:cubicBezTo>
                    <a:pt x="5220" y="59"/>
                    <a:pt x="89" y="59"/>
                    <a:pt x="89" y="5033"/>
                  </a:cubicBezTo>
                  <a:cubicBezTo>
                    <a:pt x="89" y="10214"/>
                    <a:pt x="5006" y="10214"/>
                    <a:pt x="8640" y="10214"/>
                  </a:cubicBezTo>
                  <a:lnTo>
                    <a:pt x="136047" y="10214"/>
                  </a:ln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7C768C-2557-4918-0D3B-1A20803EE2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85186" y="4160183"/>
              <a:ext cx="77812" cy="137613"/>
            </a:xfrm>
            <a:custGeom>
              <a:avLst/>
              <a:gdLst>
                <a:gd name="connsiteX0" fmla="*/ 48407 w 77812"/>
                <a:gd name="connsiteY0" fmla="*/ 5862 h 137613"/>
                <a:gd name="connsiteX1" fmla="*/ 41994 w 77812"/>
                <a:gd name="connsiteY1" fmla="*/ 59 h 137613"/>
                <a:gd name="connsiteX2" fmla="*/ 95 w 77812"/>
                <a:gd name="connsiteY2" fmla="*/ 13323 h 137613"/>
                <a:gd name="connsiteX3" fmla="*/ 95 w 77812"/>
                <a:gd name="connsiteY3" fmla="*/ 20784 h 137613"/>
                <a:gd name="connsiteX4" fmla="*/ 31092 w 77812"/>
                <a:gd name="connsiteY4" fmla="*/ 14981 h 137613"/>
                <a:gd name="connsiteX5" fmla="*/ 31092 w 77812"/>
                <a:gd name="connsiteY5" fmla="*/ 120678 h 137613"/>
                <a:gd name="connsiteX6" fmla="*/ 9715 w 77812"/>
                <a:gd name="connsiteY6" fmla="*/ 130211 h 137613"/>
                <a:gd name="connsiteX7" fmla="*/ 1592 w 77812"/>
                <a:gd name="connsiteY7" fmla="*/ 130211 h 137613"/>
                <a:gd name="connsiteX8" fmla="*/ 1592 w 77812"/>
                <a:gd name="connsiteY8" fmla="*/ 137672 h 137613"/>
                <a:gd name="connsiteX9" fmla="*/ 39643 w 77812"/>
                <a:gd name="connsiteY9" fmla="*/ 136843 h 137613"/>
                <a:gd name="connsiteX10" fmla="*/ 77908 w 77812"/>
                <a:gd name="connsiteY10" fmla="*/ 137672 h 137613"/>
                <a:gd name="connsiteX11" fmla="*/ 77908 w 77812"/>
                <a:gd name="connsiteY11" fmla="*/ 130211 h 137613"/>
                <a:gd name="connsiteX12" fmla="*/ 69785 w 77812"/>
                <a:gd name="connsiteY12" fmla="*/ 130211 h 137613"/>
                <a:gd name="connsiteX13" fmla="*/ 48407 w 77812"/>
                <a:gd name="connsiteY13" fmla="*/ 120678 h 137613"/>
                <a:gd name="connsiteX14" fmla="*/ 48407 w 77812"/>
                <a:gd name="connsiteY14" fmla="*/ 5862 h 1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812" h="137613">
                  <a:moveTo>
                    <a:pt x="48407" y="5862"/>
                  </a:moveTo>
                  <a:cubicBezTo>
                    <a:pt x="48407" y="266"/>
                    <a:pt x="47980" y="59"/>
                    <a:pt x="41994" y="59"/>
                  </a:cubicBezTo>
                  <a:cubicBezTo>
                    <a:pt x="28313" y="13116"/>
                    <a:pt x="8860" y="13323"/>
                    <a:pt x="95" y="13323"/>
                  </a:cubicBezTo>
                  <a:lnTo>
                    <a:pt x="95" y="20784"/>
                  </a:lnTo>
                  <a:cubicBezTo>
                    <a:pt x="5226" y="20784"/>
                    <a:pt x="19335" y="20784"/>
                    <a:pt x="31092" y="14981"/>
                  </a:cubicBezTo>
                  <a:lnTo>
                    <a:pt x="31092" y="120678"/>
                  </a:lnTo>
                  <a:cubicBezTo>
                    <a:pt x="31092" y="127517"/>
                    <a:pt x="31092" y="130211"/>
                    <a:pt x="9715" y="130211"/>
                  </a:cubicBezTo>
                  <a:lnTo>
                    <a:pt x="1592" y="130211"/>
                  </a:lnTo>
                  <a:lnTo>
                    <a:pt x="1592" y="137672"/>
                  </a:lnTo>
                  <a:cubicBezTo>
                    <a:pt x="5440" y="137465"/>
                    <a:pt x="31733" y="136843"/>
                    <a:pt x="39643" y="136843"/>
                  </a:cubicBezTo>
                  <a:cubicBezTo>
                    <a:pt x="46270" y="136843"/>
                    <a:pt x="73205" y="137465"/>
                    <a:pt x="77908" y="137672"/>
                  </a:cubicBezTo>
                  <a:lnTo>
                    <a:pt x="77908" y="130211"/>
                  </a:lnTo>
                  <a:lnTo>
                    <a:pt x="69785" y="130211"/>
                  </a:lnTo>
                  <a:cubicBezTo>
                    <a:pt x="48407" y="130211"/>
                    <a:pt x="48407" y="127517"/>
                    <a:pt x="48407" y="120678"/>
                  </a:cubicBezTo>
                  <a:lnTo>
                    <a:pt x="48407" y="5862"/>
                  </a:ln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6CD70D-5FA4-3C31-4D3B-4EAB7EBC70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61081" y="4203022"/>
              <a:ext cx="257135" cy="202215"/>
            </a:xfrm>
            <a:custGeom>
              <a:avLst/>
              <a:gdLst>
                <a:gd name="connsiteX0" fmla="*/ 62400 w 257135"/>
                <a:gd name="connsiteY0" fmla="*/ 6576 h 202215"/>
                <a:gd name="connsiteX1" fmla="*/ 51712 w 257135"/>
                <a:gd name="connsiteY1" fmla="*/ 63 h 202215"/>
                <a:gd name="connsiteX2" fmla="*/ 101 w 257135"/>
                <a:gd name="connsiteY2" fmla="*/ 63 h 202215"/>
                <a:gd name="connsiteX3" fmla="*/ 101 w 257135"/>
                <a:gd name="connsiteY3" fmla="*/ 9241 h 202215"/>
                <a:gd name="connsiteX4" fmla="*/ 7431 w 257135"/>
                <a:gd name="connsiteY4" fmla="*/ 9241 h 202215"/>
                <a:gd name="connsiteX5" fmla="*/ 31556 w 257135"/>
                <a:gd name="connsiteY5" fmla="*/ 23156 h 202215"/>
                <a:gd name="connsiteX6" fmla="*/ 31556 w 257135"/>
                <a:gd name="connsiteY6" fmla="*/ 171191 h 202215"/>
                <a:gd name="connsiteX7" fmla="*/ 101 w 257135"/>
                <a:gd name="connsiteY7" fmla="*/ 193100 h 202215"/>
                <a:gd name="connsiteX8" fmla="*/ 101 w 257135"/>
                <a:gd name="connsiteY8" fmla="*/ 202278 h 202215"/>
                <a:gd name="connsiteX9" fmla="*/ 35832 w 257135"/>
                <a:gd name="connsiteY9" fmla="*/ 201390 h 202215"/>
                <a:gd name="connsiteX10" fmla="*/ 71562 w 257135"/>
                <a:gd name="connsiteY10" fmla="*/ 202278 h 202215"/>
                <a:gd name="connsiteX11" fmla="*/ 71562 w 257135"/>
                <a:gd name="connsiteY11" fmla="*/ 193100 h 202215"/>
                <a:gd name="connsiteX12" fmla="*/ 40107 w 257135"/>
                <a:gd name="connsiteY12" fmla="*/ 171191 h 202215"/>
                <a:gd name="connsiteX13" fmla="*/ 40107 w 257135"/>
                <a:gd name="connsiteY13" fmla="*/ 11609 h 202215"/>
                <a:gd name="connsiteX14" fmla="*/ 40412 w 257135"/>
                <a:gd name="connsiteY14" fmla="*/ 11609 h 202215"/>
                <a:gd name="connsiteX15" fmla="*/ 114011 w 257135"/>
                <a:gd name="connsiteY15" fmla="*/ 195765 h 202215"/>
                <a:gd name="connsiteX16" fmla="*/ 120118 w 257135"/>
                <a:gd name="connsiteY16" fmla="*/ 202278 h 202215"/>
                <a:gd name="connsiteX17" fmla="*/ 125615 w 257135"/>
                <a:gd name="connsiteY17" fmla="*/ 196653 h 202215"/>
                <a:gd name="connsiteX18" fmla="*/ 200740 w 257135"/>
                <a:gd name="connsiteY18" fmla="*/ 9241 h 202215"/>
                <a:gd name="connsiteX19" fmla="*/ 201046 w 257135"/>
                <a:gd name="connsiteY19" fmla="*/ 9241 h 202215"/>
                <a:gd name="connsiteX20" fmla="*/ 201046 w 257135"/>
                <a:gd name="connsiteY20" fmla="*/ 179185 h 202215"/>
                <a:gd name="connsiteX21" fmla="*/ 176920 w 257135"/>
                <a:gd name="connsiteY21" fmla="*/ 193100 h 202215"/>
                <a:gd name="connsiteX22" fmla="*/ 169591 w 257135"/>
                <a:gd name="connsiteY22" fmla="*/ 193100 h 202215"/>
                <a:gd name="connsiteX23" fmla="*/ 169591 w 257135"/>
                <a:gd name="connsiteY23" fmla="*/ 202278 h 202215"/>
                <a:gd name="connsiteX24" fmla="*/ 213567 w 257135"/>
                <a:gd name="connsiteY24" fmla="*/ 201390 h 202215"/>
                <a:gd name="connsiteX25" fmla="*/ 257237 w 257135"/>
                <a:gd name="connsiteY25" fmla="*/ 202278 h 202215"/>
                <a:gd name="connsiteX26" fmla="*/ 257237 w 257135"/>
                <a:gd name="connsiteY26" fmla="*/ 193100 h 202215"/>
                <a:gd name="connsiteX27" fmla="*/ 249908 w 257135"/>
                <a:gd name="connsiteY27" fmla="*/ 193100 h 202215"/>
                <a:gd name="connsiteX28" fmla="*/ 225782 w 257135"/>
                <a:gd name="connsiteY28" fmla="*/ 179185 h 202215"/>
                <a:gd name="connsiteX29" fmla="*/ 225782 w 257135"/>
                <a:gd name="connsiteY29" fmla="*/ 23156 h 202215"/>
                <a:gd name="connsiteX30" fmla="*/ 249908 w 257135"/>
                <a:gd name="connsiteY30" fmla="*/ 9241 h 202215"/>
                <a:gd name="connsiteX31" fmla="*/ 257237 w 257135"/>
                <a:gd name="connsiteY31" fmla="*/ 9241 h 202215"/>
                <a:gd name="connsiteX32" fmla="*/ 257237 w 257135"/>
                <a:gd name="connsiteY32" fmla="*/ 63 h 202215"/>
                <a:gd name="connsiteX33" fmla="*/ 205627 w 257135"/>
                <a:gd name="connsiteY33" fmla="*/ 63 h 202215"/>
                <a:gd name="connsiteX34" fmla="*/ 195549 w 257135"/>
                <a:gd name="connsiteY34" fmla="*/ 5688 h 202215"/>
                <a:gd name="connsiteX35" fmla="*/ 128669 w 257135"/>
                <a:gd name="connsiteY35" fmla="*/ 172375 h 202215"/>
                <a:gd name="connsiteX36" fmla="*/ 62400 w 257135"/>
                <a:gd name="connsiteY36" fmla="*/ 6576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35" h="202215">
                  <a:moveTo>
                    <a:pt x="62400" y="6576"/>
                  </a:moveTo>
                  <a:cubicBezTo>
                    <a:pt x="59652" y="63"/>
                    <a:pt x="58736" y="63"/>
                    <a:pt x="51712" y="63"/>
                  </a:cubicBezTo>
                  <a:lnTo>
                    <a:pt x="101" y="63"/>
                  </a:lnTo>
                  <a:lnTo>
                    <a:pt x="101" y="9241"/>
                  </a:lnTo>
                  <a:lnTo>
                    <a:pt x="7431" y="9241"/>
                  </a:lnTo>
                  <a:cubicBezTo>
                    <a:pt x="30945" y="9241"/>
                    <a:pt x="31556" y="12498"/>
                    <a:pt x="31556" y="23156"/>
                  </a:cubicBezTo>
                  <a:lnTo>
                    <a:pt x="31556" y="171191"/>
                  </a:lnTo>
                  <a:cubicBezTo>
                    <a:pt x="31556" y="179185"/>
                    <a:pt x="31556" y="193100"/>
                    <a:pt x="101" y="193100"/>
                  </a:cubicBezTo>
                  <a:lnTo>
                    <a:pt x="101" y="202278"/>
                  </a:lnTo>
                  <a:cubicBezTo>
                    <a:pt x="10790" y="201982"/>
                    <a:pt x="25754" y="201390"/>
                    <a:pt x="35832" y="201390"/>
                  </a:cubicBezTo>
                  <a:cubicBezTo>
                    <a:pt x="45909" y="201390"/>
                    <a:pt x="60873" y="201982"/>
                    <a:pt x="71562" y="202278"/>
                  </a:cubicBezTo>
                  <a:lnTo>
                    <a:pt x="71562" y="193100"/>
                  </a:lnTo>
                  <a:cubicBezTo>
                    <a:pt x="40107" y="193100"/>
                    <a:pt x="40107" y="179185"/>
                    <a:pt x="40107" y="171191"/>
                  </a:cubicBezTo>
                  <a:lnTo>
                    <a:pt x="40107" y="11609"/>
                  </a:lnTo>
                  <a:lnTo>
                    <a:pt x="40412" y="11609"/>
                  </a:lnTo>
                  <a:lnTo>
                    <a:pt x="114011" y="195765"/>
                  </a:lnTo>
                  <a:cubicBezTo>
                    <a:pt x="115538" y="199614"/>
                    <a:pt x="117065" y="202278"/>
                    <a:pt x="120118" y="202278"/>
                  </a:cubicBezTo>
                  <a:cubicBezTo>
                    <a:pt x="123478" y="202278"/>
                    <a:pt x="124394" y="199910"/>
                    <a:pt x="125615" y="196653"/>
                  </a:cubicBezTo>
                  <a:lnTo>
                    <a:pt x="200740" y="9241"/>
                  </a:lnTo>
                  <a:lnTo>
                    <a:pt x="201046" y="9241"/>
                  </a:lnTo>
                  <a:lnTo>
                    <a:pt x="201046" y="179185"/>
                  </a:lnTo>
                  <a:cubicBezTo>
                    <a:pt x="201046" y="189843"/>
                    <a:pt x="200435" y="193100"/>
                    <a:pt x="176920" y="193100"/>
                  </a:cubicBezTo>
                  <a:lnTo>
                    <a:pt x="169591" y="193100"/>
                  </a:lnTo>
                  <a:lnTo>
                    <a:pt x="169591" y="202278"/>
                  </a:lnTo>
                  <a:cubicBezTo>
                    <a:pt x="180890" y="201390"/>
                    <a:pt x="201657" y="201390"/>
                    <a:pt x="213567" y="201390"/>
                  </a:cubicBezTo>
                  <a:cubicBezTo>
                    <a:pt x="225477" y="201390"/>
                    <a:pt x="245938" y="201390"/>
                    <a:pt x="257237" y="202278"/>
                  </a:cubicBezTo>
                  <a:lnTo>
                    <a:pt x="257237" y="193100"/>
                  </a:lnTo>
                  <a:lnTo>
                    <a:pt x="249908" y="193100"/>
                  </a:lnTo>
                  <a:cubicBezTo>
                    <a:pt x="226393" y="193100"/>
                    <a:pt x="225782" y="189843"/>
                    <a:pt x="225782" y="179185"/>
                  </a:cubicBezTo>
                  <a:lnTo>
                    <a:pt x="225782" y="23156"/>
                  </a:lnTo>
                  <a:cubicBezTo>
                    <a:pt x="225782" y="12498"/>
                    <a:pt x="226393" y="9241"/>
                    <a:pt x="249908" y="9241"/>
                  </a:cubicBezTo>
                  <a:lnTo>
                    <a:pt x="257237" y="9241"/>
                  </a:lnTo>
                  <a:lnTo>
                    <a:pt x="257237" y="63"/>
                  </a:lnTo>
                  <a:lnTo>
                    <a:pt x="205627" y="63"/>
                  </a:lnTo>
                  <a:cubicBezTo>
                    <a:pt x="197687" y="63"/>
                    <a:pt x="197687" y="359"/>
                    <a:pt x="195549" y="5688"/>
                  </a:cubicBezTo>
                  <a:lnTo>
                    <a:pt x="128669" y="172375"/>
                  </a:lnTo>
                  <a:lnTo>
                    <a:pt x="62400" y="6576"/>
                  </a:ln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CD020A-4AB1-F473-6F04-9C1BC0EDA25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38271" y="4274375"/>
              <a:ext cx="150555" cy="188300"/>
            </a:xfrm>
            <a:custGeom>
              <a:avLst/>
              <a:gdLst>
                <a:gd name="connsiteX0" fmla="*/ 44086 w 150555"/>
                <a:gd name="connsiteY0" fmla="*/ 19603 h 188300"/>
                <a:gd name="connsiteX1" fmla="*/ 44086 w 150555"/>
                <a:gd name="connsiteY1" fmla="*/ 63 h 188300"/>
                <a:gd name="connsiteX2" fmla="*/ 111 w 150555"/>
                <a:gd name="connsiteY2" fmla="*/ 3320 h 188300"/>
                <a:gd name="connsiteX3" fmla="*/ 111 w 150555"/>
                <a:gd name="connsiteY3" fmla="*/ 12498 h 188300"/>
                <a:gd name="connsiteX4" fmla="*/ 23931 w 150555"/>
                <a:gd name="connsiteY4" fmla="*/ 27301 h 188300"/>
                <a:gd name="connsiteX5" fmla="*/ 23931 w 150555"/>
                <a:gd name="connsiteY5" fmla="*/ 165862 h 188300"/>
                <a:gd name="connsiteX6" fmla="*/ 111 w 150555"/>
                <a:gd name="connsiteY6" fmla="*/ 179185 h 188300"/>
                <a:gd name="connsiteX7" fmla="*/ 111 w 150555"/>
                <a:gd name="connsiteY7" fmla="*/ 188363 h 188300"/>
                <a:gd name="connsiteX8" fmla="*/ 34314 w 150555"/>
                <a:gd name="connsiteY8" fmla="*/ 187475 h 188300"/>
                <a:gd name="connsiteX9" fmla="*/ 68823 w 150555"/>
                <a:gd name="connsiteY9" fmla="*/ 188363 h 188300"/>
                <a:gd name="connsiteX10" fmla="*/ 68823 w 150555"/>
                <a:gd name="connsiteY10" fmla="*/ 179185 h 188300"/>
                <a:gd name="connsiteX11" fmla="*/ 45002 w 150555"/>
                <a:gd name="connsiteY11" fmla="*/ 165862 h 188300"/>
                <a:gd name="connsiteX12" fmla="*/ 45002 w 150555"/>
                <a:gd name="connsiteY12" fmla="*/ 116122 h 188300"/>
                <a:gd name="connsiteX13" fmla="*/ 45002 w 150555"/>
                <a:gd name="connsiteY13" fmla="*/ 113457 h 188300"/>
                <a:gd name="connsiteX14" fmla="*/ 82565 w 150555"/>
                <a:gd name="connsiteY14" fmla="*/ 134182 h 188300"/>
                <a:gd name="connsiteX15" fmla="*/ 150666 w 150555"/>
                <a:gd name="connsiteY15" fmla="*/ 66975 h 188300"/>
                <a:gd name="connsiteX16" fmla="*/ 86840 w 150555"/>
                <a:gd name="connsiteY16" fmla="*/ 63 h 188300"/>
                <a:gd name="connsiteX17" fmla="*/ 44086 w 150555"/>
                <a:gd name="connsiteY17" fmla="*/ 19603 h 188300"/>
                <a:gd name="connsiteX18" fmla="*/ 45002 w 150555"/>
                <a:gd name="connsiteY18" fmla="*/ 97174 h 188300"/>
                <a:gd name="connsiteX19" fmla="*/ 45002 w 150555"/>
                <a:gd name="connsiteY19" fmla="*/ 31150 h 188300"/>
                <a:gd name="connsiteX20" fmla="*/ 84397 w 150555"/>
                <a:gd name="connsiteY20" fmla="*/ 7465 h 188300"/>
                <a:gd name="connsiteX21" fmla="*/ 125319 w 150555"/>
                <a:gd name="connsiteY21" fmla="*/ 66975 h 188300"/>
                <a:gd name="connsiteX22" fmla="*/ 81343 w 150555"/>
                <a:gd name="connsiteY22" fmla="*/ 127669 h 188300"/>
                <a:gd name="connsiteX23" fmla="*/ 49278 w 150555"/>
                <a:gd name="connsiteY23" fmla="*/ 109609 h 188300"/>
                <a:gd name="connsiteX24" fmla="*/ 45002 w 150555"/>
                <a:gd name="connsiteY24" fmla="*/ 97174 h 18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0555" h="188300">
                  <a:moveTo>
                    <a:pt x="44086" y="19603"/>
                  </a:moveTo>
                  <a:lnTo>
                    <a:pt x="44086" y="63"/>
                  </a:lnTo>
                  <a:lnTo>
                    <a:pt x="111" y="3320"/>
                  </a:lnTo>
                  <a:lnTo>
                    <a:pt x="111" y="12498"/>
                  </a:lnTo>
                  <a:cubicBezTo>
                    <a:pt x="21793" y="12498"/>
                    <a:pt x="23931" y="14274"/>
                    <a:pt x="23931" y="27301"/>
                  </a:cubicBezTo>
                  <a:lnTo>
                    <a:pt x="23931" y="165862"/>
                  </a:lnTo>
                  <a:cubicBezTo>
                    <a:pt x="23931" y="179185"/>
                    <a:pt x="20571" y="179185"/>
                    <a:pt x="111" y="179185"/>
                  </a:cubicBezTo>
                  <a:lnTo>
                    <a:pt x="111" y="188363"/>
                  </a:lnTo>
                  <a:cubicBezTo>
                    <a:pt x="10494" y="188067"/>
                    <a:pt x="26374" y="187475"/>
                    <a:pt x="34314" y="187475"/>
                  </a:cubicBezTo>
                  <a:cubicBezTo>
                    <a:pt x="42559" y="187475"/>
                    <a:pt x="58134" y="188067"/>
                    <a:pt x="68823" y="188363"/>
                  </a:cubicBezTo>
                  <a:lnTo>
                    <a:pt x="68823" y="179185"/>
                  </a:lnTo>
                  <a:cubicBezTo>
                    <a:pt x="48362" y="179185"/>
                    <a:pt x="45002" y="179185"/>
                    <a:pt x="45002" y="165862"/>
                  </a:cubicBezTo>
                  <a:lnTo>
                    <a:pt x="45002" y="116122"/>
                  </a:lnTo>
                  <a:lnTo>
                    <a:pt x="45002" y="113457"/>
                  </a:lnTo>
                  <a:cubicBezTo>
                    <a:pt x="46529" y="118195"/>
                    <a:pt x="59356" y="134182"/>
                    <a:pt x="82565" y="134182"/>
                  </a:cubicBezTo>
                  <a:cubicBezTo>
                    <a:pt x="118906" y="134182"/>
                    <a:pt x="150666" y="105168"/>
                    <a:pt x="150666" y="66975"/>
                  </a:cubicBezTo>
                  <a:cubicBezTo>
                    <a:pt x="150666" y="29374"/>
                    <a:pt x="121044" y="63"/>
                    <a:pt x="86840" y="63"/>
                  </a:cubicBezTo>
                  <a:cubicBezTo>
                    <a:pt x="63020" y="63"/>
                    <a:pt x="50194" y="13090"/>
                    <a:pt x="44086" y="19603"/>
                  </a:cubicBezTo>
                  <a:close/>
                  <a:moveTo>
                    <a:pt x="45002" y="97174"/>
                  </a:moveTo>
                  <a:lnTo>
                    <a:pt x="45002" y="31150"/>
                  </a:lnTo>
                  <a:cubicBezTo>
                    <a:pt x="53859" y="16051"/>
                    <a:pt x="68823" y="7465"/>
                    <a:pt x="84397" y="7465"/>
                  </a:cubicBezTo>
                  <a:cubicBezTo>
                    <a:pt x="106691" y="7465"/>
                    <a:pt x="125319" y="33519"/>
                    <a:pt x="125319" y="66975"/>
                  </a:cubicBezTo>
                  <a:cubicBezTo>
                    <a:pt x="125319" y="102799"/>
                    <a:pt x="103942" y="127669"/>
                    <a:pt x="81343" y="127669"/>
                  </a:cubicBezTo>
                  <a:cubicBezTo>
                    <a:pt x="69128" y="127669"/>
                    <a:pt x="57523" y="121747"/>
                    <a:pt x="49278" y="109609"/>
                  </a:cubicBezTo>
                  <a:cubicBezTo>
                    <a:pt x="45002" y="103391"/>
                    <a:pt x="45002" y="103095"/>
                    <a:pt x="45002" y="97174"/>
                  </a:cubicBez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FEAC4D-4722-DB6B-1957-E07B4C6CA05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18246" y="4272599"/>
              <a:ext cx="116352" cy="135896"/>
            </a:xfrm>
            <a:custGeom>
              <a:avLst/>
              <a:gdLst>
                <a:gd name="connsiteX0" fmla="*/ 25463 w 116352"/>
                <a:gd name="connsiteY0" fmla="*/ 68159 h 135896"/>
                <a:gd name="connsiteX1" fmla="*/ 66691 w 116352"/>
                <a:gd name="connsiteY1" fmla="*/ 7465 h 135896"/>
                <a:gd name="connsiteX2" fmla="*/ 99367 w 116352"/>
                <a:gd name="connsiteY2" fmla="*/ 18419 h 135896"/>
                <a:gd name="connsiteX3" fmla="*/ 85014 w 116352"/>
                <a:gd name="connsiteY3" fmla="*/ 32038 h 135896"/>
                <a:gd name="connsiteX4" fmla="*/ 99062 w 116352"/>
                <a:gd name="connsiteY4" fmla="*/ 45658 h 135896"/>
                <a:gd name="connsiteX5" fmla="*/ 113109 w 116352"/>
                <a:gd name="connsiteY5" fmla="*/ 31742 h 135896"/>
                <a:gd name="connsiteX6" fmla="*/ 66385 w 116352"/>
                <a:gd name="connsiteY6" fmla="*/ 63 h 135896"/>
                <a:gd name="connsiteX7" fmla="*/ 116 w 116352"/>
                <a:gd name="connsiteY7" fmla="*/ 68751 h 135896"/>
                <a:gd name="connsiteX8" fmla="*/ 65774 w 116352"/>
                <a:gd name="connsiteY8" fmla="*/ 135959 h 135896"/>
                <a:gd name="connsiteX9" fmla="*/ 116469 w 116352"/>
                <a:gd name="connsiteY9" fmla="*/ 97470 h 135896"/>
                <a:gd name="connsiteX10" fmla="*/ 112499 w 116352"/>
                <a:gd name="connsiteY10" fmla="*/ 94509 h 135896"/>
                <a:gd name="connsiteX11" fmla="*/ 108529 w 116352"/>
                <a:gd name="connsiteY11" fmla="*/ 97470 h 135896"/>
                <a:gd name="connsiteX12" fmla="*/ 68523 w 116352"/>
                <a:gd name="connsiteY12" fmla="*/ 128557 h 135896"/>
                <a:gd name="connsiteX13" fmla="*/ 25463 w 116352"/>
                <a:gd name="connsiteY13" fmla="*/ 68159 h 13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52" h="135896">
                  <a:moveTo>
                    <a:pt x="25463" y="68159"/>
                  </a:moveTo>
                  <a:cubicBezTo>
                    <a:pt x="25463" y="19899"/>
                    <a:pt x="50505" y="7465"/>
                    <a:pt x="66691" y="7465"/>
                  </a:cubicBezTo>
                  <a:cubicBezTo>
                    <a:pt x="69439" y="7465"/>
                    <a:pt x="88678" y="7761"/>
                    <a:pt x="99367" y="18419"/>
                  </a:cubicBezTo>
                  <a:cubicBezTo>
                    <a:pt x="86846" y="19307"/>
                    <a:pt x="85014" y="28189"/>
                    <a:pt x="85014" y="32038"/>
                  </a:cubicBezTo>
                  <a:cubicBezTo>
                    <a:pt x="85014" y="39736"/>
                    <a:pt x="90511" y="45658"/>
                    <a:pt x="99062" y="45658"/>
                  </a:cubicBezTo>
                  <a:cubicBezTo>
                    <a:pt x="107002" y="45658"/>
                    <a:pt x="113109" y="40624"/>
                    <a:pt x="113109" y="31742"/>
                  </a:cubicBezTo>
                  <a:cubicBezTo>
                    <a:pt x="113109" y="11609"/>
                    <a:pt x="89900" y="63"/>
                    <a:pt x="66385" y="63"/>
                  </a:cubicBezTo>
                  <a:cubicBezTo>
                    <a:pt x="28212" y="63"/>
                    <a:pt x="116" y="32038"/>
                    <a:pt x="116" y="68751"/>
                  </a:cubicBezTo>
                  <a:cubicBezTo>
                    <a:pt x="116" y="106648"/>
                    <a:pt x="30350" y="135959"/>
                    <a:pt x="65774" y="135959"/>
                  </a:cubicBezTo>
                  <a:cubicBezTo>
                    <a:pt x="106696" y="135959"/>
                    <a:pt x="116469" y="100430"/>
                    <a:pt x="116469" y="97470"/>
                  </a:cubicBezTo>
                  <a:cubicBezTo>
                    <a:pt x="116469" y="94509"/>
                    <a:pt x="113415" y="94509"/>
                    <a:pt x="112499" y="94509"/>
                  </a:cubicBezTo>
                  <a:cubicBezTo>
                    <a:pt x="109750" y="94509"/>
                    <a:pt x="109139" y="95693"/>
                    <a:pt x="108529" y="97470"/>
                  </a:cubicBezTo>
                  <a:cubicBezTo>
                    <a:pt x="99672" y="125004"/>
                    <a:pt x="79822" y="128557"/>
                    <a:pt x="68523" y="128557"/>
                  </a:cubicBezTo>
                  <a:cubicBezTo>
                    <a:pt x="52337" y="128557"/>
                    <a:pt x="25463" y="115826"/>
                    <a:pt x="25463" y="68159"/>
                  </a:cubicBezTo>
                  <a:close/>
                </a:path>
              </a:pathLst>
            </a:custGeom>
            <a:solidFill>
              <a:srgbClr val="000000"/>
            </a:solidFill>
            <a:ln w="30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1" name="Group 30" descr="\documentclass{article}&#10;\usepackage{amsmath}&#10;\pagestyle{empty}&#10;\begin{document}&#10;&#10;$\sigma_8$&#10;&#10;&#10;\end{document}" title="IguanaTex Shape Display">
            <a:extLst>
              <a:ext uri="{FF2B5EF4-FFF2-40B4-BE49-F238E27FC236}">
                <a16:creationId xmlns:a16="http://schemas.microsoft.com/office/drawing/2014/main" id="{325E4767-37A2-9A35-6F7D-0767C0F8D88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520431" y="924886"/>
            <a:ext cx="330567" cy="225848"/>
            <a:chOff x="5403734" y="4767734"/>
            <a:chExt cx="330567" cy="22584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6FA591-EE53-B81E-8909-0226B9C45B3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03734" y="4767734"/>
              <a:ext cx="195776" cy="167772"/>
            </a:xfrm>
            <a:custGeom>
              <a:avLst/>
              <a:gdLst>
                <a:gd name="connsiteX0" fmla="*/ 177719 w 195776"/>
                <a:gd name="connsiteY0" fmla="*/ 22078 h 167772"/>
                <a:gd name="connsiteX1" fmla="*/ 195853 w 195776"/>
                <a:gd name="connsiteY1" fmla="*/ 9173 h 167772"/>
                <a:gd name="connsiteX2" fmla="*/ 181419 w 195776"/>
                <a:gd name="connsiteY2" fmla="*/ 63 h 167772"/>
                <a:gd name="connsiteX3" fmla="*/ 97040 w 195776"/>
                <a:gd name="connsiteY3" fmla="*/ 63 h 167772"/>
                <a:gd name="connsiteX4" fmla="*/ 77 w 195776"/>
                <a:gd name="connsiteY4" fmla="*/ 107863 h 167772"/>
                <a:gd name="connsiteX5" fmla="*/ 55590 w 195776"/>
                <a:gd name="connsiteY5" fmla="*/ 167836 h 167772"/>
                <a:gd name="connsiteX6" fmla="*/ 148482 w 195776"/>
                <a:gd name="connsiteY6" fmla="*/ 63452 h 167772"/>
                <a:gd name="connsiteX7" fmla="*/ 137009 w 195776"/>
                <a:gd name="connsiteY7" fmla="*/ 22078 h 167772"/>
                <a:gd name="connsiteX8" fmla="*/ 177719 w 195776"/>
                <a:gd name="connsiteY8" fmla="*/ 22078 h 167772"/>
                <a:gd name="connsiteX9" fmla="*/ 55960 w 195776"/>
                <a:gd name="connsiteY9" fmla="*/ 159485 h 167772"/>
                <a:gd name="connsiteX10" fmla="*/ 23022 w 195776"/>
                <a:gd name="connsiteY10" fmla="*/ 118491 h 167772"/>
                <a:gd name="connsiteX11" fmla="*/ 40416 w 195776"/>
                <a:gd name="connsiteY11" fmla="*/ 53583 h 167772"/>
                <a:gd name="connsiteX12" fmla="*/ 90748 w 195776"/>
                <a:gd name="connsiteY12" fmla="*/ 22078 h 167772"/>
                <a:gd name="connsiteX13" fmla="*/ 124796 w 195776"/>
                <a:gd name="connsiteY13" fmla="*/ 58897 h 167772"/>
                <a:gd name="connsiteX14" fmla="*/ 104811 w 195776"/>
                <a:gd name="connsiteY14" fmla="*/ 127221 h 167772"/>
                <a:gd name="connsiteX15" fmla="*/ 55960 w 195776"/>
                <a:gd name="connsiteY15" fmla="*/ 159485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76" h="167772">
                  <a:moveTo>
                    <a:pt x="177719" y="22078"/>
                  </a:moveTo>
                  <a:cubicBezTo>
                    <a:pt x="182530" y="22078"/>
                    <a:pt x="195853" y="22078"/>
                    <a:pt x="195853" y="9173"/>
                  </a:cubicBezTo>
                  <a:cubicBezTo>
                    <a:pt x="195853" y="63"/>
                    <a:pt x="188081" y="63"/>
                    <a:pt x="181419" y="63"/>
                  </a:cubicBezTo>
                  <a:lnTo>
                    <a:pt x="97040" y="63"/>
                  </a:lnTo>
                  <a:cubicBezTo>
                    <a:pt x="41156" y="63"/>
                    <a:pt x="77" y="62693"/>
                    <a:pt x="77" y="107863"/>
                  </a:cubicBezTo>
                  <a:cubicBezTo>
                    <a:pt x="77" y="141265"/>
                    <a:pt x="21912" y="167836"/>
                    <a:pt x="55590" y="167836"/>
                  </a:cubicBezTo>
                  <a:cubicBezTo>
                    <a:pt x="99260" y="167836"/>
                    <a:pt x="148482" y="121907"/>
                    <a:pt x="148482" y="63452"/>
                  </a:cubicBezTo>
                  <a:cubicBezTo>
                    <a:pt x="148482" y="56999"/>
                    <a:pt x="148482" y="38780"/>
                    <a:pt x="137009" y="22078"/>
                  </a:cubicBezTo>
                  <a:lnTo>
                    <a:pt x="177719" y="22078"/>
                  </a:lnTo>
                  <a:close/>
                  <a:moveTo>
                    <a:pt x="55960" y="159485"/>
                  </a:moveTo>
                  <a:cubicBezTo>
                    <a:pt x="37826" y="159485"/>
                    <a:pt x="23022" y="145820"/>
                    <a:pt x="23022" y="118491"/>
                  </a:cubicBezTo>
                  <a:cubicBezTo>
                    <a:pt x="23022" y="107103"/>
                    <a:pt x="27463" y="75978"/>
                    <a:pt x="40416" y="53583"/>
                  </a:cubicBezTo>
                  <a:cubicBezTo>
                    <a:pt x="55960" y="27392"/>
                    <a:pt x="78165" y="22078"/>
                    <a:pt x="90748" y="22078"/>
                  </a:cubicBezTo>
                  <a:cubicBezTo>
                    <a:pt x="121835" y="22078"/>
                    <a:pt x="124796" y="47130"/>
                    <a:pt x="124796" y="58897"/>
                  </a:cubicBezTo>
                  <a:cubicBezTo>
                    <a:pt x="124796" y="76737"/>
                    <a:pt x="117394" y="107863"/>
                    <a:pt x="104811" y="127221"/>
                  </a:cubicBezTo>
                  <a:cubicBezTo>
                    <a:pt x="90378" y="149616"/>
                    <a:pt x="70393" y="159485"/>
                    <a:pt x="55960" y="159485"/>
                  </a:cubicBezTo>
                  <a:close/>
                </a:path>
              </a:pathLst>
            </a:custGeom>
            <a:solidFill>
              <a:srgbClr val="000000"/>
            </a:solidFill>
            <a:ln w="37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C187DA-5A12-91F0-F256-7143286CAFA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15133" y="4811841"/>
              <a:ext cx="119168" cy="181741"/>
            </a:xfrm>
            <a:custGeom>
              <a:avLst/>
              <a:gdLst>
                <a:gd name="connsiteX0" fmla="*/ 78060 w 119168"/>
                <a:gd name="connsiteY0" fmla="*/ 80572 h 181741"/>
                <a:gd name="connsiteX1" fmla="*/ 111220 w 119168"/>
                <a:gd name="connsiteY1" fmla="*/ 39654 h 181741"/>
                <a:gd name="connsiteX2" fmla="*/ 59926 w 119168"/>
                <a:gd name="connsiteY2" fmla="*/ 64 h 181741"/>
                <a:gd name="connsiteX3" fmla="*/ 8113 w 119168"/>
                <a:gd name="connsiteY3" fmla="*/ 44437 h 181741"/>
                <a:gd name="connsiteX4" fmla="*/ 18476 w 119168"/>
                <a:gd name="connsiteY4" fmla="*/ 71273 h 181741"/>
                <a:gd name="connsiteX5" fmla="*/ 40237 w 119168"/>
                <a:gd name="connsiteY5" fmla="*/ 87215 h 181741"/>
                <a:gd name="connsiteX6" fmla="*/ 82 w 119168"/>
                <a:gd name="connsiteY6" fmla="*/ 135839 h 181741"/>
                <a:gd name="connsiteX7" fmla="*/ 59407 w 119168"/>
                <a:gd name="connsiteY7" fmla="*/ 181806 h 181741"/>
                <a:gd name="connsiteX8" fmla="*/ 119250 w 119168"/>
                <a:gd name="connsiteY8" fmla="*/ 131588 h 181741"/>
                <a:gd name="connsiteX9" fmla="*/ 94122 w 119168"/>
                <a:gd name="connsiteY9" fmla="*/ 90138 h 181741"/>
                <a:gd name="connsiteX10" fmla="*/ 78060 w 119168"/>
                <a:gd name="connsiteY10" fmla="*/ 80572 h 181741"/>
                <a:gd name="connsiteX11" fmla="*/ 35833 w 119168"/>
                <a:gd name="connsiteY11" fmla="*/ 55331 h 181741"/>
                <a:gd name="connsiteX12" fmla="*/ 21844 w 119168"/>
                <a:gd name="connsiteY12" fmla="*/ 34340 h 181741"/>
                <a:gd name="connsiteX13" fmla="*/ 59407 w 119168"/>
                <a:gd name="connsiteY13" fmla="*/ 7770 h 181741"/>
                <a:gd name="connsiteX14" fmla="*/ 97489 w 119168"/>
                <a:gd name="connsiteY14" fmla="*/ 39654 h 181741"/>
                <a:gd name="connsiteX15" fmla="*/ 70029 w 119168"/>
                <a:gd name="connsiteY15" fmla="*/ 75258 h 181741"/>
                <a:gd name="connsiteX16" fmla="*/ 67179 w 119168"/>
                <a:gd name="connsiteY16" fmla="*/ 73930 h 181741"/>
                <a:gd name="connsiteX17" fmla="*/ 35833 w 119168"/>
                <a:gd name="connsiteY17" fmla="*/ 55331 h 181741"/>
                <a:gd name="connsiteX18" fmla="*/ 48527 w 119168"/>
                <a:gd name="connsiteY18" fmla="*/ 92263 h 181741"/>
                <a:gd name="connsiteX19" fmla="*/ 84018 w 119168"/>
                <a:gd name="connsiteY19" fmla="*/ 113254 h 181741"/>
                <a:gd name="connsiteX20" fmla="*/ 103707 w 119168"/>
                <a:gd name="connsiteY20" fmla="*/ 140887 h 181741"/>
                <a:gd name="connsiteX21" fmla="*/ 59926 w 119168"/>
                <a:gd name="connsiteY21" fmla="*/ 173303 h 181741"/>
                <a:gd name="connsiteX22" fmla="*/ 15626 w 119168"/>
                <a:gd name="connsiteY22" fmla="*/ 135839 h 181741"/>
                <a:gd name="connsiteX23" fmla="*/ 48527 w 119168"/>
                <a:gd name="connsiteY23" fmla="*/ 92263 h 1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168" h="181741">
                  <a:moveTo>
                    <a:pt x="78060" y="80572"/>
                  </a:moveTo>
                  <a:cubicBezTo>
                    <a:pt x="98267" y="70476"/>
                    <a:pt x="111220" y="57988"/>
                    <a:pt x="111220" y="39654"/>
                  </a:cubicBezTo>
                  <a:cubicBezTo>
                    <a:pt x="111220" y="13881"/>
                    <a:pt x="85054" y="64"/>
                    <a:pt x="59926" y="64"/>
                  </a:cubicBezTo>
                  <a:cubicBezTo>
                    <a:pt x="31429" y="64"/>
                    <a:pt x="8113" y="19195"/>
                    <a:pt x="8113" y="44437"/>
                  </a:cubicBezTo>
                  <a:cubicBezTo>
                    <a:pt x="8113" y="56925"/>
                    <a:pt x="13813" y="65959"/>
                    <a:pt x="18476" y="71273"/>
                  </a:cubicBezTo>
                  <a:cubicBezTo>
                    <a:pt x="23139" y="76853"/>
                    <a:pt x="24952" y="77915"/>
                    <a:pt x="40237" y="87215"/>
                  </a:cubicBezTo>
                  <a:cubicBezTo>
                    <a:pt x="25729" y="93592"/>
                    <a:pt x="82" y="107940"/>
                    <a:pt x="82" y="135839"/>
                  </a:cubicBezTo>
                  <a:cubicBezTo>
                    <a:pt x="82" y="165332"/>
                    <a:pt x="29874" y="181806"/>
                    <a:pt x="59407" y="181806"/>
                  </a:cubicBezTo>
                  <a:cubicBezTo>
                    <a:pt x="92308" y="181806"/>
                    <a:pt x="119250" y="160284"/>
                    <a:pt x="119250" y="131588"/>
                  </a:cubicBezTo>
                  <a:cubicBezTo>
                    <a:pt x="119250" y="114051"/>
                    <a:pt x="109147" y="99172"/>
                    <a:pt x="94122" y="90138"/>
                  </a:cubicBezTo>
                  <a:cubicBezTo>
                    <a:pt x="90754" y="88012"/>
                    <a:pt x="81687" y="82698"/>
                    <a:pt x="78060" y="80572"/>
                  </a:cubicBezTo>
                  <a:close/>
                  <a:moveTo>
                    <a:pt x="35833" y="55331"/>
                  </a:moveTo>
                  <a:cubicBezTo>
                    <a:pt x="29097" y="51345"/>
                    <a:pt x="21844" y="44171"/>
                    <a:pt x="21844" y="34340"/>
                  </a:cubicBezTo>
                  <a:cubicBezTo>
                    <a:pt x="21844" y="17601"/>
                    <a:pt x="40755" y="7770"/>
                    <a:pt x="59407" y="7770"/>
                  </a:cubicBezTo>
                  <a:cubicBezTo>
                    <a:pt x="79614" y="7770"/>
                    <a:pt x="97489" y="20789"/>
                    <a:pt x="97489" y="39654"/>
                  </a:cubicBezTo>
                  <a:cubicBezTo>
                    <a:pt x="97489" y="63302"/>
                    <a:pt x="70547" y="75258"/>
                    <a:pt x="70029" y="75258"/>
                  </a:cubicBezTo>
                  <a:cubicBezTo>
                    <a:pt x="69511" y="75258"/>
                    <a:pt x="68993" y="74993"/>
                    <a:pt x="67179" y="73930"/>
                  </a:cubicBezTo>
                  <a:lnTo>
                    <a:pt x="35833" y="55331"/>
                  </a:lnTo>
                  <a:close/>
                  <a:moveTo>
                    <a:pt x="48527" y="92263"/>
                  </a:moveTo>
                  <a:lnTo>
                    <a:pt x="84018" y="113254"/>
                  </a:lnTo>
                  <a:cubicBezTo>
                    <a:pt x="90754" y="117240"/>
                    <a:pt x="103707" y="125211"/>
                    <a:pt x="103707" y="140887"/>
                  </a:cubicBezTo>
                  <a:cubicBezTo>
                    <a:pt x="103707" y="160815"/>
                    <a:pt x="82205" y="173303"/>
                    <a:pt x="59926" y="173303"/>
                  </a:cubicBezTo>
                  <a:cubicBezTo>
                    <a:pt x="36092" y="173303"/>
                    <a:pt x="15626" y="157627"/>
                    <a:pt x="15626" y="135839"/>
                  </a:cubicBezTo>
                  <a:cubicBezTo>
                    <a:pt x="15626" y="116177"/>
                    <a:pt x="29874" y="101032"/>
                    <a:pt x="48527" y="92263"/>
                  </a:cubicBezTo>
                  <a:close/>
                </a:path>
              </a:pathLst>
            </a:custGeom>
            <a:solidFill>
              <a:srgbClr val="000000"/>
            </a:solidFill>
            <a:ln w="37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D88A596-08A8-F20E-F081-7C2C132C4A15}"/>
              </a:ext>
            </a:extLst>
          </p:cNvPr>
          <p:cNvSpPr/>
          <p:nvPr/>
        </p:nvSpPr>
        <p:spPr>
          <a:xfrm>
            <a:off x="1531830" y="1460816"/>
            <a:ext cx="324374" cy="38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F21A19-A37D-107F-4586-83BE77022E5F}"/>
              </a:ext>
            </a:extLst>
          </p:cNvPr>
          <p:cNvSpPr txBox="1"/>
          <p:nvPr/>
        </p:nvSpPr>
        <p:spPr>
          <a:xfrm>
            <a:off x="843748" y="5491843"/>
            <a:ext cx="19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Planck 2018</a:t>
            </a:r>
          </a:p>
        </p:txBody>
      </p:sp>
      <p:grpSp>
        <p:nvGrpSpPr>
          <p:cNvPr id="34" name="Group 33" descr="\documentclass{article}&#10;\usepackage{amsmath}&#10;\pagestyle{empty}&#10;\begin{document}&#10;&#10;&#10;$\sigma_8=0.811\pm0.006$&#10;&#10;\end{document}" title="IguanaTex Shape Display">
            <a:extLst>
              <a:ext uri="{FF2B5EF4-FFF2-40B4-BE49-F238E27FC236}">
                <a16:creationId xmlns:a16="http://schemas.microsoft.com/office/drawing/2014/main" id="{5424099A-0DEB-FECB-9A55-B0C4851C04F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35895" y="5961897"/>
            <a:ext cx="2444514" cy="259914"/>
            <a:chOff x="4889730" y="4304289"/>
            <a:chExt cx="2444514" cy="25991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030BC4-6536-9C64-F5B5-D024D105B91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889730" y="4377880"/>
              <a:ext cx="160636" cy="138412"/>
            </a:xfrm>
            <a:custGeom>
              <a:avLst/>
              <a:gdLst>
                <a:gd name="connsiteX0" fmla="*/ 145834 w 160636"/>
                <a:gd name="connsiteY0" fmla="*/ 18226 h 138412"/>
                <a:gd name="connsiteX1" fmla="*/ 160714 w 160636"/>
                <a:gd name="connsiteY1" fmla="*/ 7578 h 138412"/>
                <a:gd name="connsiteX2" fmla="*/ 148871 w 160636"/>
                <a:gd name="connsiteY2" fmla="*/ 63 h 138412"/>
                <a:gd name="connsiteX3" fmla="*/ 79636 w 160636"/>
                <a:gd name="connsiteY3" fmla="*/ 63 h 138412"/>
                <a:gd name="connsiteX4" fmla="*/ 77 w 160636"/>
                <a:gd name="connsiteY4" fmla="*/ 88998 h 138412"/>
                <a:gd name="connsiteX5" fmla="*/ 45626 w 160636"/>
                <a:gd name="connsiteY5" fmla="*/ 138475 h 138412"/>
                <a:gd name="connsiteX6" fmla="*/ 121845 w 160636"/>
                <a:gd name="connsiteY6" fmla="*/ 52359 h 138412"/>
                <a:gd name="connsiteX7" fmla="*/ 112431 w 160636"/>
                <a:gd name="connsiteY7" fmla="*/ 18226 h 138412"/>
                <a:gd name="connsiteX8" fmla="*/ 145834 w 160636"/>
                <a:gd name="connsiteY8" fmla="*/ 18226 h 138412"/>
                <a:gd name="connsiteX9" fmla="*/ 45930 w 160636"/>
                <a:gd name="connsiteY9" fmla="*/ 131586 h 138412"/>
                <a:gd name="connsiteX10" fmla="*/ 18904 w 160636"/>
                <a:gd name="connsiteY10" fmla="*/ 97766 h 138412"/>
                <a:gd name="connsiteX11" fmla="*/ 33176 w 160636"/>
                <a:gd name="connsiteY11" fmla="*/ 44217 h 138412"/>
                <a:gd name="connsiteX12" fmla="*/ 74474 w 160636"/>
                <a:gd name="connsiteY12" fmla="*/ 18226 h 138412"/>
                <a:gd name="connsiteX13" fmla="*/ 102411 w 160636"/>
                <a:gd name="connsiteY13" fmla="*/ 48601 h 138412"/>
                <a:gd name="connsiteX14" fmla="*/ 86013 w 160636"/>
                <a:gd name="connsiteY14" fmla="*/ 104968 h 138412"/>
                <a:gd name="connsiteX15" fmla="*/ 45930 w 160636"/>
                <a:gd name="connsiteY15" fmla="*/ 131586 h 1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636" h="138412">
                  <a:moveTo>
                    <a:pt x="145834" y="18226"/>
                  </a:moveTo>
                  <a:cubicBezTo>
                    <a:pt x="149782" y="18226"/>
                    <a:pt x="160714" y="18226"/>
                    <a:pt x="160714" y="7578"/>
                  </a:cubicBezTo>
                  <a:cubicBezTo>
                    <a:pt x="160714" y="63"/>
                    <a:pt x="154337" y="63"/>
                    <a:pt x="148871" y="63"/>
                  </a:cubicBezTo>
                  <a:lnTo>
                    <a:pt x="79636" y="63"/>
                  </a:lnTo>
                  <a:cubicBezTo>
                    <a:pt x="33783" y="63"/>
                    <a:pt x="77" y="51733"/>
                    <a:pt x="77" y="88998"/>
                  </a:cubicBezTo>
                  <a:cubicBezTo>
                    <a:pt x="77" y="116555"/>
                    <a:pt x="17993" y="138475"/>
                    <a:pt x="45626" y="138475"/>
                  </a:cubicBezTo>
                  <a:cubicBezTo>
                    <a:pt x="81458" y="138475"/>
                    <a:pt x="121845" y="100584"/>
                    <a:pt x="121845" y="52359"/>
                  </a:cubicBezTo>
                  <a:cubicBezTo>
                    <a:pt x="121845" y="47035"/>
                    <a:pt x="121845" y="32004"/>
                    <a:pt x="112431" y="18226"/>
                  </a:cubicBezTo>
                  <a:lnTo>
                    <a:pt x="145834" y="18226"/>
                  </a:lnTo>
                  <a:close/>
                  <a:moveTo>
                    <a:pt x="45930" y="131586"/>
                  </a:moveTo>
                  <a:cubicBezTo>
                    <a:pt x="31050" y="131586"/>
                    <a:pt x="18904" y="120313"/>
                    <a:pt x="18904" y="97766"/>
                  </a:cubicBezTo>
                  <a:cubicBezTo>
                    <a:pt x="18904" y="88371"/>
                    <a:pt x="22548" y="62693"/>
                    <a:pt x="33176" y="44217"/>
                  </a:cubicBezTo>
                  <a:cubicBezTo>
                    <a:pt x="45930" y="22610"/>
                    <a:pt x="64149" y="18226"/>
                    <a:pt x="74474" y="18226"/>
                  </a:cubicBezTo>
                  <a:cubicBezTo>
                    <a:pt x="99981" y="18226"/>
                    <a:pt x="102411" y="38893"/>
                    <a:pt x="102411" y="48601"/>
                  </a:cubicBezTo>
                  <a:cubicBezTo>
                    <a:pt x="102411" y="63319"/>
                    <a:pt x="96337" y="88998"/>
                    <a:pt x="86013" y="104968"/>
                  </a:cubicBezTo>
                  <a:cubicBezTo>
                    <a:pt x="74170" y="123444"/>
                    <a:pt x="57772" y="131586"/>
                    <a:pt x="45930" y="131586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444270A-60B6-5085-45AC-F1215AA76D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63186" y="4414267"/>
              <a:ext cx="97778" cy="149936"/>
            </a:xfrm>
            <a:custGeom>
              <a:avLst/>
              <a:gdLst>
                <a:gd name="connsiteX0" fmla="*/ 64064 w 97778"/>
                <a:gd name="connsiteY0" fmla="*/ 66484 h 149936"/>
                <a:gd name="connsiteX1" fmla="*/ 91272 w 97778"/>
                <a:gd name="connsiteY1" fmla="*/ 32726 h 149936"/>
                <a:gd name="connsiteX2" fmla="*/ 49184 w 97778"/>
                <a:gd name="connsiteY2" fmla="*/ 64 h 149936"/>
                <a:gd name="connsiteX3" fmla="*/ 6672 w 97778"/>
                <a:gd name="connsiteY3" fmla="*/ 36672 h 149936"/>
                <a:gd name="connsiteX4" fmla="*/ 15174 w 97778"/>
                <a:gd name="connsiteY4" fmla="*/ 58811 h 149936"/>
                <a:gd name="connsiteX5" fmla="*/ 33030 w 97778"/>
                <a:gd name="connsiteY5" fmla="*/ 71964 h 149936"/>
                <a:gd name="connsiteX6" fmla="*/ 82 w 97778"/>
                <a:gd name="connsiteY6" fmla="*/ 112078 h 149936"/>
                <a:gd name="connsiteX7" fmla="*/ 48759 w 97778"/>
                <a:gd name="connsiteY7" fmla="*/ 150001 h 149936"/>
                <a:gd name="connsiteX8" fmla="*/ 97861 w 97778"/>
                <a:gd name="connsiteY8" fmla="*/ 108571 h 149936"/>
                <a:gd name="connsiteX9" fmla="*/ 77243 w 97778"/>
                <a:gd name="connsiteY9" fmla="*/ 74375 h 149936"/>
                <a:gd name="connsiteX10" fmla="*/ 64064 w 97778"/>
                <a:gd name="connsiteY10" fmla="*/ 66484 h 149936"/>
                <a:gd name="connsiteX11" fmla="*/ 29416 w 97778"/>
                <a:gd name="connsiteY11" fmla="*/ 45659 h 149936"/>
                <a:gd name="connsiteX12" fmla="*/ 17938 w 97778"/>
                <a:gd name="connsiteY12" fmla="*/ 28342 h 149936"/>
                <a:gd name="connsiteX13" fmla="*/ 48759 w 97778"/>
                <a:gd name="connsiteY13" fmla="*/ 6421 h 149936"/>
                <a:gd name="connsiteX14" fmla="*/ 80006 w 97778"/>
                <a:gd name="connsiteY14" fmla="*/ 32726 h 149936"/>
                <a:gd name="connsiteX15" fmla="*/ 57474 w 97778"/>
                <a:gd name="connsiteY15" fmla="*/ 62099 h 149936"/>
                <a:gd name="connsiteX16" fmla="*/ 55136 w 97778"/>
                <a:gd name="connsiteY16" fmla="*/ 61003 h 149936"/>
                <a:gd name="connsiteX17" fmla="*/ 29416 w 97778"/>
                <a:gd name="connsiteY17" fmla="*/ 45659 h 149936"/>
                <a:gd name="connsiteX18" fmla="*/ 39832 w 97778"/>
                <a:gd name="connsiteY18" fmla="*/ 76129 h 149936"/>
                <a:gd name="connsiteX19" fmla="*/ 68953 w 97778"/>
                <a:gd name="connsiteY19" fmla="*/ 93446 h 149936"/>
                <a:gd name="connsiteX20" fmla="*/ 85108 w 97778"/>
                <a:gd name="connsiteY20" fmla="*/ 116243 h 149936"/>
                <a:gd name="connsiteX21" fmla="*/ 49184 w 97778"/>
                <a:gd name="connsiteY21" fmla="*/ 142986 h 149936"/>
                <a:gd name="connsiteX22" fmla="*/ 12836 w 97778"/>
                <a:gd name="connsiteY22" fmla="*/ 112078 h 149936"/>
                <a:gd name="connsiteX23" fmla="*/ 39832 w 97778"/>
                <a:gd name="connsiteY23" fmla="*/ 76129 h 1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78" h="149936">
                  <a:moveTo>
                    <a:pt x="64064" y="66484"/>
                  </a:moveTo>
                  <a:cubicBezTo>
                    <a:pt x="80644" y="58154"/>
                    <a:pt x="91272" y="47851"/>
                    <a:pt x="91272" y="32726"/>
                  </a:cubicBezTo>
                  <a:cubicBezTo>
                    <a:pt x="91272" y="11463"/>
                    <a:pt x="69803" y="64"/>
                    <a:pt x="49184" y="64"/>
                  </a:cubicBezTo>
                  <a:cubicBezTo>
                    <a:pt x="25802" y="64"/>
                    <a:pt x="6672" y="15847"/>
                    <a:pt x="6672" y="36672"/>
                  </a:cubicBezTo>
                  <a:cubicBezTo>
                    <a:pt x="6672" y="46974"/>
                    <a:pt x="11348" y="54427"/>
                    <a:pt x="15174" y="58811"/>
                  </a:cubicBezTo>
                  <a:cubicBezTo>
                    <a:pt x="19000" y="63415"/>
                    <a:pt x="20488" y="64291"/>
                    <a:pt x="33030" y="71964"/>
                  </a:cubicBezTo>
                  <a:cubicBezTo>
                    <a:pt x="21126" y="77225"/>
                    <a:pt x="82" y="89062"/>
                    <a:pt x="82" y="112078"/>
                  </a:cubicBezTo>
                  <a:cubicBezTo>
                    <a:pt x="82" y="136410"/>
                    <a:pt x="24527" y="150001"/>
                    <a:pt x="48759" y="150001"/>
                  </a:cubicBezTo>
                  <a:cubicBezTo>
                    <a:pt x="75755" y="150001"/>
                    <a:pt x="97861" y="132245"/>
                    <a:pt x="97861" y="108571"/>
                  </a:cubicBezTo>
                  <a:cubicBezTo>
                    <a:pt x="97861" y="94103"/>
                    <a:pt x="89571" y="81828"/>
                    <a:pt x="77243" y="74375"/>
                  </a:cubicBezTo>
                  <a:cubicBezTo>
                    <a:pt x="74479" y="72621"/>
                    <a:pt x="67040" y="68237"/>
                    <a:pt x="64064" y="66484"/>
                  </a:cubicBezTo>
                  <a:close/>
                  <a:moveTo>
                    <a:pt x="29416" y="45659"/>
                  </a:moveTo>
                  <a:cubicBezTo>
                    <a:pt x="23889" y="42371"/>
                    <a:pt x="17938" y="36452"/>
                    <a:pt x="17938" y="28342"/>
                  </a:cubicBezTo>
                  <a:cubicBezTo>
                    <a:pt x="17938" y="14532"/>
                    <a:pt x="33455" y="6421"/>
                    <a:pt x="48759" y="6421"/>
                  </a:cubicBezTo>
                  <a:cubicBezTo>
                    <a:pt x="65339" y="6421"/>
                    <a:pt x="80006" y="17162"/>
                    <a:pt x="80006" y="32726"/>
                  </a:cubicBezTo>
                  <a:cubicBezTo>
                    <a:pt x="80006" y="52235"/>
                    <a:pt x="57899" y="62099"/>
                    <a:pt x="57474" y="62099"/>
                  </a:cubicBezTo>
                  <a:cubicBezTo>
                    <a:pt x="57049" y="62099"/>
                    <a:pt x="56624" y="61880"/>
                    <a:pt x="55136" y="61003"/>
                  </a:cubicBezTo>
                  <a:lnTo>
                    <a:pt x="29416" y="45659"/>
                  </a:lnTo>
                  <a:close/>
                  <a:moveTo>
                    <a:pt x="39832" y="76129"/>
                  </a:moveTo>
                  <a:lnTo>
                    <a:pt x="68953" y="93446"/>
                  </a:lnTo>
                  <a:cubicBezTo>
                    <a:pt x="74479" y="96734"/>
                    <a:pt x="85108" y="103310"/>
                    <a:pt x="85108" y="116243"/>
                  </a:cubicBezTo>
                  <a:cubicBezTo>
                    <a:pt x="85108" y="132684"/>
                    <a:pt x="67465" y="142986"/>
                    <a:pt x="49184" y="142986"/>
                  </a:cubicBezTo>
                  <a:cubicBezTo>
                    <a:pt x="29629" y="142986"/>
                    <a:pt x="12836" y="130053"/>
                    <a:pt x="12836" y="112078"/>
                  </a:cubicBezTo>
                  <a:cubicBezTo>
                    <a:pt x="12836" y="95857"/>
                    <a:pt x="24527" y="83362"/>
                    <a:pt x="39832" y="76129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A968C1-7728-0E97-894D-5D63FB8A2A3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89287" y="4397922"/>
              <a:ext cx="201934" cy="73277"/>
            </a:xfrm>
            <a:custGeom>
              <a:avLst/>
              <a:gdLst>
                <a:gd name="connsiteX0" fmla="*/ 191700 w 201934"/>
                <a:gd name="connsiteY0" fmla="*/ 12589 h 73277"/>
                <a:gd name="connsiteX1" fmla="*/ 202024 w 201934"/>
                <a:gd name="connsiteY1" fmla="*/ 6326 h 73277"/>
                <a:gd name="connsiteX2" fmla="*/ 192004 w 201934"/>
                <a:gd name="connsiteY2" fmla="*/ 63 h 73277"/>
                <a:gd name="connsiteX3" fmla="*/ 10110 w 201934"/>
                <a:gd name="connsiteY3" fmla="*/ 63 h 73277"/>
                <a:gd name="connsiteX4" fmla="*/ 90 w 201934"/>
                <a:gd name="connsiteY4" fmla="*/ 6326 h 73277"/>
                <a:gd name="connsiteX5" fmla="*/ 10414 w 201934"/>
                <a:gd name="connsiteY5" fmla="*/ 12589 h 73277"/>
                <a:gd name="connsiteX6" fmla="*/ 191700 w 201934"/>
                <a:gd name="connsiteY6" fmla="*/ 12589 h 73277"/>
                <a:gd name="connsiteX7" fmla="*/ 192004 w 201934"/>
                <a:gd name="connsiteY7" fmla="*/ 73340 h 73277"/>
                <a:gd name="connsiteX8" fmla="*/ 202024 w 201934"/>
                <a:gd name="connsiteY8" fmla="*/ 67077 h 73277"/>
                <a:gd name="connsiteX9" fmla="*/ 191700 w 201934"/>
                <a:gd name="connsiteY9" fmla="*/ 60814 h 73277"/>
                <a:gd name="connsiteX10" fmla="*/ 10414 w 201934"/>
                <a:gd name="connsiteY10" fmla="*/ 60814 h 73277"/>
                <a:gd name="connsiteX11" fmla="*/ 90 w 201934"/>
                <a:gd name="connsiteY11" fmla="*/ 67077 h 73277"/>
                <a:gd name="connsiteX12" fmla="*/ 10110 w 201934"/>
                <a:gd name="connsiteY12" fmla="*/ 73340 h 73277"/>
                <a:gd name="connsiteX13" fmla="*/ 192004 w 201934"/>
                <a:gd name="connsiteY13" fmla="*/ 73340 h 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3277">
                  <a:moveTo>
                    <a:pt x="191700" y="12589"/>
                  </a:moveTo>
                  <a:cubicBezTo>
                    <a:pt x="196255" y="12589"/>
                    <a:pt x="202024" y="12589"/>
                    <a:pt x="202024" y="6326"/>
                  </a:cubicBezTo>
                  <a:cubicBezTo>
                    <a:pt x="202024" y="63"/>
                    <a:pt x="196255" y="63"/>
                    <a:pt x="192004" y="63"/>
                  </a:cubicBezTo>
                  <a:lnTo>
                    <a:pt x="10110" y="63"/>
                  </a:lnTo>
                  <a:cubicBezTo>
                    <a:pt x="5859" y="63"/>
                    <a:pt x="90" y="63"/>
                    <a:pt x="90" y="6326"/>
                  </a:cubicBezTo>
                  <a:cubicBezTo>
                    <a:pt x="90" y="12589"/>
                    <a:pt x="5859" y="12589"/>
                    <a:pt x="10414" y="12589"/>
                  </a:cubicBezTo>
                  <a:lnTo>
                    <a:pt x="191700" y="12589"/>
                  </a:lnTo>
                  <a:close/>
                  <a:moveTo>
                    <a:pt x="192004" y="73340"/>
                  </a:moveTo>
                  <a:cubicBezTo>
                    <a:pt x="196255" y="73340"/>
                    <a:pt x="202024" y="73340"/>
                    <a:pt x="202024" y="67077"/>
                  </a:cubicBezTo>
                  <a:cubicBezTo>
                    <a:pt x="202024" y="60814"/>
                    <a:pt x="196255" y="60814"/>
                    <a:pt x="191700" y="60814"/>
                  </a:cubicBezTo>
                  <a:lnTo>
                    <a:pt x="10414" y="60814"/>
                  </a:lnTo>
                  <a:cubicBezTo>
                    <a:pt x="5859" y="60814"/>
                    <a:pt x="90" y="60814"/>
                    <a:pt x="90" y="67077"/>
                  </a:cubicBezTo>
                  <a:cubicBezTo>
                    <a:pt x="90" y="73340"/>
                    <a:pt x="5859" y="73340"/>
                    <a:pt x="10110" y="73340"/>
                  </a:cubicBezTo>
                  <a:lnTo>
                    <a:pt x="192004" y="73340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65CBA1-714F-CF7A-D102-87420C9DF42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04655" y="4304289"/>
              <a:ext cx="127841" cy="215447"/>
            </a:xfrm>
            <a:custGeom>
              <a:avLst/>
              <a:gdLst>
                <a:gd name="connsiteX0" fmla="*/ 127942 w 127841"/>
                <a:gd name="connsiteY0" fmla="*/ 108413 h 215447"/>
                <a:gd name="connsiteX1" fmla="*/ 115795 w 127841"/>
                <a:gd name="connsiteY1" fmla="*/ 35136 h 215447"/>
                <a:gd name="connsiteX2" fmla="*/ 64173 w 127841"/>
                <a:gd name="connsiteY2" fmla="*/ 63 h 215447"/>
                <a:gd name="connsiteX3" fmla="*/ 11336 w 127841"/>
                <a:gd name="connsiteY3" fmla="*/ 37328 h 215447"/>
                <a:gd name="connsiteX4" fmla="*/ 100 w 127841"/>
                <a:gd name="connsiteY4" fmla="*/ 108413 h 215447"/>
                <a:gd name="connsiteX5" fmla="*/ 13765 w 127841"/>
                <a:gd name="connsiteY5" fmla="*/ 183882 h 215447"/>
                <a:gd name="connsiteX6" fmla="*/ 63869 w 127841"/>
                <a:gd name="connsiteY6" fmla="*/ 215510 h 215447"/>
                <a:gd name="connsiteX7" fmla="*/ 116706 w 127841"/>
                <a:gd name="connsiteY7" fmla="*/ 179185 h 215447"/>
                <a:gd name="connsiteX8" fmla="*/ 127942 w 127841"/>
                <a:gd name="connsiteY8" fmla="*/ 108413 h 215447"/>
                <a:gd name="connsiteX9" fmla="*/ 63869 w 127841"/>
                <a:gd name="connsiteY9" fmla="*/ 208621 h 215447"/>
                <a:gd name="connsiteX10" fmla="*/ 28644 w 127841"/>
                <a:gd name="connsiteY10" fmla="*/ 170730 h 215447"/>
                <a:gd name="connsiteX11" fmla="*/ 25304 w 127841"/>
                <a:gd name="connsiteY11" fmla="*/ 104655 h 215447"/>
                <a:gd name="connsiteX12" fmla="*/ 27733 w 127841"/>
                <a:gd name="connsiteY12" fmla="*/ 47035 h 215447"/>
                <a:gd name="connsiteX13" fmla="*/ 63869 w 127841"/>
                <a:gd name="connsiteY13" fmla="*/ 6952 h 215447"/>
                <a:gd name="connsiteX14" fmla="*/ 99701 w 127841"/>
                <a:gd name="connsiteY14" fmla="*/ 43591 h 215447"/>
                <a:gd name="connsiteX15" fmla="*/ 102738 w 127841"/>
                <a:gd name="connsiteY15" fmla="*/ 104655 h 215447"/>
                <a:gd name="connsiteX16" fmla="*/ 99397 w 127841"/>
                <a:gd name="connsiteY16" fmla="*/ 169477 h 215447"/>
                <a:gd name="connsiteX17" fmla="*/ 63869 w 127841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215447">
                  <a:moveTo>
                    <a:pt x="127942" y="108413"/>
                  </a:moveTo>
                  <a:cubicBezTo>
                    <a:pt x="127942" y="83361"/>
                    <a:pt x="126423" y="58309"/>
                    <a:pt x="115795" y="35136"/>
                  </a:cubicBezTo>
                  <a:cubicBezTo>
                    <a:pt x="101827" y="5073"/>
                    <a:pt x="76926" y="63"/>
                    <a:pt x="64173" y="63"/>
                  </a:cubicBezTo>
                  <a:cubicBezTo>
                    <a:pt x="45953" y="63"/>
                    <a:pt x="23786" y="8205"/>
                    <a:pt x="11336" y="37328"/>
                  </a:cubicBezTo>
                  <a:cubicBezTo>
                    <a:pt x="1618" y="58935"/>
                    <a:pt x="100" y="83361"/>
                    <a:pt x="100" y="108413"/>
                  </a:cubicBezTo>
                  <a:cubicBezTo>
                    <a:pt x="100" y="131899"/>
                    <a:pt x="1315" y="160083"/>
                    <a:pt x="13765" y="183882"/>
                  </a:cubicBezTo>
                  <a:cubicBezTo>
                    <a:pt x="26822" y="209247"/>
                    <a:pt x="48990" y="215510"/>
                    <a:pt x="63869" y="215510"/>
                  </a:cubicBezTo>
                  <a:cubicBezTo>
                    <a:pt x="80267" y="215510"/>
                    <a:pt x="103345" y="208934"/>
                    <a:pt x="116706" y="179185"/>
                  </a:cubicBezTo>
                  <a:cubicBezTo>
                    <a:pt x="126423" y="157578"/>
                    <a:pt x="127942" y="133152"/>
                    <a:pt x="127942" y="108413"/>
                  </a:cubicBezTo>
                  <a:close/>
                  <a:moveTo>
                    <a:pt x="63869" y="208621"/>
                  </a:moveTo>
                  <a:cubicBezTo>
                    <a:pt x="52026" y="208621"/>
                    <a:pt x="34110" y="200792"/>
                    <a:pt x="28644" y="170730"/>
                  </a:cubicBezTo>
                  <a:cubicBezTo>
                    <a:pt x="25304" y="151941"/>
                    <a:pt x="25304" y="123131"/>
                    <a:pt x="25304" y="104655"/>
                  </a:cubicBezTo>
                  <a:cubicBezTo>
                    <a:pt x="25304" y="84613"/>
                    <a:pt x="25304" y="63945"/>
                    <a:pt x="27733" y="47035"/>
                  </a:cubicBezTo>
                  <a:cubicBezTo>
                    <a:pt x="33503" y="9770"/>
                    <a:pt x="56277" y="6952"/>
                    <a:pt x="63869" y="6952"/>
                  </a:cubicBezTo>
                  <a:cubicBezTo>
                    <a:pt x="73890" y="6952"/>
                    <a:pt x="93932" y="12589"/>
                    <a:pt x="99701" y="43591"/>
                  </a:cubicBezTo>
                  <a:cubicBezTo>
                    <a:pt x="102738" y="61127"/>
                    <a:pt x="102738" y="84927"/>
                    <a:pt x="102738" y="104655"/>
                  </a:cubicBezTo>
                  <a:cubicBezTo>
                    <a:pt x="102738" y="128141"/>
                    <a:pt x="102738" y="149436"/>
                    <a:pt x="99397" y="169477"/>
                  </a:cubicBezTo>
                  <a:cubicBezTo>
                    <a:pt x="94842" y="199227"/>
                    <a:pt x="77534" y="208621"/>
                    <a:pt x="63869" y="208621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9072035-7F66-BEFB-A8E5-590E3BF960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70758" y="4479654"/>
              <a:ext cx="32188" cy="33193"/>
            </a:xfrm>
            <a:custGeom>
              <a:avLst/>
              <a:gdLst>
                <a:gd name="connsiteX0" fmla="*/ 32293 w 32188"/>
                <a:gd name="connsiteY0" fmla="*/ 16660 h 33193"/>
                <a:gd name="connsiteX1" fmla="*/ 16199 w 32188"/>
                <a:gd name="connsiteY1" fmla="*/ 63 h 33193"/>
                <a:gd name="connsiteX2" fmla="*/ 105 w 32188"/>
                <a:gd name="connsiteY2" fmla="*/ 16660 h 33193"/>
                <a:gd name="connsiteX3" fmla="*/ 16199 w 32188"/>
                <a:gd name="connsiteY3" fmla="*/ 33257 h 33193"/>
                <a:gd name="connsiteX4" fmla="*/ 32293 w 32188"/>
                <a:gd name="connsiteY4" fmla="*/ 16660 h 3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8" h="33193">
                  <a:moveTo>
                    <a:pt x="32293" y="16660"/>
                  </a:moveTo>
                  <a:cubicBezTo>
                    <a:pt x="32293" y="7578"/>
                    <a:pt x="25005" y="63"/>
                    <a:pt x="16199" y="63"/>
                  </a:cubicBezTo>
                  <a:cubicBezTo>
                    <a:pt x="7393" y="63"/>
                    <a:pt x="105" y="7578"/>
                    <a:pt x="105" y="16660"/>
                  </a:cubicBezTo>
                  <a:cubicBezTo>
                    <a:pt x="105" y="25741"/>
                    <a:pt x="7393" y="33257"/>
                    <a:pt x="16199" y="33257"/>
                  </a:cubicBezTo>
                  <a:cubicBezTo>
                    <a:pt x="25005" y="33257"/>
                    <a:pt x="32293" y="25741"/>
                    <a:pt x="32293" y="16660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67100F-2AB8-09D1-4791-E9AA899F38B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41748" y="4304289"/>
              <a:ext cx="126019" cy="215447"/>
            </a:xfrm>
            <a:custGeom>
              <a:avLst/>
              <a:gdLst>
                <a:gd name="connsiteX0" fmla="*/ 36851 w 126019"/>
                <a:gd name="connsiteY0" fmla="*/ 65511 h 215447"/>
                <a:gd name="connsiteX1" fmla="*/ 21668 w 126019"/>
                <a:gd name="connsiteY1" fmla="*/ 40146 h 215447"/>
                <a:gd name="connsiteX2" fmla="*/ 62966 w 126019"/>
                <a:gd name="connsiteY2" fmla="*/ 7892 h 215447"/>
                <a:gd name="connsiteX3" fmla="*/ 104567 w 126019"/>
                <a:gd name="connsiteY3" fmla="*/ 46722 h 215447"/>
                <a:gd name="connsiteX4" fmla="*/ 74505 w 126019"/>
                <a:gd name="connsiteY4" fmla="*/ 90563 h 215447"/>
                <a:gd name="connsiteX5" fmla="*/ 36851 w 126019"/>
                <a:gd name="connsiteY5" fmla="*/ 65511 h 215447"/>
                <a:gd name="connsiteX6" fmla="*/ 81185 w 126019"/>
                <a:gd name="connsiteY6" fmla="*/ 95261 h 215447"/>
                <a:gd name="connsiteX7" fmla="*/ 117928 w 126019"/>
                <a:gd name="connsiteY7" fmla="*/ 46722 h 215447"/>
                <a:gd name="connsiteX8" fmla="*/ 63269 w 126019"/>
                <a:gd name="connsiteY8" fmla="*/ 63 h 215447"/>
                <a:gd name="connsiteX9" fmla="*/ 8307 w 126019"/>
                <a:gd name="connsiteY9" fmla="*/ 52359 h 215447"/>
                <a:gd name="connsiteX10" fmla="*/ 21668 w 126019"/>
                <a:gd name="connsiteY10" fmla="*/ 86805 h 215447"/>
                <a:gd name="connsiteX11" fmla="*/ 43835 w 126019"/>
                <a:gd name="connsiteY11" fmla="*/ 103716 h 215447"/>
                <a:gd name="connsiteX12" fmla="*/ 108 w 126019"/>
                <a:gd name="connsiteY12" fmla="*/ 161335 h 215447"/>
                <a:gd name="connsiteX13" fmla="*/ 62966 w 126019"/>
                <a:gd name="connsiteY13" fmla="*/ 215510 h 215447"/>
                <a:gd name="connsiteX14" fmla="*/ 126127 w 126019"/>
                <a:gd name="connsiteY14" fmla="*/ 156012 h 215447"/>
                <a:gd name="connsiteX15" fmla="*/ 111248 w 126019"/>
                <a:gd name="connsiteY15" fmla="*/ 117494 h 215447"/>
                <a:gd name="connsiteX16" fmla="*/ 81185 w 126019"/>
                <a:gd name="connsiteY16" fmla="*/ 95261 h 215447"/>
                <a:gd name="connsiteX17" fmla="*/ 50819 w 126019"/>
                <a:gd name="connsiteY17" fmla="*/ 108413 h 215447"/>
                <a:gd name="connsiteX18" fmla="*/ 88170 w 126019"/>
                <a:gd name="connsiteY18" fmla="*/ 132839 h 215447"/>
                <a:gd name="connsiteX19" fmla="*/ 110944 w 126019"/>
                <a:gd name="connsiteY19" fmla="*/ 167285 h 215447"/>
                <a:gd name="connsiteX20" fmla="*/ 63269 w 126019"/>
                <a:gd name="connsiteY20" fmla="*/ 206742 h 215447"/>
                <a:gd name="connsiteX21" fmla="*/ 15291 w 126019"/>
                <a:gd name="connsiteY21" fmla="*/ 161335 h 215447"/>
                <a:gd name="connsiteX22" fmla="*/ 50819 w 126019"/>
                <a:gd name="connsiteY22" fmla="*/ 108413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019" h="215447">
                  <a:moveTo>
                    <a:pt x="36851" y="65511"/>
                  </a:moveTo>
                  <a:cubicBezTo>
                    <a:pt x="22883" y="56117"/>
                    <a:pt x="21668" y="45470"/>
                    <a:pt x="21668" y="40146"/>
                  </a:cubicBezTo>
                  <a:cubicBezTo>
                    <a:pt x="21668" y="21044"/>
                    <a:pt x="41406" y="7892"/>
                    <a:pt x="62966" y="7892"/>
                  </a:cubicBezTo>
                  <a:cubicBezTo>
                    <a:pt x="85133" y="7892"/>
                    <a:pt x="104567" y="24175"/>
                    <a:pt x="104567" y="46722"/>
                  </a:cubicBezTo>
                  <a:cubicBezTo>
                    <a:pt x="104567" y="64572"/>
                    <a:pt x="92725" y="79603"/>
                    <a:pt x="74505" y="90563"/>
                  </a:cubicBezTo>
                  <a:lnTo>
                    <a:pt x="36851" y="65511"/>
                  </a:lnTo>
                  <a:close/>
                  <a:moveTo>
                    <a:pt x="81185" y="95261"/>
                  </a:moveTo>
                  <a:cubicBezTo>
                    <a:pt x="103049" y="83674"/>
                    <a:pt x="117928" y="67390"/>
                    <a:pt x="117928" y="46722"/>
                  </a:cubicBezTo>
                  <a:cubicBezTo>
                    <a:pt x="117928" y="17912"/>
                    <a:pt x="90903" y="63"/>
                    <a:pt x="63269" y="63"/>
                  </a:cubicBezTo>
                  <a:cubicBezTo>
                    <a:pt x="32903" y="63"/>
                    <a:pt x="8307" y="23236"/>
                    <a:pt x="8307" y="52359"/>
                  </a:cubicBezTo>
                  <a:cubicBezTo>
                    <a:pt x="8307" y="57996"/>
                    <a:pt x="8914" y="72087"/>
                    <a:pt x="21668" y="86805"/>
                  </a:cubicBezTo>
                  <a:cubicBezTo>
                    <a:pt x="25008" y="90563"/>
                    <a:pt x="36244" y="98392"/>
                    <a:pt x="43835" y="103716"/>
                  </a:cubicBezTo>
                  <a:cubicBezTo>
                    <a:pt x="26223" y="112797"/>
                    <a:pt x="108" y="130333"/>
                    <a:pt x="108" y="161335"/>
                  </a:cubicBezTo>
                  <a:cubicBezTo>
                    <a:pt x="108" y="194529"/>
                    <a:pt x="31081" y="215510"/>
                    <a:pt x="62966" y="215510"/>
                  </a:cubicBezTo>
                  <a:cubicBezTo>
                    <a:pt x="97280" y="215510"/>
                    <a:pt x="126127" y="189519"/>
                    <a:pt x="126127" y="156012"/>
                  </a:cubicBezTo>
                  <a:cubicBezTo>
                    <a:pt x="126127" y="144738"/>
                    <a:pt x="122787" y="130647"/>
                    <a:pt x="111248" y="117494"/>
                  </a:cubicBezTo>
                  <a:cubicBezTo>
                    <a:pt x="105478" y="110918"/>
                    <a:pt x="100620" y="107787"/>
                    <a:pt x="81185" y="95261"/>
                  </a:cubicBezTo>
                  <a:close/>
                  <a:moveTo>
                    <a:pt x="50819" y="108413"/>
                  </a:moveTo>
                  <a:lnTo>
                    <a:pt x="88170" y="132839"/>
                  </a:lnTo>
                  <a:cubicBezTo>
                    <a:pt x="96672" y="138789"/>
                    <a:pt x="110944" y="148183"/>
                    <a:pt x="110944" y="167285"/>
                  </a:cubicBezTo>
                  <a:cubicBezTo>
                    <a:pt x="110944" y="190458"/>
                    <a:pt x="88170" y="206742"/>
                    <a:pt x="63269" y="206742"/>
                  </a:cubicBezTo>
                  <a:cubicBezTo>
                    <a:pt x="37155" y="206742"/>
                    <a:pt x="15291" y="187327"/>
                    <a:pt x="15291" y="161335"/>
                  </a:cubicBezTo>
                  <a:cubicBezTo>
                    <a:pt x="15291" y="143173"/>
                    <a:pt x="25008" y="123131"/>
                    <a:pt x="50819" y="108413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569DD-5D29-4114-4C4C-C0E7A62D02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07851" y="4304289"/>
              <a:ext cx="100208" cy="208558"/>
            </a:xfrm>
            <a:custGeom>
              <a:avLst/>
              <a:gdLst>
                <a:gd name="connsiteX0" fmla="*/ 62363 w 100208"/>
                <a:gd name="connsiteY0" fmla="*/ 8205 h 208558"/>
                <a:gd name="connsiteX1" fmla="*/ 55379 w 100208"/>
                <a:gd name="connsiteY1" fmla="*/ 63 h 208558"/>
                <a:gd name="connsiteX2" fmla="*/ 113 w 100208"/>
                <a:gd name="connsiteY2" fmla="*/ 20104 h 208558"/>
                <a:gd name="connsiteX3" fmla="*/ 113 w 100208"/>
                <a:gd name="connsiteY3" fmla="*/ 29812 h 208558"/>
                <a:gd name="connsiteX4" fmla="*/ 39893 w 100208"/>
                <a:gd name="connsiteY4" fmla="*/ 21670 h 208558"/>
                <a:gd name="connsiteX5" fmla="*/ 39893 w 100208"/>
                <a:gd name="connsiteY5" fmla="*/ 183882 h 208558"/>
                <a:gd name="connsiteX6" fmla="*/ 11652 w 100208"/>
                <a:gd name="connsiteY6" fmla="*/ 198913 h 208558"/>
                <a:gd name="connsiteX7" fmla="*/ 1935 w 100208"/>
                <a:gd name="connsiteY7" fmla="*/ 198913 h 208558"/>
                <a:gd name="connsiteX8" fmla="*/ 1935 w 100208"/>
                <a:gd name="connsiteY8" fmla="*/ 208621 h 208558"/>
                <a:gd name="connsiteX9" fmla="*/ 51128 w 100208"/>
                <a:gd name="connsiteY9" fmla="*/ 207682 h 208558"/>
                <a:gd name="connsiteX10" fmla="*/ 100321 w 100208"/>
                <a:gd name="connsiteY10" fmla="*/ 208621 h 208558"/>
                <a:gd name="connsiteX11" fmla="*/ 100321 w 100208"/>
                <a:gd name="connsiteY11" fmla="*/ 198913 h 208558"/>
                <a:gd name="connsiteX12" fmla="*/ 90604 w 100208"/>
                <a:gd name="connsiteY12" fmla="*/ 198913 h 208558"/>
                <a:gd name="connsiteX13" fmla="*/ 62363 w 100208"/>
                <a:gd name="connsiteY13" fmla="*/ 183882 h 208558"/>
                <a:gd name="connsiteX14" fmla="*/ 62363 w 100208"/>
                <a:gd name="connsiteY14" fmla="*/ 8205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8558">
                  <a:moveTo>
                    <a:pt x="62363" y="8205"/>
                  </a:moveTo>
                  <a:cubicBezTo>
                    <a:pt x="62363" y="689"/>
                    <a:pt x="62363" y="63"/>
                    <a:pt x="55379" y="63"/>
                  </a:cubicBezTo>
                  <a:cubicBezTo>
                    <a:pt x="36552" y="20104"/>
                    <a:pt x="9830" y="20104"/>
                    <a:pt x="113" y="20104"/>
                  </a:cubicBezTo>
                  <a:lnTo>
                    <a:pt x="113" y="29812"/>
                  </a:lnTo>
                  <a:cubicBezTo>
                    <a:pt x="6186" y="29812"/>
                    <a:pt x="24102" y="29812"/>
                    <a:pt x="39893" y="21670"/>
                  </a:cubicBezTo>
                  <a:lnTo>
                    <a:pt x="39893" y="183882"/>
                  </a:lnTo>
                  <a:cubicBezTo>
                    <a:pt x="39893" y="195156"/>
                    <a:pt x="38982" y="198913"/>
                    <a:pt x="11652" y="198913"/>
                  </a:cubicBezTo>
                  <a:lnTo>
                    <a:pt x="1935" y="198913"/>
                  </a:lnTo>
                  <a:lnTo>
                    <a:pt x="1935" y="208621"/>
                  </a:lnTo>
                  <a:cubicBezTo>
                    <a:pt x="12563" y="207682"/>
                    <a:pt x="38982" y="207682"/>
                    <a:pt x="51128" y="207682"/>
                  </a:cubicBezTo>
                  <a:cubicBezTo>
                    <a:pt x="63274" y="207682"/>
                    <a:pt x="89693" y="207682"/>
                    <a:pt x="100321" y="208621"/>
                  </a:cubicBezTo>
                  <a:lnTo>
                    <a:pt x="100321" y="198913"/>
                  </a:lnTo>
                  <a:lnTo>
                    <a:pt x="90604" y="198913"/>
                  </a:lnTo>
                  <a:cubicBezTo>
                    <a:pt x="63274" y="198913"/>
                    <a:pt x="62363" y="195469"/>
                    <a:pt x="62363" y="183882"/>
                  </a:cubicBezTo>
                  <a:lnTo>
                    <a:pt x="62363" y="820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C7F19A-8AC0-2F3B-280D-9B381565088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59682" y="4304289"/>
              <a:ext cx="100208" cy="208558"/>
            </a:xfrm>
            <a:custGeom>
              <a:avLst/>
              <a:gdLst>
                <a:gd name="connsiteX0" fmla="*/ 62368 w 100208"/>
                <a:gd name="connsiteY0" fmla="*/ 8205 h 208558"/>
                <a:gd name="connsiteX1" fmla="*/ 55384 w 100208"/>
                <a:gd name="connsiteY1" fmla="*/ 63 h 208558"/>
                <a:gd name="connsiteX2" fmla="*/ 118 w 100208"/>
                <a:gd name="connsiteY2" fmla="*/ 20104 h 208558"/>
                <a:gd name="connsiteX3" fmla="*/ 118 w 100208"/>
                <a:gd name="connsiteY3" fmla="*/ 29812 h 208558"/>
                <a:gd name="connsiteX4" fmla="*/ 39898 w 100208"/>
                <a:gd name="connsiteY4" fmla="*/ 21670 h 208558"/>
                <a:gd name="connsiteX5" fmla="*/ 39898 w 100208"/>
                <a:gd name="connsiteY5" fmla="*/ 183882 h 208558"/>
                <a:gd name="connsiteX6" fmla="*/ 11657 w 100208"/>
                <a:gd name="connsiteY6" fmla="*/ 198913 h 208558"/>
                <a:gd name="connsiteX7" fmla="*/ 1940 w 100208"/>
                <a:gd name="connsiteY7" fmla="*/ 198913 h 208558"/>
                <a:gd name="connsiteX8" fmla="*/ 1940 w 100208"/>
                <a:gd name="connsiteY8" fmla="*/ 208621 h 208558"/>
                <a:gd name="connsiteX9" fmla="*/ 51133 w 100208"/>
                <a:gd name="connsiteY9" fmla="*/ 207682 h 208558"/>
                <a:gd name="connsiteX10" fmla="*/ 100326 w 100208"/>
                <a:gd name="connsiteY10" fmla="*/ 208621 h 208558"/>
                <a:gd name="connsiteX11" fmla="*/ 100326 w 100208"/>
                <a:gd name="connsiteY11" fmla="*/ 198913 h 208558"/>
                <a:gd name="connsiteX12" fmla="*/ 90609 w 100208"/>
                <a:gd name="connsiteY12" fmla="*/ 198913 h 208558"/>
                <a:gd name="connsiteX13" fmla="*/ 62368 w 100208"/>
                <a:gd name="connsiteY13" fmla="*/ 183882 h 208558"/>
                <a:gd name="connsiteX14" fmla="*/ 62368 w 100208"/>
                <a:gd name="connsiteY14" fmla="*/ 8205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8558">
                  <a:moveTo>
                    <a:pt x="62368" y="8205"/>
                  </a:moveTo>
                  <a:cubicBezTo>
                    <a:pt x="62368" y="689"/>
                    <a:pt x="62368" y="63"/>
                    <a:pt x="55384" y="63"/>
                  </a:cubicBezTo>
                  <a:cubicBezTo>
                    <a:pt x="36557" y="20104"/>
                    <a:pt x="9835" y="20104"/>
                    <a:pt x="118" y="20104"/>
                  </a:cubicBezTo>
                  <a:lnTo>
                    <a:pt x="118" y="29812"/>
                  </a:lnTo>
                  <a:cubicBezTo>
                    <a:pt x="6191" y="29812"/>
                    <a:pt x="24107" y="29812"/>
                    <a:pt x="39898" y="21670"/>
                  </a:cubicBezTo>
                  <a:lnTo>
                    <a:pt x="39898" y="183882"/>
                  </a:lnTo>
                  <a:cubicBezTo>
                    <a:pt x="39898" y="195156"/>
                    <a:pt x="38987" y="198913"/>
                    <a:pt x="11657" y="198913"/>
                  </a:cubicBezTo>
                  <a:lnTo>
                    <a:pt x="1940" y="198913"/>
                  </a:lnTo>
                  <a:lnTo>
                    <a:pt x="1940" y="208621"/>
                  </a:lnTo>
                  <a:cubicBezTo>
                    <a:pt x="12568" y="207682"/>
                    <a:pt x="38987" y="207682"/>
                    <a:pt x="51133" y="207682"/>
                  </a:cubicBezTo>
                  <a:cubicBezTo>
                    <a:pt x="63279" y="207682"/>
                    <a:pt x="89698" y="207682"/>
                    <a:pt x="100326" y="208621"/>
                  </a:cubicBezTo>
                  <a:lnTo>
                    <a:pt x="100326" y="198913"/>
                  </a:lnTo>
                  <a:lnTo>
                    <a:pt x="90609" y="198913"/>
                  </a:lnTo>
                  <a:cubicBezTo>
                    <a:pt x="63279" y="198913"/>
                    <a:pt x="62368" y="195469"/>
                    <a:pt x="62368" y="183882"/>
                  </a:cubicBezTo>
                  <a:lnTo>
                    <a:pt x="62368" y="820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CB9DD3-8016-6A13-C000-8641E4394C7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68668" y="4304289"/>
              <a:ext cx="202542" cy="208558"/>
            </a:xfrm>
            <a:custGeom>
              <a:avLst/>
              <a:gdLst>
                <a:gd name="connsiteX0" fmla="*/ 107621 w 202542"/>
                <a:gd name="connsiteY0" fmla="*/ 110605 h 208558"/>
                <a:gd name="connsiteX1" fmla="*/ 192039 w 202542"/>
                <a:gd name="connsiteY1" fmla="*/ 110605 h 208558"/>
                <a:gd name="connsiteX2" fmla="*/ 202667 w 202542"/>
                <a:gd name="connsiteY2" fmla="*/ 104342 h 208558"/>
                <a:gd name="connsiteX3" fmla="*/ 192039 w 202542"/>
                <a:gd name="connsiteY3" fmla="*/ 98079 h 208558"/>
                <a:gd name="connsiteX4" fmla="*/ 107621 w 202542"/>
                <a:gd name="connsiteY4" fmla="*/ 98079 h 208558"/>
                <a:gd name="connsiteX5" fmla="*/ 107621 w 202542"/>
                <a:gd name="connsiteY5" fmla="*/ 11649 h 208558"/>
                <a:gd name="connsiteX6" fmla="*/ 101548 w 202542"/>
                <a:gd name="connsiteY6" fmla="*/ 63 h 208558"/>
                <a:gd name="connsiteX7" fmla="*/ 95475 w 202542"/>
                <a:gd name="connsiteY7" fmla="*/ 10710 h 208558"/>
                <a:gd name="connsiteX8" fmla="*/ 95475 w 202542"/>
                <a:gd name="connsiteY8" fmla="*/ 98079 h 208558"/>
                <a:gd name="connsiteX9" fmla="*/ 10753 w 202542"/>
                <a:gd name="connsiteY9" fmla="*/ 98079 h 208558"/>
                <a:gd name="connsiteX10" fmla="*/ 125 w 202542"/>
                <a:gd name="connsiteY10" fmla="*/ 104342 h 208558"/>
                <a:gd name="connsiteX11" fmla="*/ 10753 w 202542"/>
                <a:gd name="connsiteY11" fmla="*/ 110605 h 208558"/>
                <a:gd name="connsiteX12" fmla="*/ 95475 w 202542"/>
                <a:gd name="connsiteY12" fmla="*/ 110605 h 208558"/>
                <a:gd name="connsiteX13" fmla="*/ 95475 w 202542"/>
                <a:gd name="connsiteY13" fmla="*/ 196095 h 208558"/>
                <a:gd name="connsiteX14" fmla="*/ 10753 w 202542"/>
                <a:gd name="connsiteY14" fmla="*/ 196095 h 208558"/>
                <a:gd name="connsiteX15" fmla="*/ 125 w 202542"/>
                <a:gd name="connsiteY15" fmla="*/ 202358 h 208558"/>
                <a:gd name="connsiteX16" fmla="*/ 10753 w 202542"/>
                <a:gd name="connsiteY16" fmla="*/ 208621 h 208558"/>
                <a:gd name="connsiteX17" fmla="*/ 192039 w 202542"/>
                <a:gd name="connsiteY17" fmla="*/ 208621 h 208558"/>
                <a:gd name="connsiteX18" fmla="*/ 202667 w 202542"/>
                <a:gd name="connsiteY18" fmla="*/ 202358 h 208558"/>
                <a:gd name="connsiteX19" fmla="*/ 192039 w 202542"/>
                <a:gd name="connsiteY19" fmla="*/ 196095 h 208558"/>
                <a:gd name="connsiteX20" fmla="*/ 107621 w 202542"/>
                <a:gd name="connsiteY20" fmla="*/ 196095 h 208558"/>
                <a:gd name="connsiteX21" fmla="*/ 107621 w 202542"/>
                <a:gd name="connsiteY21" fmla="*/ 110605 h 2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542" h="208558">
                  <a:moveTo>
                    <a:pt x="107621" y="110605"/>
                  </a:moveTo>
                  <a:lnTo>
                    <a:pt x="192039" y="110605"/>
                  </a:lnTo>
                  <a:cubicBezTo>
                    <a:pt x="197201" y="110605"/>
                    <a:pt x="202667" y="110605"/>
                    <a:pt x="202667" y="104342"/>
                  </a:cubicBezTo>
                  <a:cubicBezTo>
                    <a:pt x="202667" y="98079"/>
                    <a:pt x="197201" y="98079"/>
                    <a:pt x="192039" y="98079"/>
                  </a:cubicBezTo>
                  <a:lnTo>
                    <a:pt x="107621" y="98079"/>
                  </a:lnTo>
                  <a:lnTo>
                    <a:pt x="107621" y="11649"/>
                  </a:lnTo>
                  <a:cubicBezTo>
                    <a:pt x="107621" y="6639"/>
                    <a:pt x="107621" y="63"/>
                    <a:pt x="101548" y="63"/>
                  </a:cubicBezTo>
                  <a:cubicBezTo>
                    <a:pt x="95475" y="63"/>
                    <a:pt x="95475" y="5699"/>
                    <a:pt x="95475" y="10710"/>
                  </a:cubicBezTo>
                  <a:lnTo>
                    <a:pt x="95475" y="98079"/>
                  </a:lnTo>
                  <a:lnTo>
                    <a:pt x="10753" y="98079"/>
                  </a:lnTo>
                  <a:cubicBezTo>
                    <a:pt x="5591" y="98079"/>
                    <a:pt x="125" y="98079"/>
                    <a:pt x="125" y="104342"/>
                  </a:cubicBezTo>
                  <a:cubicBezTo>
                    <a:pt x="125" y="110605"/>
                    <a:pt x="5591" y="110605"/>
                    <a:pt x="10753" y="110605"/>
                  </a:cubicBezTo>
                  <a:lnTo>
                    <a:pt x="95475" y="110605"/>
                  </a:lnTo>
                  <a:lnTo>
                    <a:pt x="95475" y="196095"/>
                  </a:lnTo>
                  <a:lnTo>
                    <a:pt x="10753" y="196095"/>
                  </a:lnTo>
                  <a:cubicBezTo>
                    <a:pt x="5591" y="196095"/>
                    <a:pt x="125" y="196095"/>
                    <a:pt x="125" y="202358"/>
                  </a:cubicBezTo>
                  <a:cubicBezTo>
                    <a:pt x="125" y="208621"/>
                    <a:pt x="5591" y="208621"/>
                    <a:pt x="10753" y="208621"/>
                  </a:cubicBezTo>
                  <a:lnTo>
                    <a:pt x="192039" y="208621"/>
                  </a:lnTo>
                  <a:cubicBezTo>
                    <a:pt x="197201" y="208621"/>
                    <a:pt x="202667" y="208621"/>
                    <a:pt x="202667" y="202358"/>
                  </a:cubicBezTo>
                  <a:cubicBezTo>
                    <a:pt x="202667" y="196095"/>
                    <a:pt x="197201" y="196095"/>
                    <a:pt x="192039" y="196095"/>
                  </a:cubicBezTo>
                  <a:lnTo>
                    <a:pt x="107621" y="196095"/>
                  </a:lnTo>
                  <a:lnTo>
                    <a:pt x="107621" y="110605"/>
                  </a:ln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1527D1-EC5A-2E0B-708D-D85DC25F9E4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67470" y="4304289"/>
              <a:ext cx="127841" cy="215447"/>
            </a:xfrm>
            <a:custGeom>
              <a:avLst/>
              <a:gdLst>
                <a:gd name="connsiteX0" fmla="*/ 127976 w 127841"/>
                <a:gd name="connsiteY0" fmla="*/ 108413 h 215447"/>
                <a:gd name="connsiteX1" fmla="*/ 115830 w 127841"/>
                <a:gd name="connsiteY1" fmla="*/ 35136 h 215447"/>
                <a:gd name="connsiteX2" fmla="*/ 64208 w 127841"/>
                <a:gd name="connsiteY2" fmla="*/ 63 h 215447"/>
                <a:gd name="connsiteX3" fmla="*/ 11371 w 127841"/>
                <a:gd name="connsiteY3" fmla="*/ 37328 h 215447"/>
                <a:gd name="connsiteX4" fmla="*/ 135 w 127841"/>
                <a:gd name="connsiteY4" fmla="*/ 108413 h 215447"/>
                <a:gd name="connsiteX5" fmla="*/ 13800 w 127841"/>
                <a:gd name="connsiteY5" fmla="*/ 183882 h 215447"/>
                <a:gd name="connsiteX6" fmla="*/ 63904 w 127841"/>
                <a:gd name="connsiteY6" fmla="*/ 215510 h 215447"/>
                <a:gd name="connsiteX7" fmla="*/ 116741 w 127841"/>
                <a:gd name="connsiteY7" fmla="*/ 179185 h 215447"/>
                <a:gd name="connsiteX8" fmla="*/ 127976 w 127841"/>
                <a:gd name="connsiteY8" fmla="*/ 108413 h 215447"/>
                <a:gd name="connsiteX9" fmla="*/ 63904 w 127841"/>
                <a:gd name="connsiteY9" fmla="*/ 208621 h 215447"/>
                <a:gd name="connsiteX10" fmla="*/ 28679 w 127841"/>
                <a:gd name="connsiteY10" fmla="*/ 170730 h 215447"/>
                <a:gd name="connsiteX11" fmla="*/ 25339 w 127841"/>
                <a:gd name="connsiteY11" fmla="*/ 104655 h 215447"/>
                <a:gd name="connsiteX12" fmla="*/ 27768 w 127841"/>
                <a:gd name="connsiteY12" fmla="*/ 47035 h 215447"/>
                <a:gd name="connsiteX13" fmla="*/ 63904 w 127841"/>
                <a:gd name="connsiteY13" fmla="*/ 6952 h 215447"/>
                <a:gd name="connsiteX14" fmla="*/ 99736 w 127841"/>
                <a:gd name="connsiteY14" fmla="*/ 43591 h 215447"/>
                <a:gd name="connsiteX15" fmla="*/ 102773 w 127841"/>
                <a:gd name="connsiteY15" fmla="*/ 104655 h 215447"/>
                <a:gd name="connsiteX16" fmla="*/ 99432 w 127841"/>
                <a:gd name="connsiteY16" fmla="*/ 169477 h 215447"/>
                <a:gd name="connsiteX17" fmla="*/ 63904 w 127841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215447">
                  <a:moveTo>
                    <a:pt x="127976" y="108413"/>
                  </a:moveTo>
                  <a:cubicBezTo>
                    <a:pt x="127976" y="83361"/>
                    <a:pt x="126458" y="58309"/>
                    <a:pt x="115830" y="35136"/>
                  </a:cubicBezTo>
                  <a:cubicBezTo>
                    <a:pt x="101862" y="5073"/>
                    <a:pt x="76961" y="63"/>
                    <a:pt x="64208" y="63"/>
                  </a:cubicBezTo>
                  <a:cubicBezTo>
                    <a:pt x="45988" y="63"/>
                    <a:pt x="23821" y="8205"/>
                    <a:pt x="11371" y="37328"/>
                  </a:cubicBezTo>
                  <a:cubicBezTo>
                    <a:pt x="1653" y="58935"/>
                    <a:pt x="135" y="83361"/>
                    <a:pt x="135" y="108413"/>
                  </a:cubicBezTo>
                  <a:cubicBezTo>
                    <a:pt x="135" y="131899"/>
                    <a:pt x="1350" y="160083"/>
                    <a:pt x="13800" y="183882"/>
                  </a:cubicBezTo>
                  <a:cubicBezTo>
                    <a:pt x="26857" y="209247"/>
                    <a:pt x="49024" y="215510"/>
                    <a:pt x="63904" y="215510"/>
                  </a:cubicBezTo>
                  <a:cubicBezTo>
                    <a:pt x="80302" y="215510"/>
                    <a:pt x="103380" y="208934"/>
                    <a:pt x="116741" y="179185"/>
                  </a:cubicBezTo>
                  <a:cubicBezTo>
                    <a:pt x="126458" y="157578"/>
                    <a:pt x="127976" y="133152"/>
                    <a:pt x="127976" y="108413"/>
                  </a:cubicBezTo>
                  <a:close/>
                  <a:moveTo>
                    <a:pt x="63904" y="208621"/>
                  </a:moveTo>
                  <a:cubicBezTo>
                    <a:pt x="52061" y="208621"/>
                    <a:pt x="34145" y="200792"/>
                    <a:pt x="28679" y="170730"/>
                  </a:cubicBezTo>
                  <a:cubicBezTo>
                    <a:pt x="25339" y="151941"/>
                    <a:pt x="25339" y="123131"/>
                    <a:pt x="25339" y="104655"/>
                  </a:cubicBezTo>
                  <a:cubicBezTo>
                    <a:pt x="25339" y="84613"/>
                    <a:pt x="25339" y="63945"/>
                    <a:pt x="27768" y="47035"/>
                  </a:cubicBezTo>
                  <a:cubicBezTo>
                    <a:pt x="33538" y="9770"/>
                    <a:pt x="56312" y="6952"/>
                    <a:pt x="63904" y="6952"/>
                  </a:cubicBezTo>
                  <a:cubicBezTo>
                    <a:pt x="73925" y="6952"/>
                    <a:pt x="93966" y="12589"/>
                    <a:pt x="99736" y="43591"/>
                  </a:cubicBezTo>
                  <a:cubicBezTo>
                    <a:pt x="102773" y="61127"/>
                    <a:pt x="102773" y="84927"/>
                    <a:pt x="102773" y="104655"/>
                  </a:cubicBezTo>
                  <a:cubicBezTo>
                    <a:pt x="102773" y="128141"/>
                    <a:pt x="102773" y="149436"/>
                    <a:pt x="99432" y="169477"/>
                  </a:cubicBezTo>
                  <a:cubicBezTo>
                    <a:pt x="94877" y="199227"/>
                    <a:pt x="77569" y="208621"/>
                    <a:pt x="63904" y="208621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C242C6-D3C0-E1D5-6DA8-EA703671135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33573" y="4479654"/>
              <a:ext cx="32188" cy="33193"/>
            </a:xfrm>
            <a:custGeom>
              <a:avLst/>
              <a:gdLst>
                <a:gd name="connsiteX0" fmla="*/ 32328 w 32188"/>
                <a:gd name="connsiteY0" fmla="*/ 16660 h 33193"/>
                <a:gd name="connsiteX1" fmla="*/ 16234 w 32188"/>
                <a:gd name="connsiteY1" fmla="*/ 63 h 33193"/>
                <a:gd name="connsiteX2" fmla="*/ 140 w 32188"/>
                <a:gd name="connsiteY2" fmla="*/ 16660 h 33193"/>
                <a:gd name="connsiteX3" fmla="*/ 16234 w 32188"/>
                <a:gd name="connsiteY3" fmla="*/ 33257 h 33193"/>
                <a:gd name="connsiteX4" fmla="*/ 32328 w 32188"/>
                <a:gd name="connsiteY4" fmla="*/ 16660 h 3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8" h="33193">
                  <a:moveTo>
                    <a:pt x="32328" y="16660"/>
                  </a:moveTo>
                  <a:cubicBezTo>
                    <a:pt x="32328" y="7578"/>
                    <a:pt x="25040" y="63"/>
                    <a:pt x="16234" y="63"/>
                  </a:cubicBezTo>
                  <a:cubicBezTo>
                    <a:pt x="7428" y="63"/>
                    <a:pt x="140" y="7578"/>
                    <a:pt x="140" y="16660"/>
                  </a:cubicBezTo>
                  <a:cubicBezTo>
                    <a:pt x="140" y="25741"/>
                    <a:pt x="7428" y="33257"/>
                    <a:pt x="16234" y="33257"/>
                  </a:cubicBezTo>
                  <a:cubicBezTo>
                    <a:pt x="25040" y="33257"/>
                    <a:pt x="32328" y="25741"/>
                    <a:pt x="32328" y="16660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C1BD2E-7512-B82A-4D2F-F5DB4A4945D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03652" y="4304289"/>
              <a:ext cx="127841" cy="215447"/>
            </a:xfrm>
            <a:custGeom>
              <a:avLst/>
              <a:gdLst>
                <a:gd name="connsiteX0" fmla="*/ 127984 w 127841"/>
                <a:gd name="connsiteY0" fmla="*/ 108413 h 215447"/>
                <a:gd name="connsiteX1" fmla="*/ 115838 w 127841"/>
                <a:gd name="connsiteY1" fmla="*/ 35136 h 215447"/>
                <a:gd name="connsiteX2" fmla="*/ 64215 w 127841"/>
                <a:gd name="connsiteY2" fmla="*/ 63 h 215447"/>
                <a:gd name="connsiteX3" fmla="*/ 11378 w 127841"/>
                <a:gd name="connsiteY3" fmla="*/ 37328 h 215447"/>
                <a:gd name="connsiteX4" fmla="*/ 143 w 127841"/>
                <a:gd name="connsiteY4" fmla="*/ 108413 h 215447"/>
                <a:gd name="connsiteX5" fmla="*/ 13808 w 127841"/>
                <a:gd name="connsiteY5" fmla="*/ 183882 h 215447"/>
                <a:gd name="connsiteX6" fmla="*/ 63912 w 127841"/>
                <a:gd name="connsiteY6" fmla="*/ 215510 h 215447"/>
                <a:gd name="connsiteX7" fmla="*/ 116749 w 127841"/>
                <a:gd name="connsiteY7" fmla="*/ 179185 h 215447"/>
                <a:gd name="connsiteX8" fmla="*/ 127984 w 127841"/>
                <a:gd name="connsiteY8" fmla="*/ 108413 h 215447"/>
                <a:gd name="connsiteX9" fmla="*/ 63912 w 127841"/>
                <a:gd name="connsiteY9" fmla="*/ 208621 h 215447"/>
                <a:gd name="connsiteX10" fmla="*/ 28687 w 127841"/>
                <a:gd name="connsiteY10" fmla="*/ 170730 h 215447"/>
                <a:gd name="connsiteX11" fmla="*/ 25347 w 127841"/>
                <a:gd name="connsiteY11" fmla="*/ 104655 h 215447"/>
                <a:gd name="connsiteX12" fmla="*/ 27776 w 127841"/>
                <a:gd name="connsiteY12" fmla="*/ 47035 h 215447"/>
                <a:gd name="connsiteX13" fmla="*/ 63912 w 127841"/>
                <a:gd name="connsiteY13" fmla="*/ 6952 h 215447"/>
                <a:gd name="connsiteX14" fmla="*/ 99744 w 127841"/>
                <a:gd name="connsiteY14" fmla="*/ 43591 h 215447"/>
                <a:gd name="connsiteX15" fmla="*/ 102780 w 127841"/>
                <a:gd name="connsiteY15" fmla="*/ 104655 h 215447"/>
                <a:gd name="connsiteX16" fmla="*/ 99440 w 127841"/>
                <a:gd name="connsiteY16" fmla="*/ 169477 h 215447"/>
                <a:gd name="connsiteX17" fmla="*/ 63912 w 127841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215447">
                  <a:moveTo>
                    <a:pt x="127984" y="108413"/>
                  </a:moveTo>
                  <a:cubicBezTo>
                    <a:pt x="127984" y="83361"/>
                    <a:pt x="126466" y="58309"/>
                    <a:pt x="115838" y="35136"/>
                  </a:cubicBezTo>
                  <a:cubicBezTo>
                    <a:pt x="101869" y="5073"/>
                    <a:pt x="76969" y="63"/>
                    <a:pt x="64215" y="63"/>
                  </a:cubicBezTo>
                  <a:cubicBezTo>
                    <a:pt x="45996" y="63"/>
                    <a:pt x="23828" y="8205"/>
                    <a:pt x="11378" y="37328"/>
                  </a:cubicBezTo>
                  <a:cubicBezTo>
                    <a:pt x="1661" y="58935"/>
                    <a:pt x="143" y="83361"/>
                    <a:pt x="143" y="108413"/>
                  </a:cubicBezTo>
                  <a:cubicBezTo>
                    <a:pt x="143" y="131899"/>
                    <a:pt x="1357" y="160083"/>
                    <a:pt x="13808" y="183882"/>
                  </a:cubicBezTo>
                  <a:cubicBezTo>
                    <a:pt x="26865" y="209247"/>
                    <a:pt x="49032" y="215510"/>
                    <a:pt x="63912" y="215510"/>
                  </a:cubicBezTo>
                  <a:cubicBezTo>
                    <a:pt x="80309" y="215510"/>
                    <a:pt x="103388" y="208934"/>
                    <a:pt x="116749" y="179185"/>
                  </a:cubicBezTo>
                  <a:cubicBezTo>
                    <a:pt x="126466" y="157578"/>
                    <a:pt x="127984" y="133152"/>
                    <a:pt x="127984" y="108413"/>
                  </a:cubicBezTo>
                  <a:close/>
                  <a:moveTo>
                    <a:pt x="63912" y="208621"/>
                  </a:moveTo>
                  <a:cubicBezTo>
                    <a:pt x="52069" y="208621"/>
                    <a:pt x="34153" y="200792"/>
                    <a:pt x="28687" y="170730"/>
                  </a:cubicBezTo>
                  <a:cubicBezTo>
                    <a:pt x="25347" y="151941"/>
                    <a:pt x="25347" y="123131"/>
                    <a:pt x="25347" y="104655"/>
                  </a:cubicBezTo>
                  <a:cubicBezTo>
                    <a:pt x="25347" y="84613"/>
                    <a:pt x="25347" y="63945"/>
                    <a:pt x="27776" y="47035"/>
                  </a:cubicBezTo>
                  <a:cubicBezTo>
                    <a:pt x="33546" y="9770"/>
                    <a:pt x="56320" y="6952"/>
                    <a:pt x="63912" y="6952"/>
                  </a:cubicBezTo>
                  <a:cubicBezTo>
                    <a:pt x="73932" y="6952"/>
                    <a:pt x="93974" y="12589"/>
                    <a:pt x="99744" y="43591"/>
                  </a:cubicBezTo>
                  <a:cubicBezTo>
                    <a:pt x="102780" y="61127"/>
                    <a:pt x="102780" y="84927"/>
                    <a:pt x="102780" y="104655"/>
                  </a:cubicBezTo>
                  <a:cubicBezTo>
                    <a:pt x="102780" y="128141"/>
                    <a:pt x="102780" y="149436"/>
                    <a:pt x="99440" y="169477"/>
                  </a:cubicBezTo>
                  <a:cubicBezTo>
                    <a:pt x="94885" y="199227"/>
                    <a:pt x="77576" y="208621"/>
                    <a:pt x="63912" y="208621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40B66B-343E-D8E0-98D2-5C7712E8F2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55483" y="4304289"/>
              <a:ext cx="127841" cy="215447"/>
            </a:xfrm>
            <a:custGeom>
              <a:avLst/>
              <a:gdLst>
                <a:gd name="connsiteX0" fmla="*/ 127989 w 127841"/>
                <a:gd name="connsiteY0" fmla="*/ 108413 h 215447"/>
                <a:gd name="connsiteX1" fmla="*/ 115843 w 127841"/>
                <a:gd name="connsiteY1" fmla="*/ 35136 h 215447"/>
                <a:gd name="connsiteX2" fmla="*/ 64220 w 127841"/>
                <a:gd name="connsiteY2" fmla="*/ 63 h 215447"/>
                <a:gd name="connsiteX3" fmla="*/ 11383 w 127841"/>
                <a:gd name="connsiteY3" fmla="*/ 37328 h 215447"/>
                <a:gd name="connsiteX4" fmla="*/ 148 w 127841"/>
                <a:gd name="connsiteY4" fmla="*/ 108413 h 215447"/>
                <a:gd name="connsiteX5" fmla="*/ 13813 w 127841"/>
                <a:gd name="connsiteY5" fmla="*/ 183882 h 215447"/>
                <a:gd name="connsiteX6" fmla="*/ 63917 w 127841"/>
                <a:gd name="connsiteY6" fmla="*/ 215510 h 215447"/>
                <a:gd name="connsiteX7" fmla="*/ 116754 w 127841"/>
                <a:gd name="connsiteY7" fmla="*/ 179185 h 215447"/>
                <a:gd name="connsiteX8" fmla="*/ 127989 w 127841"/>
                <a:gd name="connsiteY8" fmla="*/ 108413 h 215447"/>
                <a:gd name="connsiteX9" fmla="*/ 63917 w 127841"/>
                <a:gd name="connsiteY9" fmla="*/ 208621 h 215447"/>
                <a:gd name="connsiteX10" fmla="*/ 28692 w 127841"/>
                <a:gd name="connsiteY10" fmla="*/ 170730 h 215447"/>
                <a:gd name="connsiteX11" fmla="*/ 25352 w 127841"/>
                <a:gd name="connsiteY11" fmla="*/ 104655 h 215447"/>
                <a:gd name="connsiteX12" fmla="*/ 27781 w 127841"/>
                <a:gd name="connsiteY12" fmla="*/ 47035 h 215447"/>
                <a:gd name="connsiteX13" fmla="*/ 63917 w 127841"/>
                <a:gd name="connsiteY13" fmla="*/ 6952 h 215447"/>
                <a:gd name="connsiteX14" fmla="*/ 99749 w 127841"/>
                <a:gd name="connsiteY14" fmla="*/ 43591 h 215447"/>
                <a:gd name="connsiteX15" fmla="*/ 102785 w 127841"/>
                <a:gd name="connsiteY15" fmla="*/ 104655 h 215447"/>
                <a:gd name="connsiteX16" fmla="*/ 99445 w 127841"/>
                <a:gd name="connsiteY16" fmla="*/ 169477 h 215447"/>
                <a:gd name="connsiteX17" fmla="*/ 63917 w 127841"/>
                <a:gd name="connsiteY17" fmla="*/ 208621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41" h="215447">
                  <a:moveTo>
                    <a:pt x="127989" y="108413"/>
                  </a:moveTo>
                  <a:cubicBezTo>
                    <a:pt x="127989" y="83361"/>
                    <a:pt x="126471" y="58309"/>
                    <a:pt x="115843" y="35136"/>
                  </a:cubicBezTo>
                  <a:cubicBezTo>
                    <a:pt x="101874" y="5073"/>
                    <a:pt x="76974" y="63"/>
                    <a:pt x="64220" y="63"/>
                  </a:cubicBezTo>
                  <a:cubicBezTo>
                    <a:pt x="46001" y="63"/>
                    <a:pt x="23833" y="8205"/>
                    <a:pt x="11383" y="37328"/>
                  </a:cubicBezTo>
                  <a:cubicBezTo>
                    <a:pt x="1666" y="58935"/>
                    <a:pt x="148" y="83361"/>
                    <a:pt x="148" y="108413"/>
                  </a:cubicBezTo>
                  <a:cubicBezTo>
                    <a:pt x="148" y="131899"/>
                    <a:pt x="1362" y="160083"/>
                    <a:pt x="13813" y="183882"/>
                  </a:cubicBezTo>
                  <a:cubicBezTo>
                    <a:pt x="26870" y="209247"/>
                    <a:pt x="49037" y="215510"/>
                    <a:pt x="63917" y="215510"/>
                  </a:cubicBezTo>
                  <a:cubicBezTo>
                    <a:pt x="80314" y="215510"/>
                    <a:pt x="103393" y="208934"/>
                    <a:pt x="116754" y="179185"/>
                  </a:cubicBezTo>
                  <a:cubicBezTo>
                    <a:pt x="126471" y="157578"/>
                    <a:pt x="127989" y="133152"/>
                    <a:pt x="127989" y="108413"/>
                  </a:cubicBezTo>
                  <a:close/>
                  <a:moveTo>
                    <a:pt x="63917" y="208621"/>
                  </a:moveTo>
                  <a:cubicBezTo>
                    <a:pt x="52074" y="208621"/>
                    <a:pt x="34158" y="200792"/>
                    <a:pt x="28692" y="170730"/>
                  </a:cubicBezTo>
                  <a:cubicBezTo>
                    <a:pt x="25352" y="151941"/>
                    <a:pt x="25352" y="123131"/>
                    <a:pt x="25352" y="104655"/>
                  </a:cubicBezTo>
                  <a:cubicBezTo>
                    <a:pt x="25352" y="84613"/>
                    <a:pt x="25352" y="63945"/>
                    <a:pt x="27781" y="47035"/>
                  </a:cubicBezTo>
                  <a:cubicBezTo>
                    <a:pt x="33550" y="9770"/>
                    <a:pt x="56325" y="6952"/>
                    <a:pt x="63917" y="6952"/>
                  </a:cubicBezTo>
                  <a:cubicBezTo>
                    <a:pt x="73937" y="6952"/>
                    <a:pt x="93979" y="12589"/>
                    <a:pt x="99749" y="43591"/>
                  </a:cubicBezTo>
                  <a:cubicBezTo>
                    <a:pt x="102785" y="61127"/>
                    <a:pt x="102785" y="84927"/>
                    <a:pt x="102785" y="104655"/>
                  </a:cubicBezTo>
                  <a:cubicBezTo>
                    <a:pt x="102785" y="128141"/>
                    <a:pt x="102785" y="149436"/>
                    <a:pt x="99445" y="169477"/>
                  </a:cubicBezTo>
                  <a:cubicBezTo>
                    <a:pt x="94890" y="199227"/>
                    <a:pt x="77581" y="208621"/>
                    <a:pt x="63917" y="208621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347000E-DB2D-4D1B-F803-7531283B13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08225" y="4304289"/>
              <a:ext cx="126019" cy="215447"/>
            </a:xfrm>
            <a:custGeom>
              <a:avLst/>
              <a:gdLst>
                <a:gd name="connsiteX0" fmla="*/ 27482 w 126019"/>
                <a:gd name="connsiteY0" fmla="*/ 105908 h 215447"/>
                <a:gd name="connsiteX1" fmla="*/ 27482 w 126019"/>
                <a:gd name="connsiteY1" fmla="*/ 98392 h 215447"/>
                <a:gd name="connsiteX2" fmla="*/ 80623 w 126019"/>
                <a:gd name="connsiteY2" fmla="*/ 7892 h 215447"/>
                <a:gd name="connsiteX3" fmla="*/ 107345 w 126019"/>
                <a:gd name="connsiteY3" fmla="*/ 20418 h 215447"/>
                <a:gd name="connsiteX4" fmla="*/ 90644 w 126019"/>
                <a:gd name="connsiteY4" fmla="*/ 34509 h 215447"/>
                <a:gd name="connsiteX5" fmla="*/ 104612 w 126019"/>
                <a:gd name="connsiteY5" fmla="*/ 48914 h 215447"/>
                <a:gd name="connsiteX6" fmla="*/ 118581 w 126019"/>
                <a:gd name="connsiteY6" fmla="*/ 33883 h 215447"/>
                <a:gd name="connsiteX7" fmla="*/ 80016 w 126019"/>
                <a:gd name="connsiteY7" fmla="*/ 63 h 215447"/>
                <a:gd name="connsiteX8" fmla="*/ 153 w 126019"/>
                <a:gd name="connsiteY8" fmla="*/ 109666 h 215447"/>
                <a:gd name="connsiteX9" fmla="*/ 63618 w 126019"/>
                <a:gd name="connsiteY9" fmla="*/ 215510 h 215447"/>
                <a:gd name="connsiteX10" fmla="*/ 126172 w 126019"/>
                <a:gd name="connsiteY10" fmla="*/ 144738 h 215447"/>
                <a:gd name="connsiteX11" fmla="*/ 65440 w 126019"/>
                <a:gd name="connsiteY11" fmla="*/ 74906 h 215447"/>
                <a:gd name="connsiteX12" fmla="*/ 27482 w 126019"/>
                <a:gd name="connsiteY12" fmla="*/ 105908 h 215447"/>
                <a:gd name="connsiteX13" fmla="*/ 63618 w 126019"/>
                <a:gd name="connsiteY13" fmla="*/ 206742 h 215447"/>
                <a:gd name="connsiteX14" fmla="*/ 33555 w 126019"/>
                <a:gd name="connsiteY14" fmla="*/ 183256 h 215447"/>
                <a:gd name="connsiteX15" fmla="*/ 28090 w 126019"/>
                <a:gd name="connsiteY15" fmla="*/ 137849 h 215447"/>
                <a:gd name="connsiteX16" fmla="*/ 65136 w 126019"/>
                <a:gd name="connsiteY16" fmla="*/ 82108 h 215447"/>
                <a:gd name="connsiteX17" fmla="*/ 93377 w 126019"/>
                <a:gd name="connsiteY17" fmla="*/ 101524 h 215447"/>
                <a:gd name="connsiteX18" fmla="*/ 98843 w 126019"/>
                <a:gd name="connsiteY18" fmla="*/ 144425 h 215447"/>
                <a:gd name="connsiteX19" fmla="*/ 93680 w 126019"/>
                <a:gd name="connsiteY19" fmla="*/ 186387 h 215447"/>
                <a:gd name="connsiteX20" fmla="*/ 63618 w 126019"/>
                <a:gd name="connsiteY20" fmla="*/ 206742 h 2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019" h="215447">
                  <a:moveTo>
                    <a:pt x="27482" y="105908"/>
                  </a:moveTo>
                  <a:lnTo>
                    <a:pt x="27482" y="98392"/>
                  </a:lnTo>
                  <a:cubicBezTo>
                    <a:pt x="27482" y="19165"/>
                    <a:pt x="65136" y="7892"/>
                    <a:pt x="80623" y="7892"/>
                  </a:cubicBezTo>
                  <a:cubicBezTo>
                    <a:pt x="87911" y="7892"/>
                    <a:pt x="100665" y="9770"/>
                    <a:pt x="107345" y="20418"/>
                  </a:cubicBezTo>
                  <a:cubicBezTo>
                    <a:pt x="102790" y="20418"/>
                    <a:pt x="90644" y="20418"/>
                    <a:pt x="90644" y="34509"/>
                  </a:cubicBezTo>
                  <a:cubicBezTo>
                    <a:pt x="90644" y="44217"/>
                    <a:pt x="97932" y="48914"/>
                    <a:pt x="104612" y="48914"/>
                  </a:cubicBezTo>
                  <a:cubicBezTo>
                    <a:pt x="109471" y="48914"/>
                    <a:pt x="118581" y="46096"/>
                    <a:pt x="118581" y="33883"/>
                  </a:cubicBezTo>
                  <a:cubicBezTo>
                    <a:pt x="118581" y="15094"/>
                    <a:pt x="105220" y="63"/>
                    <a:pt x="80016" y="63"/>
                  </a:cubicBezTo>
                  <a:cubicBezTo>
                    <a:pt x="41147" y="63"/>
                    <a:pt x="153" y="40459"/>
                    <a:pt x="153" y="109666"/>
                  </a:cubicBezTo>
                  <a:cubicBezTo>
                    <a:pt x="153" y="193277"/>
                    <a:pt x="35377" y="215510"/>
                    <a:pt x="63618" y="215510"/>
                  </a:cubicBezTo>
                  <a:cubicBezTo>
                    <a:pt x="97324" y="215510"/>
                    <a:pt x="126172" y="186074"/>
                    <a:pt x="126172" y="144738"/>
                  </a:cubicBezTo>
                  <a:cubicBezTo>
                    <a:pt x="126172" y="104968"/>
                    <a:pt x="99146" y="74906"/>
                    <a:pt x="65440" y="74906"/>
                  </a:cubicBezTo>
                  <a:cubicBezTo>
                    <a:pt x="44791" y="74906"/>
                    <a:pt x="33555" y="90876"/>
                    <a:pt x="27482" y="105908"/>
                  </a:cubicBezTo>
                  <a:close/>
                  <a:moveTo>
                    <a:pt x="63618" y="206742"/>
                  </a:moveTo>
                  <a:cubicBezTo>
                    <a:pt x="44487" y="206742"/>
                    <a:pt x="35377" y="187953"/>
                    <a:pt x="33555" y="183256"/>
                  </a:cubicBezTo>
                  <a:cubicBezTo>
                    <a:pt x="28090" y="168538"/>
                    <a:pt x="28090" y="143486"/>
                    <a:pt x="28090" y="137849"/>
                  </a:cubicBezTo>
                  <a:cubicBezTo>
                    <a:pt x="28090" y="113423"/>
                    <a:pt x="37807" y="82108"/>
                    <a:pt x="65136" y="82108"/>
                  </a:cubicBezTo>
                  <a:cubicBezTo>
                    <a:pt x="69995" y="82108"/>
                    <a:pt x="83963" y="82108"/>
                    <a:pt x="93377" y="101524"/>
                  </a:cubicBezTo>
                  <a:cubicBezTo>
                    <a:pt x="98843" y="113110"/>
                    <a:pt x="98843" y="129081"/>
                    <a:pt x="98843" y="144425"/>
                  </a:cubicBezTo>
                  <a:cubicBezTo>
                    <a:pt x="98843" y="159456"/>
                    <a:pt x="98843" y="175114"/>
                    <a:pt x="93680" y="186387"/>
                  </a:cubicBezTo>
                  <a:cubicBezTo>
                    <a:pt x="84571" y="205176"/>
                    <a:pt x="70602" y="206742"/>
                    <a:pt x="63618" y="206742"/>
                  </a:cubicBezTo>
                  <a:close/>
                </a:path>
              </a:pathLst>
            </a:custGeom>
            <a:solidFill>
              <a:srgbClr val="000000"/>
            </a:solidFill>
            <a:ln w="30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F5C2-9FBB-55F5-DD5C-FD3604F4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825" y="6326475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3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A0E03-C948-7D63-2C24-4C8B5054056A}"/>
              </a:ext>
            </a:extLst>
          </p:cNvPr>
          <p:cNvSpPr txBox="1"/>
          <p:nvPr/>
        </p:nvSpPr>
        <p:spPr>
          <a:xfrm>
            <a:off x="0" y="42801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/>
              <a:t>Interazione</a:t>
            </a:r>
            <a:r>
              <a:rPr lang="en-GB" sz="4500" b="1" dirty="0"/>
              <a:t> </a:t>
            </a:r>
            <a:r>
              <a:rPr lang="en-GB" sz="4500" b="1" dirty="0" err="1"/>
              <a:t>tra</a:t>
            </a:r>
            <a:r>
              <a:rPr lang="en-GB" sz="4500" b="1" dirty="0"/>
              <a:t> </a:t>
            </a:r>
            <a:r>
              <a:rPr lang="en-GB" sz="4500" b="1" dirty="0" err="1"/>
              <a:t>neutrini</a:t>
            </a:r>
            <a:r>
              <a:rPr lang="en-GB" sz="4500" b="1" dirty="0"/>
              <a:t> e </a:t>
            </a:r>
            <a:r>
              <a:rPr lang="en-GB" sz="4500" b="1" dirty="0" err="1"/>
              <a:t>materia</a:t>
            </a:r>
            <a:r>
              <a:rPr lang="en-GB" sz="4500" b="1" dirty="0"/>
              <a:t> </a:t>
            </a:r>
            <a:r>
              <a:rPr lang="en-GB" sz="4500" b="1" dirty="0" err="1"/>
              <a:t>oscura</a:t>
            </a:r>
            <a:endParaRPr lang="en-GB" sz="4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DF617-6777-E9AF-D6FC-9497688193BF}"/>
              </a:ext>
            </a:extLst>
          </p:cNvPr>
          <p:cNvSpPr txBox="1"/>
          <p:nvPr/>
        </p:nvSpPr>
        <p:spPr>
          <a:xfrm>
            <a:off x="0" y="14906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Ipotesi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  <a:r>
              <a:rPr lang="en-GB" sz="2400" dirty="0" err="1"/>
              <a:t>interazione</a:t>
            </a:r>
            <a:r>
              <a:rPr lang="en-GB" sz="2400" dirty="0"/>
              <a:t> non </a:t>
            </a:r>
            <a:r>
              <a:rPr lang="en-GB" sz="2400" dirty="0" err="1"/>
              <a:t>gravitazionale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neutrini</a:t>
            </a:r>
            <a:r>
              <a:rPr lang="en-GB" sz="2400" dirty="0"/>
              <a:t> e </a:t>
            </a:r>
            <a:r>
              <a:rPr lang="en-GB" sz="2400" dirty="0" err="1"/>
              <a:t>materia</a:t>
            </a:r>
            <a:r>
              <a:rPr lang="en-GB" sz="2400" dirty="0"/>
              <a:t> </a:t>
            </a:r>
            <a:r>
              <a:rPr lang="en-GB" sz="2400" dirty="0" err="1"/>
              <a:t>oscura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6A90B-3100-6025-F336-01F3E2B0B4F4}"/>
              </a:ext>
            </a:extLst>
          </p:cNvPr>
          <p:cNvSpPr txBox="1"/>
          <p:nvPr/>
        </p:nvSpPr>
        <p:spPr>
          <a:xfrm>
            <a:off x="0" y="2171365"/>
            <a:ext cx="406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Sezione</a:t>
            </a:r>
            <a:r>
              <a:rPr lang="en-GB" sz="2400" b="1" dirty="0"/>
              <a:t> </a:t>
            </a:r>
            <a:r>
              <a:rPr lang="en-GB" sz="2400" b="1" dirty="0" err="1"/>
              <a:t>d’urto</a:t>
            </a:r>
            <a:r>
              <a:rPr lang="en-GB" sz="2400" b="1" dirty="0"/>
              <a:t> </a:t>
            </a:r>
            <a:r>
              <a:rPr lang="en-GB" sz="2400" b="1" dirty="0" err="1"/>
              <a:t>costante</a:t>
            </a:r>
            <a:endParaRPr lang="en-GB" sz="2400" b="1" dirty="0"/>
          </a:p>
        </p:txBody>
      </p:sp>
      <p:grpSp>
        <p:nvGrpSpPr>
          <p:cNvPr id="105" name="Group 104" descr="\documentclass{article}&#10;\usepackage{amsmath}&#10;\pagestyle{empty}&#10;\begin{document}&#10;&#10;&#10;$\sigma_{\mathrm{DM}-\mathrm{neu}}\simeq\frac{g^4}{4\pi\,m_{\mathrm{DM}}^2}\simeq3\times10^{-33}\left(\frac{g}{0.1}\right)^4\left(\frac{m_{\mathrm{DM}}}{\mathrm{GeV}}\right)^{-2}\mathrm{cm}^{2}$&#10;&#10;\end{document}" title="IguanaTex Shape Display">
            <a:extLst>
              <a:ext uri="{FF2B5EF4-FFF2-40B4-BE49-F238E27FC236}">
                <a16:creationId xmlns:a16="http://schemas.microsoft.com/office/drawing/2014/main" id="{18CBC527-1151-B44D-012E-2B91F6394DF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01482" y="2187394"/>
            <a:ext cx="6858715" cy="499413"/>
            <a:chOff x="7076657" y="3787359"/>
            <a:chExt cx="6858715" cy="499413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7D2EFA8-FBB5-1BE7-41BF-9EB372E9AF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76657" y="3980521"/>
              <a:ext cx="160459" cy="130270"/>
            </a:xfrm>
            <a:custGeom>
              <a:avLst/>
              <a:gdLst>
                <a:gd name="connsiteX0" fmla="*/ 145673 w 160459"/>
                <a:gd name="connsiteY0" fmla="*/ 17158 h 130270"/>
                <a:gd name="connsiteX1" fmla="*/ 160536 w 160459"/>
                <a:gd name="connsiteY1" fmla="*/ 7137 h 130270"/>
                <a:gd name="connsiteX2" fmla="*/ 148706 w 160459"/>
                <a:gd name="connsiteY2" fmla="*/ 63 h 130270"/>
                <a:gd name="connsiteX3" fmla="*/ 79548 w 160459"/>
                <a:gd name="connsiteY3" fmla="*/ 63 h 130270"/>
                <a:gd name="connsiteX4" fmla="*/ 77 w 160459"/>
                <a:gd name="connsiteY4" fmla="*/ 83767 h 130270"/>
                <a:gd name="connsiteX5" fmla="*/ 45576 w 160459"/>
                <a:gd name="connsiteY5" fmla="*/ 130334 h 130270"/>
                <a:gd name="connsiteX6" fmla="*/ 121710 w 160459"/>
                <a:gd name="connsiteY6" fmla="*/ 49283 h 130270"/>
                <a:gd name="connsiteX7" fmla="*/ 112307 w 160459"/>
                <a:gd name="connsiteY7" fmla="*/ 17158 h 130270"/>
                <a:gd name="connsiteX8" fmla="*/ 145673 w 160459"/>
                <a:gd name="connsiteY8" fmla="*/ 17158 h 130270"/>
                <a:gd name="connsiteX9" fmla="*/ 45879 w 160459"/>
                <a:gd name="connsiteY9" fmla="*/ 123850 h 130270"/>
                <a:gd name="connsiteX10" fmla="*/ 18883 w 160459"/>
                <a:gd name="connsiteY10" fmla="*/ 92019 h 130270"/>
                <a:gd name="connsiteX11" fmla="*/ 33139 w 160459"/>
                <a:gd name="connsiteY11" fmla="*/ 41620 h 130270"/>
                <a:gd name="connsiteX12" fmla="*/ 74391 w 160459"/>
                <a:gd name="connsiteY12" fmla="*/ 17158 h 130270"/>
                <a:gd name="connsiteX13" fmla="*/ 102297 w 160459"/>
                <a:gd name="connsiteY13" fmla="*/ 45747 h 130270"/>
                <a:gd name="connsiteX14" fmla="*/ 85918 w 160459"/>
                <a:gd name="connsiteY14" fmla="*/ 98798 h 130270"/>
                <a:gd name="connsiteX15" fmla="*/ 45879 w 160459"/>
                <a:gd name="connsiteY15" fmla="*/ 123850 h 13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459" h="130270">
                  <a:moveTo>
                    <a:pt x="145673" y="17158"/>
                  </a:moveTo>
                  <a:cubicBezTo>
                    <a:pt x="149616" y="17158"/>
                    <a:pt x="160536" y="17158"/>
                    <a:pt x="160536" y="7137"/>
                  </a:cubicBezTo>
                  <a:cubicBezTo>
                    <a:pt x="160536" y="63"/>
                    <a:pt x="154166" y="63"/>
                    <a:pt x="148706" y="63"/>
                  </a:cubicBezTo>
                  <a:lnTo>
                    <a:pt x="79548" y="63"/>
                  </a:lnTo>
                  <a:cubicBezTo>
                    <a:pt x="33746" y="63"/>
                    <a:pt x="77" y="48694"/>
                    <a:pt x="77" y="83767"/>
                  </a:cubicBezTo>
                  <a:cubicBezTo>
                    <a:pt x="77" y="109703"/>
                    <a:pt x="17973" y="130334"/>
                    <a:pt x="45576" y="130334"/>
                  </a:cubicBezTo>
                  <a:cubicBezTo>
                    <a:pt x="81368" y="130334"/>
                    <a:pt x="121710" y="94672"/>
                    <a:pt x="121710" y="49283"/>
                  </a:cubicBezTo>
                  <a:cubicBezTo>
                    <a:pt x="121710" y="44273"/>
                    <a:pt x="121710" y="30126"/>
                    <a:pt x="112307" y="17158"/>
                  </a:cubicBezTo>
                  <a:lnTo>
                    <a:pt x="145673" y="17158"/>
                  </a:lnTo>
                  <a:close/>
                  <a:moveTo>
                    <a:pt x="45879" y="123850"/>
                  </a:moveTo>
                  <a:cubicBezTo>
                    <a:pt x="31016" y="123850"/>
                    <a:pt x="18883" y="113240"/>
                    <a:pt x="18883" y="92019"/>
                  </a:cubicBezTo>
                  <a:cubicBezTo>
                    <a:pt x="18883" y="83177"/>
                    <a:pt x="22523" y="59009"/>
                    <a:pt x="33139" y="41620"/>
                  </a:cubicBezTo>
                  <a:cubicBezTo>
                    <a:pt x="45879" y="21284"/>
                    <a:pt x="64078" y="17158"/>
                    <a:pt x="74391" y="17158"/>
                  </a:cubicBezTo>
                  <a:cubicBezTo>
                    <a:pt x="99871" y="17158"/>
                    <a:pt x="102297" y="36610"/>
                    <a:pt x="102297" y="45747"/>
                  </a:cubicBezTo>
                  <a:cubicBezTo>
                    <a:pt x="102297" y="59599"/>
                    <a:pt x="96231" y="83767"/>
                    <a:pt x="85918" y="98798"/>
                  </a:cubicBezTo>
                  <a:cubicBezTo>
                    <a:pt x="74088" y="116187"/>
                    <a:pt x="57709" y="123850"/>
                    <a:pt x="45879" y="123850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8EB364-A6CF-4712-C89A-1BF45AD6076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50770" y="4010848"/>
              <a:ext cx="155211" cy="140910"/>
            </a:xfrm>
            <a:custGeom>
              <a:avLst/>
              <a:gdLst>
                <a:gd name="connsiteX0" fmla="*/ 82 w 155211"/>
                <a:gd name="connsiteY0" fmla="*/ 65 h 140910"/>
                <a:gd name="connsiteX1" fmla="*/ 82 w 155211"/>
                <a:gd name="connsiteY1" fmla="*/ 7492 h 140910"/>
                <a:gd name="connsiteX2" fmla="*/ 5178 w 155211"/>
                <a:gd name="connsiteY2" fmla="*/ 7492 h 140910"/>
                <a:gd name="connsiteX3" fmla="*/ 21952 w 155211"/>
                <a:gd name="connsiteY3" fmla="*/ 16776 h 140910"/>
                <a:gd name="connsiteX4" fmla="*/ 21952 w 155211"/>
                <a:gd name="connsiteY4" fmla="*/ 124264 h 140910"/>
                <a:gd name="connsiteX5" fmla="*/ 5178 w 155211"/>
                <a:gd name="connsiteY5" fmla="*/ 133548 h 140910"/>
                <a:gd name="connsiteX6" fmla="*/ 82 w 155211"/>
                <a:gd name="connsiteY6" fmla="*/ 133548 h 140910"/>
                <a:gd name="connsiteX7" fmla="*/ 82 w 155211"/>
                <a:gd name="connsiteY7" fmla="*/ 140975 h 140910"/>
                <a:gd name="connsiteX8" fmla="*/ 83740 w 155211"/>
                <a:gd name="connsiteY8" fmla="*/ 140975 h 140910"/>
                <a:gd name="connsiteX9" fmla="*/ 155294 w 155211"/>
                <a:gd name="connsiteY9" fmla="*/ 71655 h 140910"/>
                <a:gd name="connsiteX10" fmla="*/ 83740 w 155211"/>
                <a:gd name="connsiteY10" fmla="*/ 65 h 140910"/>
                <a:gd name="connsiteX11" fmla="*/ 82 w 155211"/>
                <a:gd name="connsiteY11" fmla="*/ 65 h 140910"/>
                <a:gd name="connsiteX12" fmla="*/ 51466 w 155211"/>
                <a:gd name="connsiteY12" fmla="*/ 133548 h 140910"/>
                <a:gd name="connsiteX13" fmla="*/ 41274 w 155211"/>
                <a:gd name="connsiteY13" fmla="*/ 125502 h 140910"/>
                <a:gd name="connsiteX14" fmla="*/ 41274 w 155211"/>
                <a:gd name="connsiteY14" fmla="*/ 15538 h 140910"/>
                <a:gd name="connsiteX15" fmla="*/ 51466 w 155211"/>
                <a:gd name="connsiteY15" fmla="*/ 7492 h 140910"/>
                <a:gd name="connsiteX16" fmla="*/ 77794 w 155211"/>
                <a:gd name="connsiteY16" fmla="*/ 7492 h 140910"/>
                <a:gd name="connsiteX17" fmla="*/ 121322 w 155211"/>
                <a:gd name="connsiteY17" fmla="*/ 26885 h 140910"/>
                <a:gd name="connsiteX18" fmla="*/ 133424 w 155211"/>
                <a:gd name="connsiteY18" fmla="*/ 71655 h 140910"/>
                <a:gd name="connsiteX19" fmla="*/ 119835 w 155211"/>
                <a:gd name="connsiteY19" fmla="*/ 116631 h 140910"/>
                <a:gd name="connsiteX20" fmla="*/ 78007 w 155211"/>
                <a:gd name="connsiteY20" fmla="*/ 133548 h 140910"/>
                <a:gd name="connsiteX21" fmla="*/ 51466 w 155211"/>
                <a:gd name="connsiteY21" fmla="*/ 133548 h 1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11" h="140910">
                  <a:moveTo>
                    <a:pt x="82" y="65"/>
                  </a:moveTo>
                  <a:lnTo>
                    <a:pt x="82" y="7492"/>
                  </a:lnTo>
                  <a:lnTo>
                    <a:pt x="5178" y="7492"/>
                  </a:lnTo>
                  <a:cubicBezTo>
                    <a:pt x="21528" y="7492"/>
                    <a:pt x="21952" y="9555"/>
                    <a:pt x="21952" y="16776"/>
                  </a:cubicBezTo>
                  <a:lnTo>
                    <a:pt x="21952" y="124264"/>
                  </a:lnTo>
                  <a:cubicBezTo>
                    <a:pt x="21952" y="131279"/>
                    <a:pt x="21528" y="133548"/>
                    <a:pt x="5178" y="133548"/>
                  </a:cubicBezTo>
                  <a:lnTo>
                    <a:pt x="82" y="133548"/>
                  </a:lnTo>
                  <a:lnTo>
                    <a:pt x="82" y="140975"/>
                  </a:lnTo>
                  <a:lnTo>
                    <a:pt x="83740" y="140975"/>
                  </a:lnTo>
                  <a:cubicBezTo>
                    <a:pt x="122808" y="140975"/>
                    <a:pt x="155294" y="110441"/>
                    <a:pt x="155294" y="71655"/>
                  </a:cubicBezTo>
                  <a:cubicBezTo>
                    <a:pt x="155294" y="32456"/>
                    <a:pt x="123233" y="65"/>
                    <a:pt x="83740" y="65"/>
                  </a:cubicBezTo>
                  <a:lnTo>
                    <a:pt x="82" y="65"/>
                  </a:lnTo>
                  <a:close/>
                  <a:moveTo>
                    <a:pt x="51466" y="133548"/>
                  </a:moveTo>
                  <a:cubicBezTo>
                    <a:pt x="41486" y="133548"/>
                    <a:pt x="41274" y="131898"/>
                    <a:pt x="41274" y="125502"/>
                  </a:cubicBezTo>
                  <a:lnTo>
                    <a:pt x="41274" y="15538"/>
                  </a:lnTo>
                  <a:cubicBezTo>
                    <a:pt x="41274" y="9143"/>
                    <a:pt x="41486" y="7492"/>
                    <a:pt x="51466" y="7492"/>
                  </a:cubicBezTo>
                  <a:lnTo>
                    <a:pt x="77794" y="7492"/>
                  </a:lnTo>
                  <a:cubicBezTo>
                    <a:pt x="95842" y="7492"/>
                    <a:pt x="111554" y="14713"/>
                    <a:pt x="121322" y="26885"/>
                  </a:cubicBezTo>
                  <a:cubicBezTo>
                    <a:pt x="130027" y="38026"/>
                    <a:pt x="133424" y="53706"/>
                    <a:pt x="133424" y="71655"/>
                  </a:cubicBezTo>
                  <a:cubicBezTo>
                    <a:pt x="133424" y="95587"/>
                    <a:pt x="127267" y="107966"/>
                    <a:pt x="119835" y="116631"/>
                  </a:cubicBezTo>
                  <a:cubicBezTo>
                    <a:pt x="110281" y="127153"/>
                    <a:pt x="94993" y="133548"/>
                    <a:pt x="78007" y="133548"/>
                  </a:cubicBezTo>
                  <a:lnTo>
                    <a:pt x="51466" y="133548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5788EB-B2D3-5099-9E0E-5B9850B7086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434248" y="4010848"/>
              <a:ext cx="191731" cy="140910"/>
            </a:xfrm>
            <a:custGeom>
              <a:avLst/>
              <a:gdLst>
                <a:gd name="connsiteX0" fmla="*/ 45314 w 191731"/>
                <a:gd name="connsiteY0" fmla="*/ 4604 h 140910"/>
                <a:gd name="connsiteX1" fmla="*/ 37246 w 191731"/>
                <a:gd name="connsiteY1" fmla="*/ 65 h 140910"/>
                <a:gd name="connsiteX2" fmla="*/ 88 w 191731"/>
                <a:gd name="connsiteY2" fmla="*/ 65 h 140910"/>
                <a:gd name="connsiteX3" fmla="*/ 88 w 191731"/>
                <a:gd name="connsiteY3" fmla="*/ 7492 h 140910"/>
                <a:gd name="connsiteX4" fmla="*/ 5184 w 191731"/>
                <a:gd name="connsiteY4" fmla="*/ 7492 h 140910"/>
                <a:gd name="connsiteX5" fmla="*/ 21958 w 191731"/>
                <a:gd name="connsiteY5" fmla="*/ 16776 h 140910"/>
                <a:gd name="connsiteX6" fmla="*/ 21958 w 191731"/>
                <a:gd name="connsiteY6" fmla="*/ 118694 h 140910"/>
                <a:gd name="connsiteX7" fmla="*/ 88 w 191731"/>
                <a:gd name="connsiteY7" fmla="*/ 133548 h 140910"/>
                <a:gd name="connsiteX8" fmla="*/ 88 w 191731"/>
                <a:gd name="connsiteY8" fmla="*/ 140975 h 140910"/>
                <a:gd name="connsiteX9" fmla="*/ 25992 w 191731"/>
                <a:gd name="connsiteY9" fmla="*/ 140150 h 140910"/>
                <a:gd name="connsiteX10" fmla="*/ 51896 w 191731"/>
                <a:gd name="connsiteY10" fmla="*/ 140975 h 140910"/>
                <a:gd name="connsiteX11" fmla="*/ 51896 w 191731"/>
                <a:gd name="connsiteY11" fmla="*/ 133548 h 140910"/>
                <a:gd name="connsiteX12" fmla="*/ 30027 w 191731"/>
                <a:gd name="connsiteY12" fmla="*/ 118694 h 140910"/>
                <a:gd name="connsiteX13" fmla="*/ 30027 w 191731"/>
                <a:gd name="connsiteY13" fmla="*/ 9968 h 140910"/>
                <a:gd name="connsiteX14" fmla="*/ 30239 w 191731"/>
                <a:gd name="connsiteY14" fmla="*/ 9762 h 140910"/>
                <a:gd name="connsiteX15" fmla="*/ 85444 w 191731"/>
                <a:gd name="connsiteY15" fmla="*/ 136230 h 140910"/>
                <a:gd name="connsiteX16" fmla="*/ 90752 w 191731"/>
                <a:gd name="connsiteY16" fmla="*/ 140975 h 140910"/>
                <a:gd name="connsiteX17" fmla="*/ 95848 w 191731"/>
                <a:gd name="connsiteY17" fmla="*/ 136643 h 140910"/>
                <a:gd name="connsiteX18" fmla="*/ 151903 w 191731"/>
                <a:gd name="connsiteY18" fmla="*/ 7698 h 140910"/>
                <a:gd name="connsiteX19" fmla="*/ 152115 w 191731"/>
                <a:gd name="connsiteY19" fmla="*/ 7905 h 140910"/>
                <a:gd name="connsiteX20" fmla="*/ 152115 w 191731"/>
                <a:gd name="connsiteY20" fmla="*/ 124264 h 140910"/>
                <a:gd name="connsiteX21" fmla="*/ 135341 w 191731"/>
                <a:gd name="connsiteY21" fmla="*/ 133548 h 140910"/>
                <a:gd name="connsiteX22" fmla="*/ 130245 w 191731"/>
                <a:gd name="connsiteY22" fmla="*/ 133548 h 140910"/>
                <a:gd name="connsiteX23" fmla="*/ 130245 w 191731"/>
                <a:gd name="connsiteY23" fmla="*/ 140975 h 140910"/>
                <a:gd name="connsiteX24" fmla="*/ 161033 w 191731"/>
                <a:gd name="connsiteY24" fmla="*/ 140150 h 140910"/>
                <a:gd name="connsiteX25" fmla="*/ 191820 w 191731"/>
                <a:gd name="connsiteY25" fmla="*/ 140975 h 140910"/>
                <a:gd name="connsiteX26" fmla="*/ 191820 w 191731"/>
                <a:gd name="connsiteY26" fmla="*/ 133548 h 140910"/>
                <a:gd name="connsiteX27" fmla="*/ 186724 w 191731"/>
                <a:gd name="connsiteY27" fmla="*/ 133548 h 140910"/>
                <a:gd name="connsiteX28" fmla="*/ 169951 w 191731"/>
                <a:gd name="connsiteY28" fmla="*/ 124264 h 140910"/>
                <a:gd name="connsiteX29" fmla="*/ 169951 w 191731"/>
                <a:gd name="connsiteY29" fmla="*/ 16776 h 140910"/>
                <a:gd name="connsiteX30" fmla="*/ 186724 w 191731"/>
                <a:gd name="connsiteY30" fmla="*/ 7492 h 140910"/>
                <a:gd name="connsiteX31" fmla="*/ 191820 w 191731"/>
                <a:gd name="connsiteY31" fmla="*/ 7492 h 140910"/>
                <a:gd name="connsiteX32" fmla="*/ 191820 w 191731"/>
                <a:gd name="connsiteY32" fmla="*/ 65 h 140910"/>
                <a:gd name="connsiteX33" fmla="*/ 154875 w 191731"/>
                <a:gd name="connsiteY33" fmla="*/ 65 h 140910"/>
                <a:gd name="connsiteX34" fmla="*/ 147019 w 191731"/>
                <a:gd name="connsiteY34" fmla="*/ 4191 h 140910"/>
                <a:gd name="connsiteX35" fmla="*/ 96061 w 191731"/>
                <a:gd name="connsiteY35" fmla="*/ 121170 h 140910"/>
                <a:gd name="connsiteX36" fmla="*/ 45314 w 191731"/>
                <a:gd name="connsiteY36" fmla="*/ 4604 h 1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731" h="140910">
                  <a:moveTo>
                    <a:pt x="45314" y="4604"/>
                  </a:moveTo>
                  <a:cubicBezTo>
                    <a:pt x="43403" y="65"/>
                    <a:pt x="41705" y="65"/>
                    <a:pt x="37246" y="65"/>
                  </a:cubicBezTo>
                  <a:lnTo>
                    <a:pt x="88" y="65"/>
                  </a:lnTo>
                  <a:lnTo>
                    <a:pt x="88" y="7492"/>
                  </a:lnTo>
                  <a:lnTo>
                    <a:pt x="5184" y="7492"/>
                  </a:lnTo>
                  <a:cubicBezTo>
                    <a:pt x="21533" y="7492"/>
                    <a:pt x="21958" y="9555"/>
                    <a:pt x="21958" y="16776"/>
                  </a:cubicBezTo>
                  <a:lnTo>
                    <a:pt x="21958" y="118694"/>
                  </a:lnTo>
                  <a:cubicBezTo>
                    <a:pt x="21958" y="124264"/>
                    <a:pt x="21958" y="133548"/>
                    <a:pt x="88" y="133548"/>
                  </a:cubicBezTo>
                  <a:lnTo>
                    <a:pt x="88" y="140975"/>
                  </a:lnTo>
                  <a:cubicBezTo>
                    <a:pt x="8794" y="140356"/>
                    <a:pt x="17287" y="140150"/>
                    <a:pt x="25992" y="140150"/>
                  </a:cubicBezTo>
                  <a:cubicBezTo>
                    <a:pt x="34698" y="140150"/>
                    <a:pt x="43191" y="140356"/>
                    <a:pt x="51896" y="140975"/>
                  </a:cubicBezTo>
                  <a:lnTo>
                    <a:pt x="51896" y="133548"/>
                  </a:lnTo>
                  <a:cubicBezTo>
                    <a:pt x="30027" y="133548"/>
                    <a:pt x="30027" y="124264"/>
                    <a:pt x="30027" y="118694"/>
                  </a:cubicBezTo>
                  <a:lnTo>
                    <a:pt x="30027" y="9968"/>
                  </a:lnTo>
                  <a:lnTo>
                    <a:pt x="30239" y="9762"/>
                  </a:lnTo>
                  <a:lnTo>
                    <a:pt x="85444" y="136230"/>
                  </a:lnTo>
                  <a:cubicBezTo>
                    <a:pt x="86506" y="138706"/>
                    <a:pt x="87567" y="140975"/>
                    <a:pt x="90752" y="140975"/>
                  </a:cubicBezTo>
                  <a:cubicBezTo>
                    <a:pt x="92239" y="140975"/>
                    <a:pt x="94150" y="140356"/>
                    <a:pt x="95848" y="136643"/>
                  </a:cubicBezTo>
                  <a:lnTo>
                    <a:pt x="151903" y="7698"/>
                  </a:lnTo>
                  <a:lnTo>
                    <a:pt x="152115" y="7905"/>
                  </a:lnTo>
                  <a:lnTo>
                    <a:pt x="152115" y="124264"/>
                  </a:lnTo>
                  <a:cubicBezTo>
                    <a:pt x="152115" y="131279"/>
                    <a:pt x="151690" y="133548"/>
                    <a:pt x="135341" y="133548"/>
                  </a:cubicBezTo>
                  <a:lnTo>
                    <a:pt x="130245" y="133548"/>
                  </a:lnTo>
                  <a:lnTo>
                    <a:pt x="130245" y="140975"/>
                  </a:lnTo>
                  <a:cubicBezTo>
                    <a:pt x="140437" y="140563"/>
                    <a:pt x="152327" y="140150"/>
                    <a:pt x="161033" y="140150"/>
                  </a:cubicBezTo>
                  <a:cubicBezTo>
                    <a:pt x="169738" y="140150"/>
                    <a:pt x="181629" y="140563"/>
                    <a:pt x="191820" y="140975"/>
                  </a:cubicBezTo>
                  <a:lnTo>
                    <a:pt x="191820" y="133548"/>
                  </a:lnTo>
                  <a:lnTo>
                    <a:pt x="186724" y="133548"/>
                  </a:lnTo>
                  <a:cubicBezTo>
                    <a:pt x="170375" y="133548"/>
                    <a:pt x="169951" y="131485"/>
                    <a:pt x="169951" y="124264"/>
                  </a:cubicBezTo>
                  <a:lnTo>
                    <a:pt x="169951" y="16776"/>
                  </a:lnTo>
                  <a:cubicBezTo>
                    <a:pt x="169951" y="9762"/>
                    <a:pt x="170375" y="7492"/>
                    <a:pt x="186724" y="7492"/>
                  </a:cubicBezTo>
                  <a:lnTo>
                    <a:pt x="191820" y="7492"/>
                  </a:lnTo>
                  <a:lnTo>
                    <a:pt x="191820" y="65"/>
                  </a:lnTo>
                  <a:lnTo>
                    <a:pt x="154875" y="65"/>
                  </a:lnTo>
                  <a:cubicBezTo>
                    <a:pt x="150629" y="65"/>
                    <a:pt x="148718" y="65"/>
                    <a:pt x="147019" y="4191"/>
                  </a:cubicBezTo>
                  <a:lnTo>
                    <a:pt x="96061" y="121170"/>
                  </a:lnTo>
                  <a:lnTo>
                    <a:pt x="45314" y="4604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68C5D1F-EE94-40BD-D68D-DCD020E0757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662242" y="4095023"/>
              <a:ext cx="143533" cy="10109"/>
            </a:xfrm>
            <a:custGeom>
              <a:avLst/>
              <a:gdLst>
                <a:gd name="connsiteX0" fmla="*/ 135136 w 143533"/>
                <a:gd name="connsiteY0" fmla="*/ 10174 h 10109"/>
                <a:gd name="connsiteX1" fmla="*/ 143629 w 143533"/>
                <a:gd name="connsiteY1" fmla="*/ 5223 h 10109"/>
                <a:gd name="connsiteX2" fmla="*/ 135136 w 143533"/>
                <a:gd name="connsiteY2" fmla="*/ 65 h 10109"/>
                <a:gd name="connsiteX3" fmla="*/ 8589 w 143533"/>
                <a:gd name="connsiteY3" fmla="*/ 65 h 10109"/>
                <a:gd name="connsiteX4" fmla="*/ 96 w 143533"/>
                <a:gd name="connsiteY4" fmla="*/ 5016 h 10109"/>
                <a:gd name="connsiteX5" fmla="*/ 8589 w 143533"/>
                <a:gd name="connsiteY5" fmla="*/ 10174 h 10109"/>
                <a:gd name="connsiteX6" fmla="*/ 135136 w 143533"/>
                <a:gd name="connsiteY6" fmla="*/ 10174 h 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33" h="10109">
                  <a:moveTo>
                    <a:pt x="135136" y="10174"/>
                  </a:moveTo>
                  <a:cubicBezTo>
                    <a:pt x="138533" y="10174"/>
                    <a:pt x="143629" y="10174"/>
                    <a:pt x="143629" y="5223"/>
                  </a:cubicBezTo>
                  <a:cubicBezTo>
                    <a:pt x="143629" y="65"/>
                    <a:pt x="138746" y="65"/>
                    <a:pt x="135136" y="65"/>
                  </a:cubicBezTo>
                  <a:lnTo>
                    <a:pt x="8589" y="65"/>
                  </a:lnTo>
                  <a:cubicBezTo>
                    <a:pt x="5191" y="65"/>
                    <a:pt x="96" y="65"/>
                    <a:pt x="96" y="5016"/>
                  </a:cubicBezTo>
                  <a:cubicBezTo>
                    <a:pt x="96" y="10174"/>
                    <a:pt x="4979" y="10174"/>
                    <a:pt x="8589" y="10174"/>
                  </a:cubicBezTo>
                  <a:lnTo>
                    <a:pt x="135136" y="10174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7639571-A075-CE0A-8767-6ECB23259E6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840355" y="4060776"/>
              <a:ext cx="113807" cy="90983"/>
            </a:xfrm>
            <a:custGeom>
              <a:avLst/>
              <a:gdLst>
                <a:gd name="connsiteX0" fmla="*/ 97985 w 113807"/>
                <a:gd name="connsiteY0" fmla="*/ 28536 h 90983"/>
                <a:gd name="connsiteX1" fmla="*/ 66136 w 113807"/>
                <a:gd name="connsiteY1" fmla="*/ 65 h 90983"/>
                <a:gd name="connsiteX2" fmla="*/ 31526 w 113807"/>
                <a:gd name="connsiteY2" fmla="*/ 20077 h 90983"/>
                <a:gd name="connsiteX3" fmla="*/ 31314 w 113807"/>
                <a:gd name="connsiteY3" fmla="*/ 20077 h 90983"/>
                <a:gd name="connsiteX4" fmla="*/ 31314 w 113807"/>
                <a:gd name="connsiteY4" fmla="*/ 65 h 90983"/>
                <a:gd name="connsiteX5" fmla="*/ 102 w 113807"/>
                <a:gd name="connsiteY5" fmla="*/ 2334 h 90983"/>
                <a:gd name="connsiteX6" fmla="*/ 102 w 113807"/>
                <a:gd name="connsiteY6" fmla="*/ 9762 h 90983"/>
                <a:gd name="connsiteX7" fmla="*/ 16026 w 113807"/>
                <a:gd name="connsiteY7" fmla="*/ 21315 h 90983"/>
                <a:gd name="connsiteX8" fmla="*/ 16026 w 113807"/>
                <a:gd name="connsiteY8" fmla="*/ 74750 h 90983"/>
                <a:gd name="connsiteX9" fmla="*/ 102 w 113807"/>
                <a:gd name="connsiteY9" fmla="*/ 83621 h 90983"/>
                <a:gd name="connsiteX10" fmla="*/ 102 w 113807"/>
                <a:gd name="connsiteY10" fmla="*/ 91048 h 90983"/>
                <a:gd name="connsiteX11" fmla="*/ 24307 w 113807"/>
                <a:gd name="connsiteY11" fmla="*/ 90223 h 90983"/>
                <a:gd name="connsiteX12" fmla="*/ 48725 w 113807"/>
                <a:gd name="connsiteY12" fmla="*/ 91048 h 90983"/>
                <a:gd name="connsiteX13" fmla="*/ 48725 w 113807"/>
                <a:gd name="connsiteY13" fmla="*/ 83621 h 90983"/>
                <a:gd name="connsiteX14" fmla="*/ 32800 w 113807"/>
                <a:gd name="connsiteY14" fmla="*/ 74750 h 90983"/>
                <a:gd name="connsiteX15" fmla="*/ 32800 w 113807"/>
                <a:gd name="connsiteY15" fmla="*/ 37614 h 90983"/>
                <a:gd name="connsiteX16" fmla="*/ 64437 w 113807"/>
                <a:gd name="connsiteY16" fmla="*/ 5842 h 90983"/>
                <a:gd name="connsiteX17" fmla="*/ 81211 w 113807"/>
                <a:gd name="connsiteY17" fmla="*/ 27711 h 90983"/>
                <a:gd name="connsiteX18" fmla="*/ 81211 w 113807"/>
                <a:gd name="connsiteY18" fmla="*/ 74750 h 90983"/>
                <a:gd name="connsiteX19" fmla="*/ 65286 w 113807"/>
                <a:gd name="connsiteY19" fmla="*/ 83621 h 90983"/>
                <a:gd name="connsiteX20" fmla="*/ 65286 w 113807"/>
                <a:gd name="connsiteY20" fmla="*/ 91048 h 90983"/>
                <a:gd name="connsiteX21" fmla="*/ 89492 w 113807"/>
                <a:gd name="connsiteY21" fmla="*/ 90223 h 90983"/>
                <a:gd name="connsiteX22" fmla="*/ 113909 w 113807"/>
                <a:gd name="connsiteY22" fmla="*/ 91048 h 90983"/>
                <a:gd name="connsiteX23" fmla="*/ 113909 w 113807"/>
                <a:gd name="connsiteY23" fmla="*/ 83621 h 90983"/>
                <a:gd name="connsiteX24" fmla="*/ 97985 w 113807"/>
                <a:gd name="connsiteY24" fmla="*/ 74750 h 90983"/>
                <a:gd name="connsiteX25" fmla="*/ 97985 w 113807"/>
                <a:gd name="connsiteY25" fmla="*/ 28536 h 9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807" h="90983">
                  <a:moveTo>
                    <a:pt x="97985" y="28536"/>
                  </a:moveTo>
                  <a:cubicBezTo>
                    <a:pt x="97985" y="10587"/>
                    <a:pt x="88855" y="65"/>
                    <a:pt x="66136" y="65"/>
                  </a:cubicBezTo>
                  <a:cubicBezTo>
                    <a:pt x="48725" y="65"/>
                    <a:pt x="37471" y="9349"/>
                    <a:pt x="31526" y="20077"/>
                  </a:cubicBezTo>
                  <a:lnTo>
                    <a:pt x="31314" y="20077"/>
                  </a:lnTo>
                  <a:lnTo>
                    <a:pt x="31314" y="65"/>
                  </a:lnTo>
                  <a:lnTo>
                    <a:pt x="102" y="2334"/>
                  </a:lnTo>
                  <a:lnTo>
                    <a:pt x="102" y="9762"/>
                  </a:lnTo>
                  <a:cubicBezTo>
                    <a:pt x="14328" y="9762"/>
                    <a:pt x="16026" y="11206"/>
                    <a:pt x="16026" y="21315"/>
                  </a:cubicBezTo>
                  <a:lnTo>
                    <a:pt x="16026" y="74750"/>
                  </a:lnTo>
                  <a:cubicBezTo>
                    <a:pt x="16026" y="83621"/>
                    <a:pt x="13903" y="83621"/>
                    <a:pt x="102" y="83621"/>
                  </a:cubicBezTo>
                  <a:lnTo>
                    <a:pt x="102" y="91048"/>
                  </a:lnTo>
                  <a:cubicBezTo>
                    <a:pt x="526" y="91048"/>
                    <a:pt x="15389" y="90223"/>
                    <a:pt x="24307" y="90223"/>
                  </a:cubicBezTo>
                  <a:cubicBezTo>
                    <a:pt x="32163" y="90223"/>
                    <a:pt x="46814" y="90842"/>
                    <a:pt x="48725" y="91048"/>
                  </a:cubicBezTo>
                  <a:lnTo>
                    <a:pt x="48725" y="83621"/>
                  </a:lnTo>
                  <a:cubicBezTo>
                    <a:pt x="34924" y="83621"/>
                    <a:pt x="32800" y="83621"/>
                    <a:pt x="32800" y="74750"/>
                  </a:cubicBezTo>
                  <a:lnTo>
                    <a:pt x="32800" y="37614"/>
                  </a:lnTo>
                  <a:cubicBezTo>
                    <a:pt x="32800" y="15951"/>
                    <a:pt x="50423" y="5842"/>
                    <a:pt x="64437" y="5842"/>
                  </a:cubicBezTo>
                  <a:cubicBezTo>
                    <a:pt x="79300" y="5842"/>
                    <a:pt x="81211" y="17189"/>
                    <a:pt x="81211" y="27711"/>
                  </a:cubicBezTo>
                  <a:lnTo>
                    <a:pt x="81211" y="74750"/>
                  </a:lnTo>
                  <a:cubicBezTo>
                    <a:pt x="81211" y="83621"/>
                    <a:pt x="79088" y="83621"/>
                    <a:pt x="65286" y="83621"/>
                  </a:cubicBezTo>
                  <a:lnTo>
                    <a:pt x="65286" y="91048"/>
                  </a:lnTo>
                  <a:cubicBezTo>
                    <a:pt x="65711" y="91048"/>
                    <a:pt x="80574" y="90223"/>
                    <a:pt x="89492" y="90223"/>
                  </a:cubicBezTo>
                  <a:cubicBezTo>
                    <a:pt x="97348" y="90223"/>
                    <a:pt x="111999" y="90842"/>
                    <a:pt x="113909" y="91048"/>
                  </a:cubicBezTo>
                  <a:lnTo>
                    <a:pt x="113909" y="83621"/>
                  </a:lnTo>
                  <a:cubicBezTo>
                    <a:pt x="100108" y="83621"/>
                    <a:pt x="97985" y="83621"/>
                    <a:pt x="97985" y="74750"/>
                  </a:cubicBezTo>
                  <a:lnTo>
                    <a:pt x="97985" y="28536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04DF68-64FD-A3E8-CAD9-D12C8F201F8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971140" y="4059744"/>
              <a:ext cx="91088" cy="94077"/>
            </a:xfrm>
            <a:custGeom>
              <a:avLst/>
              <a:gdLst>
                <a:gd name="connsiteX0" fmla="*/ 85250 w 91088"/>
                <a:gd name="connsiteY0" fmla="*/ 45041 h 94077"/>
                <a:gd name="connsiteX1" fmla="*/ 91195 w 91088"/>
                <a:gd name="connsiteY1" fmla="*/ 40502 h 94077"/>
                <a:gd name="connsiteX2" fmla="*/ 49154 w 91088"/>
                <a:gd name="connsiteY2" fmla="*/ 65 h 94077"/>
                <a:gd name="connsiteX3" fmla="*/ 106 w 91088"/>
                <a:gd name="connsiteY3" fmla="*/ 46898 h 94077"/>
                <a:gd name="connsiteX4" fmla="*/ 51914 w 91088"/>
                <a:gd name="connsiteY4" fmla="*/ 94143 h 94077"/>
                <a:gd name="connsiteX5" fmla="*/ 91195 w 91088"/>
                <a:gd name="connsiteY5" fmla="*/ 67322 h 94077"/>
                <a:gd name="connsiteX6" fmla="*/ 87585 w 91088"/>
                <a:gd name="connsiteY6" fmla="*/ 64434 h 94077"/>
                <a:gd name="connsiteX7" fmla="*/ 83763 w 91088"/>
                <a:gd name="connsiteY7" fmla="*/ 67735 h 94077"/>
                <a:gd name="connsiteX8" fmla="*/ 53400 w 91088"/>
                <a:gd name="connsiteY8" fmla="*/ 87541 h 94077"/>
                <a:gd name="connsiteX9" fmla="*/ 27496 w 91088"/>
                <a:gd name="connsiteY9" fmla="*/ 75368 h 94077"/>
                <a:gd name="connsiteX10" fmla="*/ 19428 w 91088"/>
                <a:gd name="connsiteY10" fmla="*/ 45041 h 94077"/>
                <a:gd name="connsiteX11" fmla="*/ 85250 w 91088"/>
                <a:gd name="connsiteY11" fmla="*/ 45041 h 94077"/>
                <a:gd name="connsiteX12" fmla="*/ 19640 w 91088"/>
                <a:gd name="connsiteY12" fmla="*/ 39677 h 94077"/>
                <a:gd name="connsiteX13" fmla="*/ 49154 w 91088"/>
                <a:gd name="connsiteY13" fmla="*/ 5842 h 94077"/>
                <a:gd name="connsiteX14" fmla="*/ 76332 w 91088"/>
                <a:gd name="connsiteY14" fmla="*/ 39677 h 94077"/>
                <a:gd name="connsiteX15" fmla="*/ 19640 w 91088"/>
                <a:gd name="connsiteY15" fmla="*/ 39677 h 9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088" h="94077">
                  <a:moveTo>
                    <a:pt x="85250" y="45041"/>
                  </a:moveTo>
                  <a:cubicBezTo>
                    <a:pt x="89709" y="45041"/>
                    <a:pt x="91195" y="45041"/>
                    <a:pt x="91195" y="40502"/>
                  </a:cubicBezTo>
                  <a:cubicBezTo>
                    <a:pt x="91195" y="22347"/>
                    <a:pt x="80791" y="65"/>
                    <a:pt x="49154" y="65"/>
                  </a:cubicBezTo>
                  <a:cubicBezTo>
                    <a:pt x="21339" y="65"/>
                    <a:pt x="106" y="21521"/>
                    <a:pt x="106" y="46898"/>
                  </a:cubicBezTo>
                  <a:cubicBezTo>
                    <a:pt x="106" y="73099"/>
                    <a:pt x="23675" y="94143"/>
                    <a:pt x="51914" y="94143"/>
                  </a:cubicBezTo>
                  <a:cubicBezTo>
                    <a:pt x="80578" y="94143"/>
                    <a:pt x="91195" y="71861"/>
                    <a:pt x="91195" y="67322"/>
                  </a:cubicBezTo>
                  <a:cubicBezTo>
                    <a:pt x="91195" y="66497"/>
                    <a:pt x="90770" y="64434"/>
                    <a:pt x="87585" y="64434"/>
                  </a:cubicBezTo>
                  <a:cubicBezTo>
                    <a:pt x="84825" y="64434"/>
                    <a:pt x="84400" y="65672"/>
                    <a:pt x="83763" y="67735"/>
                  </a:cubicBezTo>
                  <a:cubicBezTo>
                    <a:pt x="77181" y="84446"/>
                    <a:pt x="61044" y="87541"/>
                    <a:pt x="53400" y="87541"/>
                  </a:cubicBezTo>
                  <a:cubicBezTo>
                    <a:pt x="43421" y="87541"/>
                    <a:pt x="33866" y="83208"/>
                    <a:pt x="27496" y="75368"/>
                  </a:cubicBezTo>
                  <a:cubicBezTo>
                    <a:pt x="19640" y="65672"/>
                    <a:pt x="19428" y="53087"/>
                    <a:pt x="19428" y="45041"/>
                  </a:cubicBezTo>
                  <a:lnTo>
                    <a:pt x="85250" y="45041"/>
                  </a:lnTo>
                  <a:close/>
                  <a:moveTo>
                    <a:pt x="19640" y="39677"/>
                  </a:moveTo>
                  <a:cubicBezTo>
                    <a:pt x="21976" y="10587"/>
                    <a:pt x="41085" y="5842"/>
                    <a:pt x="49154" y="5842"/>
                  </a:cubicBezTo>
                  <a:cubicBezTo>
                    <a:pt x="75270" y="5842"/>
                    <a:pt x="76120" y="34519"/>
                    <a:pt x="76332" y="39677"/>
                  </a:cubicBezTo>
                  <a:lnTo>
                    <a:pt x="19640" y="39677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A99F71B-E1D4-78BE-F254-E57EA814A76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82174" y="4060776"/>
              <a:ext cx="113807" cy="93046"/>
            </a:xfrm>
            <a:custGeom>
              <a:avLst/>
              <a:gdLst>
                <a:gd name="connsiteX0" fmla="*/ 65294 w 113807"/>
                <a:gd name="connsiteY0" fmla="*/ 2334 h 93046"/>
                <a:gd name="connsiteX1" fmla="*/ 65294 w 113807"/>
                <a:gd name="connsiteY1" fmla="*/ 9762 h 93046"/>
                <a:gd name="connsiteX2" fmla="*/ 81219 w 113807"/>
                <a:gd name="connsiteY2" fmla="*/ 21315 h 93046"/>
                <a:gd name="connsiteX3" fmla="*/ 81219 w 113807"/>
                <a:gd name="connsiteY3" fmla="*/ 56594 h 93046"/>
                <a:gd name="connsiteX4" fmla="*/ 52979 w 113807"/>
                <a:gd name="connsiteY4" fmla="*/ 87335 h 93046"/>
                <a:gd name="connsiteX5" fmla="*/ 32808 w 113807"/>
                <a:gd name="connsiteY5" fmla="*/ 67941 h 93046"/>
                <a:gd name="connsiteX6" fmla="*/ 32808 w 113807"/>
                <a:gd name="connsiteY6" fmla="*/ 65 h 93046"/>
                <a:gd name="connsiteX7" fmla="*/ 110 w 113807"/>
                <a:gd name="connsiteY7" fmla="*/ 2334 h 93046"/>
                <a:gd name="connsiteX8" fmla="*/ 110 w 113807"/>
                <a:gd name="connsiteY8" fmla="*/ 9762 h 93046"/>
                <a:gd name="connsiteX9" fmla="*/ 16034 w 113807"/>
                <a:gd name="connsiteY9" fmla="*/ 28742 h 93046"/>
                <a:gd name="connsiteX10" fmla="*/ 16034 w 113807"/>
                <a:gd name="connsiteY10" fmla="*/ 59689 h 93046"/>
                <a:gd name="connsiteX11" fmla="*/ 51493 w 113807"/>
                <a:gd name="connsiteY11" fmla="*/ 93111 h 93046"/>
                <a:gd name="connsiteX12" fmla="*/ 81856 w 113807"/>
                <a:gd name="connsiteY12" fmla="*/ 75781 h 93046"/>
                <a:gd name="connsiteX13" fmla="*/ 82068 w 113807"/>
                <a:gd name="connsiteY13" fmla="*/ 75781 h 93046"/>
                <a:gd name="connsiteX14" fmla="*/ 82068 w 113807"/>
                <a:gd name="connsiteY14" fmla="*/ 93111 h 93046"/>
                <a:gd name="connsiteX15" fmla="*/ 113917 w 113807"/>
                <a:gd name="connsiteY15" fmla="*/ 91048 h 93046"/>
                <a:gd name="connsiteX16" fmla="*/ 113917 w 113807"/>
                <a:gd name="connsiteY16" fmla="*/ 83621 h 93046"/>
                <a:gd name="connsiteX17" fmla="*/ 97993 w 113807"/>
                <a:gd name="connsiteY17" fmla="*/ 72068 h 93046"/>
                <a:gd name="connsiteX18" fmla="*/ 97993 w 113807"/>
                <a:gd name="connsiteY18" fmla="*/ 65 h 93046"/>
                <a:gd name="connsiteX19" fmla="*/ 65294 w 113807"/>
                <a:gd name="connsiteY19" fmla="*/ 2334 h 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807" h="93046">
                  <a:moveTo>
                    <a:pt x="65294" y="2334"/>
                  </a:moveTo>
                  <a:lnTo>
                    <a:pt x="65294" y="9762"/>
                  </a:lnTo>
                  <a:cubicBezTo>
                    <a:pt x="79520" y="9762"/>
                    <a:pt x="81219" y="11206"/>
                    <a:pt x="81219" y="21315"/>
                  </a:cubicBezTo>
                  <a:lnTo>
                    <a:pt x="81219" y="56594"/>
                  </a:lnTo>
                  <a:cubicBezTo>
                    <a:pt x="81219" y="74750"/>
                    <a:pt x="69116" y="87335"/>
                    <a:pt x="52979" y="87335"/>
                  </a:cubicBezTo>
                  <a:cubicBezTo>
                    <a:pt x="33658" y="87335"/>
                    <a:pt x="32808" y="78463"/>
                    <a:pt x="32808" y="67941"/>
                  </a:cubicBezTo>
                  <a:lnTo>
                    <a:pt x="32808" y="65"/>
                  </a:lnTo>
                  <a:lnTo>
                    <a:pt x="110" y="2334"/>
                  </a:lnTo>
                  <a:lnTo>
                    <a:pt x="110" y="9762"/>
                  </a:lnTo>
                  <a:cubicBezTo>
                    <a:pt x="16034" y="9762"/>
                    <a:pt x="16034" y="10381"/>
                    <a:pt x="16034" y="28742"/>
                  </a:cubicBezTo>
                  <a:lnTo>
                    <a:pt x="16034" y="59689"/>
                  </a:lnTo>
                  <a:cubicBezTo>
                    <a:pt x="16034" y="73924"/>
                    <a:pt x="16034" y="93111"/>
                    <a:pt x="51493" y="93111"/>
                  </a:cubicBezTo>
                  <a:cubicBezTo>
                    <a:pt x="56164" y="93111"/>
                    <a:pt x="71664" y="93111"/>
                    <a:pt x="81856" y="75781"/>
                  </a:cubicBezTo>
                  <a:lnTo>
                    <a:pt x="82068" y="75781"/>
                  </a:lnTo>
                  <a:lnTo>
                    <a:pt x="82068" y="93111"/>
                  </a:lnTo>
                  <a:lnTo>
                    <a:pt x="113917" y="91048"/>
                  </a:lnTo>
                  <a:lnTo>
                    <a:pt x="113917" y="83621"/>
                  </a:lnTo>
                  <a:cubicBezTo>
                    <a:pt x="99691" y="83621"/>
                    <a:pt x="97993" y="82177"/>
                    <a:pt x="97993" y="72068"/>
                  </a:cubicBezTo>
                  <a:lnTo>
                    <a:pt x="97993" y="65"/>
                  </a:lnTo>
                  <a:lnTo>
                    <a:pt x="65294" y="2334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009984-0BD1-4EC3-7067-6B857E9B924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20781" y="3970795"/>
              <a:ext cx="202318" cy="126144"/>
            </a:xfrm>
            <a:custGeom>
              <a:avLst/>
              <a:gdLst>
                <a:gd name="connsiteX0" fmla="*/ 202435 w 202318"/>
                <a:gd name="connsiteY0" fmla="*/ 9495 h 126144"/>
                <a:gd name="connsiteX1" fmla="*/ 198189 w 202318"/>
                <a:gd name="connsiteY1" fmla="*/ 358 h 126144"/>
                <a:gd name="connsiteX2" fmla="*/ 193942 w 202318"/>
                <a:gd name="connsiteY2" fmla="*/ 8316 h 126144"/>
                <a:gd name="connsiteX3" fmla="*/ 151780 w 202318"/>
                <a:gd name="connsiteY3" fmla="*/ 46631 h 126144"/>
                <a:gd name="connsiteX4" fmla="*/ 103248 w 202318"/>
                <a:gd name="connsiteY4" fmla="*/ 24526 h 126144"/>
                <a:gd name="connsiteX5" fmla="*/ 50773 w 202318"/>
                <a:gd name="connsiteY5" fmla="*/ 63 h 126144"/>
                <a:gd name="connsiteX6" fmla="*/ 117 w 202318"/>
                <a:gd name="connsiteY6" fmla="*/ 53704 h 126144"/>
                <a:gd name="connsiteX7" fmla="*/ 4364 w 202318"/>
                <a:gd name="connsiteY7" fmla="*/ 62841 h 126144"/>
                <a:gd name="connsiteX8" fmla="*/ 8611 w 202318"/>
                <a:gd name="connsiteY8" fmla="*/ 56062 h 126144"/>
                <a:gd name="connsiteX9" fmla="*/ 50773 w 202318"/>
                <a:gd name="connsiteY9" fmla="*/ 16568 h 126144"/>
                <a:gd name="connsiteX10" fmla="*/ 99305 w 202318"/>
                <a:gd name="connsiteY10" fmla="*/ 38673 h 126144"/>
                <a:gd name="connsiteX11" fmla="*/ 151780 w 202318"/>
                <a:gd name="connsiteY11" fmla="*/ 63136 h 126144"/>
                <a:gd name="connsiteX12" fmla="*/ 202435 w 202318"/>
                <a:gd name="connsiteY12" fmla="*/ 9495 h 126144"/>
                <a:gd name="connsiteX13" fmla="*/ 11037 w 202318"/>
                <a:gd name="connsiteY13" fmla="*/ 114419 h 126144"/>
                <a:gd name="connsiteX14" fmla="*/ 117 w 202318"/>
                <a:gd name="connsiteY14" fmla="*/ 120313 h 126144"/>
                <a:gd name="connsiteX15" fmla="*/ 10734 w 202318"/>
                <a:gd name="connsiteY15" fmla="*/ 126208 h 126144"/>
                <a:gd name="connsiteX16" fmla="*/ 191819 w 202318"/>
                <a:gd name="connsiteY16" fmla="*/ 126208 h 126144"/>
                <a:gd name="connsiteX17" fmla="*/ 202435 w 202318"/>
                <a:gd name="connsiteY17" fmla="*/ 120313 h 126144"/>
                <a:gd name="connsiteX18" fmla="*/ 191516 w 202318"/>
                <a:gd name="connsiteY18" fmla="*/ 114419 h 126144"/>
                <a:gd name="connsiteX19" fmla="*/ 11037 w 202318"/>
                <a:gd name="connsiteY19" fmla="*/ 114419 h 12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318" h="126144">
                  <a:moveTo>
                    <a:pt x="202435" y="9495"/>
                  </a:moveTo>
                  <a:cubicBezTo>
                    <a:pt x="202435" y="3011"/>
                    <a:pt x="200312" y="358"/>
                    <a:pt x="198189" y="358"/>
                  </a:cubicBezTo>
                  <a:cubicBezTo>
                    <a:pt x="196976" y="358"/>
                    <a:pt x="194246" y="1537"/>
                    <a:pt x="193942" y="8316"/>
                  </a:cubicBezTo>
                  <a:cubicBezTo>
                    <a:pt x="192729" y="32778"/>
                    <a:pt x="171496" y="46631"/>
                    <a:pt x="151780" y="46631"/>
                  </a:cubicBezTo>
                  <a:cubicBezTo>
                    <a:pt x="133581" y="46631"/>
                    <a:pt x="119021" y="36315"/>
                    <a:pt x="103248" y="24526"/>
                  </a:cubicBezTo>
                  <a:cubicBezTo>
                    <a:pt x="87172" y="12147"/>
                    <a:pt x="71096" y="63"/>
                    <a:pt x="50773" y="63"/>
                  </a:cubicBezTo>
                  <a:cubicBezTo>
                    <a:pt x="21047" y="63"/>
                    <a:pt x="117" y="26000"/>
                    <a:pt x="117" y="53704"/>
                  </a:cubicBezTo>
                  <a:cubicBezTo>
                    <a:pt x="117" y="62546"/>
                    <a:pt x="4061" y="62841"/>
                    <a:pt x="4364" y="62841"/>
                  </a:cubicBezTo>
                  <a:cubicBezTo>
                    <a:pt x="7701" y="62841"/>
                    <a:pt x="8611" y="56946"/>
                    <a:pt x="8611" y="56062"/>
                  </a:cubicBezTo>
                  <a:cubicBezTo>
                    <a:pt x="10127" y="27179"/>
                    <a:pt x="34393" y="16568"/>
                    <a:pt x="50773" y="16568"/>
                  </a:cubicBezTo>
                  <a:cubicBezTo>
                    <a:pt x="68972" y="16568"/>
                    <a:pt x="83532" y="26884"/>
                    <a:pt x="99305" y="38673"/>
                  </a:cubicBezTo>
                  <a:cubicBezTo>
                    <a:pt x="115381" y="51052"/>
                    <a:pt x="131457" y="63136"/>
                    <a:pt x="151780" y="63136"/>
                  </a:cubicBezTo>
                  <a:cubicBezTo>
                    <a:pt x="181506" y="63136"/>
                    <a:pt x="202435" y="37199"/>
                    <a:pt x="202435" y="9495"/>
                  </a:cubicBezTo>
                  <a:close/>
                  <a:moveTo>
                    <a:pt x="11037" y="114419"/>
                  </a:moveTo>
                  <a:cubicBezTo>
                    <a:pt x="6184" y="114419"/>
                    <a:pt x="117" y="114419"/>
                    <a:pt x="117" y="120313"/>
                  </a:cubicBezTo>
                  <a:cubicBezTo>
                    <a:pt x="117" y="126208"/>
                    <a:pt x="5577" y="126208"/>
                    <a:pt x="10734" y="126208"/>
                  </a:cubicBezTo>
                  <a:lnTo>
                    <a:pt x="191819" y="126208"/>
                  </a:lnTo>
                  <a:cubicBezTo>
                    <a:pt x="196976" y="126208"/>
                    <a:pt x="202435" y="126208"/>
                    <a:pt x="202435" y="120313"/>
                  </a:cubicBezTo>
                  <a:cubicBezTo>
                    <a:pt x="202435" y="114419"/>
                    <a:pt x="196672" y="114419"/>
                    <a:pt x="191516" y="114419"/>
                  </a:cubicBezTo>
                  <a:lnTo>
                    <a:pt x="11037" y="11441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057BA85-8233-0D5F-4CBD-0550A1B6B48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985043" y="3885085"/>
              <a:ext cx="104677" cy="133070"/>
            </a:xfrm>
            <a:custGeom>
              <a:avLst/>
              <a:gdLst>
                <a:gd name="connsiteX0" fmla="*/ 103968 w 104677"/>
                <a:gd name="connsiteY0" fmla="*/ 14913 h 133070"/>
                <a:gd name="connsiteX1" fmla="*/ 104817 w 104677"/>
                <a:gd name="connsiteY1" fmla="*/ 10581 h 133070"/>
                <a:gd name="connsiteX2" fmla="*/ 97598 w 104677"/>
                <a:gd name="connsiteY2" fmla="*/ 3979 h 133070"/>
                <a:gd name="connsiteX3" fmla="*/ 87831 w 104677"/>
                <a:gd name="connsiteY3" fmla="*/ 11819 h 133070"/>
                <a:gd name="connsiteX4" fmla="*/ 65961 w 104677"/>
                <a:gd name="connsiteY4" fmla="*/ 59 h 133070"/>
                <a:gd name="connsiteX5" fmla="*/ 11605 w 104677"/>
                <a:gd name="connsiteY5" fmla="*/ 57207 h 133070"/>
                <a:gd name="connsiteX6" fmla="*/ 43879 w 104677"/>
                <a:gd name="connsiteY6" fmla="*/ 91042 h 133070"/>
                <a:gd name="connsiteX7" fmla="*/ 70420 w 104677"/>
                <a:gd name="connsiteY7" fmla="*/ 79901 h 133070"/>
                <a:gd name="connsiteX8" fmla="*/ 65749 w 104677"/>
                <a:gd name="connsiteY8" fmla="*/ 98469 h 133070"/>
                <a:gd name="connsiteX9" fmla="*/ 53858 w 104677"/>
                <a:gd name="connsiteY9" fmla="*/ 119719 h 133070"/>
                <a:gd name="connsiteX10" fmla="*/ 30078 w 104677"/>
                <a:gd name="connsiteY10" fmla="*/ 127353 h 133070"/>
                <a:gd name="connsiteX11" fmla="*/ 13728 w 104677"/>
                <a:gd name="connsiteY11" fmla="*/ 125909 h 133070"/>
                <a:gd name="connsiteX12" fmla="*/ 20523 w 104677"/>
                <a:gd name="connsiteY12" fmla="*/ 115593 h 133070"/>
                <a:gd name="connsiteX13" fmla="*/ 12242 w 104677"/>
                <a:gd name="connsiteY13" fmla="*/ 107960 h 133070"/>
                <a:gd name="connsiteX14" fmla="*/ 139 w 104677"/>
                <a:gd name="connsiteY14" fmla="*/ 120545 h 133070"/>
                <a:gd name="connsiteX15" fmla="*/ 30290 w 104677"/>
                <a:gd name="connsiteY15" fmla="*/ 133130 h 133070"/>
                <a:gd name="connsiteX16" fmla="*/ 80824 w 104677"/>
                <a:gd name="connsiteY16" fmla="*/ 104865 h 133070"/>
                <a:gd name="connsiteX17" fmla="*/ 103968 w 104677"/>
                <a:gd name="connsiteY17" fmla="*/ 14913 h 133070"/>
                <a:gd name="connsiteX18" fmla="*/ 74667 w 104677"/>
                <a:gd name="connsiteY18" fmla="*/ 63603 h 133070"/>
                <a:gd name="connsiteX19" fmla="*/ 70208 w 104677"/>
                <a:gd name="connsiteY19" fmla="*/ 71236 h 133070"/>
                <a:gd name="connsiteX20" fmla="*/ 44516 w 104677"/>
                <a:gd name="connsiteY20" fmla="*/ 85265 h 133070"/>
                <a:gd name="connsiteX21" fmla="*/ 28591 w 104677"/>
                <a:gd name="connsiteY21" fmla="*/ 65666 h 133070"/>
                <a:gd name="connsiteX22" fmla="*/ 39845 w 104677"/>
                <a:gd name="connsiteY22" fmla="*/ 24404 h 133070"/>
                <a:gd name="connsiteX23" fmla="*/ 65961 w 104677"/>
                <a:gd name="connsiteY23" fmla="*/ 5836 h 133070"/>
                <a:gd name="connsiteX24" fmla="*/ 84858 w 104677"/>
                <a:gd name="connsiteY24" fmla="*/ 23372 h 133070"/>
                <a:gd name="connsiteX25" fmla="*/ 84221 w 104677"/>
                <a:gd name="connsiteY25" fmla="*/ 26467 h 133070"/>
                <a:gd name="connsiteX26" fmla="*/ 74667 w 104677"/>
                <a:gd name="connsiteY26" fmla="*/ 63603 h 13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77" h="133070">
                  <a:moveTo>
                    <a:pt x="103968" y="14913"/>
                  </a:moveTo>
                  <a:cubicBezTo>
                    <a:pt x="104817" y="11819"/>
                    <a:pt x="104817" y="10787"/>
                    <a:pt x="104817" y="10581"/>
                  </a:cubicBezTo>
                  <a:cubicBezTo>
                    <a:pt x="104817" y="6042"/>
                    <a:pt x="100995" y="3979"/>
                    <a:pt x="97598" y="3979"/>
                  </a:cubicBezTo>
                  <a:cubicBezTo>
                    <a:pt x="92714" y="3979"/>
                    <a:pt x="88680" y="7899"/>
                    <a:pt x="87831" y="11819"/>
                  </a:cubicBezTo>
                  <a:cubicBezTo>
                    <a:pt x="84221" y="6248"/>
                    <a:pt x="77002" y="59"/>
                    <a:pt x="65961" y="59"/>
                  </a:cubicBezTo>
                  <a:cubicBezTo>
                    <a:pt x="39420" y="59"/>
                    <a:pt x="11605" y="27705"/>
                    <a:pt x="11605" y="57207"/>
                  </a:cubicBezTo>
                  <a:cubicBezTo>
                    <a:pt x="11605" y="78457"/>
                    <a:pt x="26468" y="91042"/>
                    <a:pt x="43879" y="91042"/>
                  </a:cubicBezTo>
                  <a:cubicBezTo>
                    <a:pt x="53646" y="91042"/>
                    <a:pt x="62988" y="86297"/>
                    <a:pt x="70420" y="79901"/>
                  </a:cubicBezTo>
                  <a:lnTo>
                    <a:pt x="65749" y="98469"/>
                  </a:lnTo>
                  <a:cubicBezTo>
                    <a:pt x="63413" y="107134"/>
                    <a:pt x="61927" y="112705"/>
                    <a:pt x="53858" y="119719"/>
                  </a:cubicBezTo>
                  <a:cubicBezTo>
                    <a:pt x="44516" y="127353"/>
                    <a:pt x="35386" y="127353"/>
                    <a:pt x="30078" y="127353"/>
                  </a:cubicBezTo>
                  <a:cubicBezTo>
                    <a:pt x="20311" y="127353"/>
                    <a:pt x="17550" y="126734"/>
                    <a:pt x="13728" y="125909"/>
                  </a:cubicBezTo>
                  <a:cubicBezTo>
                    <a:pt x="19037" y="123433"/>
                    <a:pt x="20523" y="118482"/>
                    <a:pt x="20523" y="115593"/>
                  </a:cubicBezTo>
                  <a:cubicBezTo>
                    <a:pt x="20523" y="110642"/>
                    <a:pt x="16489" y="107960"/>
                    <a:pt x="12242" y="107960"/>
                  </a:cubicBezTo>
                  <a:cubicBezTo>
                    <a:pt x="6297" y="107960"/>
                    <a:pt x="139" y="112705"/>
                    <a:pt x="139" y="120545"/>
                  </a:cubicBezTo>
                  <a:cubicBezTo>
                    <a:pt x="139" y="132923"/>
                    <a:pt x="18400" y="133130"/>
                    <a:pt x="30290" y="133130"/>
                  </a:cubicBezTo>
                  <a:cubicBezTo>
                    <a:pt x="63625" y="133130"/>
                    <a:pt x="77851" y="116625"/>
                    <a:pt x="80824" y="104865"/>
                  </a:cubicBezTo>
                  <a:lnTo>
                    <a:pt x="103968" y="14913"/>
                  </a:lnTo>
                  <a:close/>
                  <a:moveTo>
                    <a:pt x="74667" y="63603"/>
                  </a:moveTo>
                  <a:cubicBezTo>
                    <a:pt x="73817" y="66697"/>
                    <a:pt x="73817" y="67110"/>
                    <a:pt x="70208" y="71236"/>
                  </a:cubicBezTo>
                  <a:cubicBezTo>
                    <a:pt x="62776" y="79901"/>
                    <a:pt x="52584" y="85265"/>
                    <a:pt x="44516" y="85265"/>
                  </a:cubicBezTo>
                  <a:cubicBezTo>
                    <a:pt x="33687" y="85265"/>
                    <a:pt x="28591" y="76394"/>
                    <a:pt x="28591" y="65666"/>
                  </a:cubicBezTo>
                  <a:cubicBezTo>
                    <a:pt x="28591" y="56588"/>
                    <a:pt x="34324" y="33481"/>
                    <a:pt x="39845" y="24404"/>
                  </a:cubicBezTo>
                  <a:cubicBezTo>
                    <a:pt x="48763" y="9962"/>
                    <a:pt x="58742" y="5836"/>
                    <a:pt x="65961" y="5836"/>
                  </a:cubicBezTo>
                  <a:cubicBezTo>
                    <a:pt x="80824" y="5836"/>
                    <a:pt x="84858" y="21309"/>
                    <a:pt x="84858" y="23372"/>
                  </a:cubicBezTo>
                  <a:cubicBezTo>
                    <a:pt x="84858" y="23785"/>
                    <a:pt x="84858" y="24197"/>
                    <a:pt x="84221" y="26467"/>
                  </a:cubicBezTo>
                  <a:lnTo>
                    <a:pt x="74667" y="63603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A01D5A-72AA-5F49-D547-90E25AAC1BF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111423" y="3787359"/>
              <a:ext cx="84021" cy="99766"/>
            </a:xfrm>
            <a:custGeom>
              <a:avLst/>
              <a:gdLst>
                <a:gd name="connsiteX0" fmla="*/ 84165 w 84021"/>
                <a:gd name="connsiteY0" fmla="*/ 75802 h 99766"/>
                <a:gd name="connsiteX1" fmla="*/ 84165 w 84021"/>
                <a:gd name="connsiteY1" fmla="*/ 69318 h 99766"/>
                <a:gd name="connsiteX2" fmla="*/ 65207 w 84021"/>
                <a:gd name="connsiteY2" fmla="*/ 69318 h 99766"/>
                <a:gd name="connsiteX3" fmla="*/ 65207 w 84021"/>
                <a:gd name="connsiteY3" fmla="*/ 4477 h 99766"/>
                <a:gd name="connsiteX4" fmla="*/ 61112 w 84021"/>
                <a:gd name="connsiteY4" fmla="*/ 56 h 99766"/>
                <a:gd name="connsiteX5" fmla="*/ 56259 w 84021"/>
                <a:gd name="connsiteY5" fmla="*/ 2266 h 99766"/>
                <a:gd name="connsiteX6" fmla="*/ 144 w 84021"/>
                <a:gd name="connsiteY6" fmla="*/ 69318 h 99766"/>
                <a:gd name="connsiteX7" fmla="*/ 144 w 84021"/>
                <a:gd name="connsiteY7" fmla="*/ 75802 h 99766"/>
                <a:gd name="connsiteX8" fmla="*/ 50647 w 84021"/>
                <a:gd name="connsiteY8" fmla="*/ 75802 h 99766"/>
                <a:gd name="connsiteX9" fmla="*/ 50647 w 84021"/>
                <a:gd name="connsiteY9" fmla="*/ 87296 h 99766"/>
                <a:gd name="connsiteX10" fmla="*/ 37453 w 84021"/>
                <a:gd name="connsiteY10" fmla="*/ 93338 h 99766"/>
                <a:gd name="connsiteX11" fmla="*/ 32144 w 84021"/>
                <a:gd name="connsiteY11" fmla="*/ 93338 h 99766"/>
                <a:gd name="connsiteX12" fmla="*/ 32144 w 84021"/>
                <a:gd name="connsiteY12" fmla="*/ 99822 h 99766"/>
                <a:gd name="connsiteX13" fmla="*/ 57927 w 84021"/>
                <a:gd name="connsiteY13" fmla="*/ 99233 h 99766"/>
                <a:gd name="connsiteX14" fmla="*/ 83710 w 84021"/>
                <a:gd name="connsiteY14" fmla="*/ 99822 h 99766"/>
                <a:gd name="connsiteX15" fmla="*/ 83710 w 84021"/>
                <a:gd name="connsiteY15" fmla="*/ 93338 h 99766"/>
                <a:gd name="connsiteX16" fmla="*/ 78402 w 84021"/>
                <a:gd name="connsiteY16" fmla="*/ 93338 h 99766"/>
                <a:gd name="connsiteX17" fmla="*/ 65207 w 84021"/>
                <a:gd name="connsiteY17" fmla="*/ 87296 h 99766"/>
                <a:gd name="connsiteX18" fmla="*/ 65207 w 84021"/>
                <a:gd name="connsiteY18" fmla="*/ 75802 h 99766"/>
                <a:gd name="connsiteX19" fmla="*/ 84165 w 84021"/>
                <a:gd name="connsiteY19" fmla="*/ 75802 h 99766"/>
                <a:gd name="connsiteX20" fmla="*/ 51861 w 84021"/>
                <a:gd name="connsiteY20" fmla="*/ 15971 h 99766"/>
                <a:gd name="connsiteX21" fmla="*/ 51861 w 84021"/>
                <a:gd name="connsiteY21" fmla="*/ 69318 h 99766"/>
                <a:gd name="connsiteX22" fmla="*/ 7272 w 84021"/>
                <a:gd name="connsiteY22" fmla="*/ 69318 h 99766"/>
                <a:gd name="connsiteX23" fmla="*/ 51861 w 84021"/>
                <a:gd name="connsiteY23" fmla="*/ 15971 h 9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021" h="99766">
                  <a:moveTo>
                    <a:pt x="84165" y="75802"/>
                  </a:moveTo>
                  <a:lnTo>
                    <a:pt x="84165" y="69318"/>
                  </a:lnTo>
                  <a:lnTo>
                    <a:pt x="65207" y="69318"/>
                  </a:lnTo>
                  <a:lnTo>
                    <a:pt x="65207" y="4477"/>
                  </a:lnTo>
                  <a:cubicBezTo>
                    <a:pt x="65207" y="940"/>
                    <a:pt x="65055" y="56"/>
                    <a:pt x="61112" y="56"/>
                  </a:cubicBezTo>
                  <a:cubicBezTo>
                    <a:pt x="58079" y="56"/>
                    <a:pt x="57927" y="203"/>
                    <a:pt x="56259" y="2266"/>
                  </a:cubicBezTo>
                  <a:lnTo>
                    <a:pt x="144" y="69318"/>
                  </a:lnTo>
                  <a:lnTo>
                    <a:pt x="144" y="75802"/>
                  </a:lnTo>
                  <a:lnTo>
                    <a:pt x="50647" y="75802"/>
                  </a:lnTo>
                  <a:lnTo>
                    <a:pt x="50647" y="87296"/>
                  </a:lnTo>
                  <a:cubicBezTo>
                    <a:pt x="50647" y="91864"/>
                    <a:pt x="50647" y="93338"/>
                    <a:pt x="37453" y="93338"/>
                  </a:cubicBezTo>
                  <a:lnTo>
                    <a:pt x="32144" y="93338"/>
                  </a:lnTo>
                  <a:lnTo>
                    <a:pt x="32144" y="99822"/>
                  </a:lnTo>
                  <a:cubicBezTo>
                    <a:pt x="39273" y="99527"/>
                    <a:pt x="49131" y="99233"/>
                    <a:pt x="57927" y="99233"/>
                  </a:cubicBezTo>
                  <a:cubicBezTo>
                    <a:pt x="66724" y="99233"/>
                    <a:pt x="76430" y="99527"/>
                    <a:pt x="83710" y="99822"/>
                  </a:cubicBezTo>
                  <a:lnTo>
                    <a:pt x="83710" y="93338"/>
                  </a:lnTo>
                  <a:lnTo>
                    <a:pt x="78402" y="93338"/>
                  </a:lnTo>
                  <a:cubicBezTo>
                    <a:pt x="65207" y="93338"/>
                    <a:pt x="65207" y="91864"/>
                    <a:pt x="65207" y="87296"/>
                  </a:cubicBezTo>
                  <a:lnTo>
                    <a:pt x="65207" y="75802"/>
                  </a:lnTo>
                  <a:lnTo>
                    <a:pt x="84165" y="75802"/>
                  </a:lnTo>
                  <a:close/>
                  <a:moveTo>
                    <a:pt x="51861" y="15971"/>
                  </a:moveTo>
                  <a:lnTo>
                    <a:pt x="51861" y="69318"/>
                  </a:lnTo>
                  <a:lnTo>
                    <a:pt x="7272" y="69318"/>
                  </a:lnTo>
                  <a:lnTo>
                    <a:pt x="51861" y="15971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6677035-8ABA-4FF7-2453-DBA9377016B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660673" y="4027973"/>
              <a:ext cx="874817" cy="11788"/>
            </a:xfrm>
            <a:custGeom>
              <a:avLst/>
              <a:gdLst>
                <a:gd name="connsiteX0" fmla="*/ 0 w 874817"/>
                <a:gd name="connsiteY0" fmla="*/ 0 h 11788"/>
                <a:gd name="connsiteX1" fmla="*/ 874818 w 874817"/>
                <a:gd name="connsiteY1" fmla="*/ 0 h 11788"/>
                <a:gd name="connsiteX2" fmla="*/ 874818 w 874817"/>
                <a:gd name="connsiteY2" fmla="*/ 11789 h 11788"/>
                <a:gd name="connsiteX3" fmla="*/ 0 w 874817"/>
                <a:gd name="connsiteY3" fmla="*/ 11789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817" h="11788">
                  <a:moveTo>
                    <a:pt x="0" y="0"/>
                  </a:moveTo>
                  <a:lnTo>
                    <a:pt x="874818" y="0"/>
                  </a:lnTo>
                  <a:lnTo>
                    <a:pt x="874818" y="11789"/>
                  </a:lnTo>
                  <a:lnTo>
                    <a:pt x="0" y="1178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CC061D-B2F7-DC56-4B6E-90D365E026C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668954" y="4078527"/>
              <a:ext cx="104040" cy="139053"/>
            </a:xfrm>
            <a:custGeom>
              <a:avLst/>
              <a:gdLst>
                <a:gd name="connsiteX0" fmla="*/ 104170 w 104040"/>
                <a:gd name="connsiteY0" fmla="*/ 105286 h 139053"/>
                <a:gd name="connsiteX1" fmla="*/ 104170 w 104040"/>
                <a:gd name="connsiteY1" fmla="*/ 97859 h 139053"/>
                <a:gd name="connsiteX2" fmla="*/ 80601 w 104040"/>
                <a:gd name="connsiteY2" fmla="*/ 97859 h 139053"/>
                <a:gd name="connsiteX3" fmla="*/ 80601 w 104040"/>
                <a:gd name="connsiteY3" fmla="*/ 5844 h 139053"/>
                <a:gd name="connsiteX4" fmla="*/ 75930 w 104040"/>
                <a:gd name="connsiteY4" fmla="*/ 67 h 139053"/>
                <a:gd name="connsiteX5" fmla="*/ 70410 w 104040"/>
                <a:gd name="connsiteY5" fmla="*/ 2956 h 139053"/>
                <a:gd name="connsiteX6" fmla="*/ 129 w 104040"/>
                <a:gd name="connsiteY6" fmla="*/ 97859 h 139053"/>
                <a:gd name="connsiteX7" fmla="*/ 129 w 104040"/>
                <a:gd name="connsiteY7" fmla="*/ 105286 h 139053"/>
                <a:gd name="connsiteX8" fmla="*/ 62553 w 104040"/>
                <a:gd name="connsiteY8" fmla="*/ 105286 h 139053"/>
                <a:gd name="connsiteX9" fmla="*/ 62553 w 104040"/>
                <a:gd name="connsiteY9" fmla="*/ 122203 h 139053"/>
                <a:gd name="connsiteX10" fmla="*/ 45355 w 104040"/>
                <a:gd name="connsiteY10" fmla="*/ 131694 h 139053"/>
                <a:gd name="connsiteX11" fmla="*/ 39622 w 104040"/>
                <a:gd name="connsiteY11" fmla="*/ 131694 h 139053"/>
                <a:gd name="connsiteX12" fmla="*/ 39622 w 104040"/>
                <a:gd name="connsiteY12" fmla="*/ 139121 h 139053"/>
                <a:gd name="connsiteX13" fmla="*/ 71471 w 104040"/>
                <a:gd name="connsiteY13" fmla="*/ 138296 h 139053"/>
                <a:gd name="connsiteX14" fmla="*/ 103533 w 104040"/>
                <a:gd name="connsiteY14" fmla="*/ 139121 h 139053"/>
                <a:gd name="connsiteX15" fmla="*/ 103533 w 104040"/>
                <a:gd name="connsiteY15" fmla="*/ 131694 h 139053"/>
                <a:gd name="connsiteX16" fmla="*/ 97800 w 104040"/>
                <a:gd name="connsiteY16" fmla="*/ 131694 h 139053"/>
                <a:gd name="connsiteX17" fmla="*/ 80601 w 104040"/>
                <a:gd name="connsiteY17" fmla="*/ 122203 h 139053"/>
                <a:gd name="connsiteX18" fmla="*/ 80601 w 104040"/>
                <a:gd name="connsiteY18" fmla="*/ 105286 h 139053"/>
                <a:gd name="connsiteX19" fmla="*/ 104170 w 104040"/>
                <a:gd name="connsiteY19" fmla="*/ 105286 h 139053"/>
                <a:gd name="connsiteX20" fmla="*/ 64040 w 104040"/>
                <a:gd name="connsiteY20" fmla="*/ 22349 h 139053"/>
                <a:gd name="connsiteX21" fmla="*/ 64040 w 104040"/>
                <a:gd name="connsiteY21" fmla="*/ 97859 h 139053"/>
                <a:gd name="connsiteX22" fmla="*/ 7985 w 104040"/>
                <a:gd name="connsiteY22" fmla="*/ 97859 h 139053"/>
                <a:gd name="connsiteX23" fmla="*/ 64040 w 104040"/>
                <a:gd name="connsiteY23" fmla="*/ 22349 h 13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040" h="139053">
                  <a:moveTo>
                    <a:pt x="104170" y="105286"/>
                  </a:moveTo>
                  <a:lnTo>
                    <a:pt x="104170" y="97859"/>
                  </a:lnTo>
                  <a:lnTo>
                    <a:pt x="80601" y="97859"/>
                  </a:lnTo>
                  <a:lnTo>
                    <a:pt x="80601" y="5844"/>
                  </a:lnTo>
                  <a:cubicBezTo>
                    <a:pt x="80601" y="1511"/>
                    <a:pt x="80601" y="67"/>
                    <a:pt x="75930" y="67"/>
                  </a:cubicBezTo>
                  <a:cubicBezTo>
                    <a:pt x="73382" y="67"/>
                    <a:pt x="72533" y="67"/>
                    <a:pt x="70410" y="2956"/>
                  </a:cubicBezTo>
                  <a:lnTo>
                    <a:pt x="129" y="97859"/>
                  </a:lnTo>
                  <a:lnTo>
                    <a:pt x="129" y="105286"/>
                  </a:lnTo>
                  <a:lnTo>
                    <a:pt x="62553" y="105286"/>
                  </a:lnTo>
                  <a:lnTo>
                    <a:pt x="62553" y="122203"/>
                  </a:lnTo>
                  <a:cubicBezTo>
                    <a:pt x="62553" y="129218"/>
                    <a:pt x="62553" y="131694"/>
                    <a:pt x="45355" y="131694"/>
                  </a:cubicBezTo>
                  <a:lnTo>
                    <a:pt x="39622" y="131694"/>
                  </a:lnTo>
                  <a:lnTo>
                    <a:pt x="39622" y="139121"/>
                  </a:lnTo>
                  <a:cubicBezTo>
                    <a:pt x="50238" y="138708"/>
                    <a:pt x="63827" y="138296"/>
                    <a:pt x="71471" y="138296"/>
                  </a:cubicBezTo>
                  <a:cubicBezTo>
                    <a:pt x="79327" y="138296"/>
                    <a:pt x="92916" y="138708"/>
                    <a:pt x="103533" y="139121"/>
                  </a:cubicBezTo>
                  <a:lnTo>
                    <a:pt x="103533" y="131694"/>
                  </a:lnTo>
                  <a:lnTo>
                    <a:pt x="97800" y="131694"/>
                  </a:lnTo>
                  <a:cubicBezTo>
                    <a:pt x="80601" y="131694"/>
                    <a:pt x="80601" y="129218"/>
                    <a:pt x="80601" y="122203"/>
                  </a:cubicBezTo>
                  <a:lnTo>
                    <a:pt x="80601" y="105286"/>
                  </a:lnTo>
                  <a:lnTo>
                    <a:pt x="104170" y="105286"/>
                  </a:lnTo>
                  <a:close/>
                  <a:moveTo>
                    <a:pt x="64040" y="22349"/>
                  </a:moveTo>
                  <a:lnTo>
                    <a:pt x="64040" y="97859"/>
                  </a:lnTo>
                  <a:lnTo>
                    <a:pt x="7985" y="97859"/>
                  </a:lnTo>
                  <a:lnTo>
                    <a:pt x="64040" y="2234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4A4C3F3-391C-F256-CA14-C6F2E51E738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91137" y="4128661"/>
              <a:ext cx="127184" cy="90983"/>
            </a:xfrm>
            <a:custGeom>
              <a:avLst/>
              <a:gdLst>
                <a:gd name="connsiteX0" fmla="*/ 56612 w 127184"/>
                <a:gd name="connsiteY0" fmla="*/ 14096 h 90983"/>
                <a:gd name="connsiteX1" fmla="*/ 81879 w 127184"/>
                <a:gd name="connsiteY1" fmla="*/ 14096 h 90983"/>
                <a:gd name="connsiteX2" fmla="*/ 74023 w 127184"/>
                <a:gd name="connsiteY2" fmla="*/ 61548 h 90983"/>
                <a:gd name="connsiteX3" fmla="*/ 76359 w 127184"/>
                <a:gd name="connsiteY3" fmla="*/ 79910 h 90983"/>
                <a:gd name="connsiteX4" fmla="*/ 85914 w 127184"/>
                <a:gd name="connsiteY4" fmla="*/ 91050 h 90983"/>
                <a:gd name="connsiteX5" fmla="*/ 95893 w 127184"/>
                <a:gd name="connsiteY5" fmla="*/ 81766 h 90983"/>
                <a:gd name="connsiteX6" fmla="*/ 94194 w 127184"/>
                <a:gd name="connsiteY6" fmla="*/ 77228 h 90983"/>
                <a:gd name="connsiteX7" fmla="*/ 86338 w 127184"/>
                <a:gd name="connsiteY7" fmla="*/ 40917 h 90983"/>
                <a:gd name="connsiteX8" fmla="*/ 89311 w 127184"/>
                <a:gd name="connsiteY8" fmla="*/ 14096 h 90983"/>
                <a:gd name="connsiteX9" fmla="*/ 115852 w 127184"/>
                <a:gd name="connsiteY9" fmla="*/ 14096 h 90983"/>
                <a:gd name="connsiteX10" fmla="*/ 123708 w 127184"/>
                <a:gd name="connsiteY10" fmla="*/ 12446 h 90983"/>
                <a:gd name="connsiteX11" fmla="*/ 127317 w 127184"/>
                <a:gd name="connsiteY11" fmla="*/ 6050 h 90983"/>
                <a:gd name="connsiteX12" fmla="*/ 118187 w 127184"/>
                <a:gd name="connsiteY12" fmla="*/ 67 h 90983"/>
                <a:gd name="connsiteX13" fmla="*/ 38140 w 127184"/>
                <a:gd name="connsiteY13" fmla="*/ 67 h 90983"/>
                <a:gd name="connsiteX14" fmla="*/ 13934 w 127184"/>
                <a:gd name="connsiteY14" fmla="*/ 10589 h 90983"/>
                <a:gd name="connsiteX15" fmla="*/ 133 w 127184"/>
                <a:gd name="connsiteY15" fmla="*/ 28332 h 90983"/>
                <a:gd name="connsiteX16" fmla="*/ 3743 w 127184"/>
                <a:gd name="connsiteY16" fmla="*/ 30808 h 90983"/>
                <a:gd name="connsiteX17" fmla="*/ 7565 w 127184"/>
                <a:gd name="connsiteY17" fmla="*/ 28538 h 90983"/>
                <a:gd name="connsiteX18" fmla="*/ 36229 w 127184"/>
                <a:gd name="connsiteY18" fmla="*/ 14096 h 90983"/>
                <a:gd name="connsiteX19" fmla="*/ 49181 w 127184"/>
                <a:gd name="connsiteY19" fmla="*/ 14096 h 90983"/>
                <a:gd name="connsiteX20" fmla="*/ 24763 w 127184"/>
                <a:gd name="connsiteY20" fmla="*/ 73514 h 90983"/>
                <a:gd name="connsiteX21" fmla="*/ 20729 w 127184"/>
                <a:gd name="connsiteY21" fmla="*/ 81354 h 90983"/>
                <a:gd name="connsiteX22" fmla="*/ 20092 w 127184"/>
                <a:gd name="connsiteY22" fmla="*/ 84448 h 90983"/>
                <a:gd name="connsiteX23" fmla="*/ 27523 w 127184"/>
                <a:gd name="connsiteY23" fmla="*/ 91050 h 90983"/>
                <a:gd name="connsiteX24" fmla="*/ 43448 w 127184"/>
                <a:gd name="connsiteY24" fmla="*/ 63198 h 90983"/>
                <a:gd name="connsiteX25" fmla="*/ 56612 w 127184"/>
                <a:gd name="connsiteY25" fmla="*/ 14096 h 9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184" h="90983">
                  <a:moveTo>
                    <a:pt x="56612" y="14096"/>
                  </a:moveTo>
                  <a:lnTo>
                    <a:pt x="81879" y="14096"/>
                  </a:lnTo>
                  <a:cubicBezTo>
                    <a:pt x="78694" y="26475"/>
                    <a:pt x="74023" y="45249"/>
                    <a:pt x="74023" y="61548"/>
                  </a:cubicBezTo>
                  <a:cubicBezTo>
                    <a:pt x="74023" y="69800"/>
                    <a:pt x="75085" y="75371"/>
                    <a:pt x="76359" y="79910"/>
                  </a:cubicBezTo>
                  <a:cubicBezTo>
                    <a:pt x="79756" y="90225"/>
                    <a:pt x="82516" y="91050"/>
                    <a:pt x="85914" y="91050"/>
                  </a:cubicBezTo>
                  <a:cubicBezTo>
                    <a:pt x="90797" y="91050"/>
                    <a:pt x="95893" y="86718"/>
                    <a:pt x="95893" y="81766"/>
                  </a:cubicBezTo>
                  <a:cubicBezTo>
                    <a:pt x="95893" y="80116"/>
                    <a:pt x="95468" y="79291"/>
                    <a:pt x="94194" y="77228"/>
                  </a:cubicBezTo>
                  <a:cubicBezTo>
                    <a:pt x="90160" y="69594"/>
                    <a:pt x="86338" y="57834"/>
                    <a:pt x="86338" y="40917"/>
                  </a:cubicBezTo>
                  <a:cubicBezTo>
                    <a:pt x="86338" y="36997"/>
                    <a:pt x="86338" y="28744"/>
                    <a:pt x="89311" y="14096"/>
                  </a:cubicBezTo>
                  <a:lnTo>
                    <a:pt x="115852" y="14096"/>
                  </a:lnTo>
                  <a:cubicBezTo>
                    <a:pt x="119674" y="14096"/>
                    <a:pt x="121372" y="14096"/>
                    <a:pt x="123708" y="12446"/>
                  </a:cubicBezTo>
                  <a:cubicBezTo>
                    <a:pt x="126680" y="10383"/>
                    <a:pt x="127317" y="7082"/>
                    <a:pt x="127317" y="6050"/>
                  </a:cubicBezTo>
                  <a:cubicBezTo>
                    <a:pt x="127317" y="67"/>
                    <a:pt x="121797" y="67"/>
                    <a:pt x="118187" y="67"/>
                  </a:cubicBezTo>
                  <a:lnTo>
                    <a:pt x="38140" y="67"/>
                  </a:lnTo>
                  <a:cubicBezTo>
                    <a:pt x="29434" y="67"/>
                    <a:pt x="23489" y="1924"/>
                    <a:pt x="13934" y="10589"/>
                  </a:cubicBezTo>
                  <a:cubicBezTo>
                    <a:pt x="8414" y="15334"/>
                    <a:pt x="133" y="26475"/>
                    <a:pt x="133" y="28332"/>
                  </a:cubicBezTo>
                  <a:cubicBezTo>
                    <a:pt x="133" y="30808"/>
                    <a:pt x="2893" y="30808"/>
                    <a:pt x="3743" y="30808"/>
                  </a:cubicBezTo>
                  <a:cubicBezTo>
                    <a:pt x="6078" y="30808"/>
                    <a:pt x="6291" y="30395"/>
                    <a:pt x="7565" y="28538"/>
                  </a:cubicBezTo>
                  <a:cubicBezTo>
                    <a:pt x="18393" y="14096"/>
                    <a:pt x="31558" y="14096"/>
                    <a:pt x="36229" y="14096"/>
                  </a:cubicBezTo>
                  <a:lnTo>
                    <a:pt x="49181" y="14096"/>
                  </a:lnTo>
                  <a:cubicBezTo>
                    <a:pt x="42599" y="36791"/>
                    <a:pt x="31133" y="61135"/>
                    <a:pt x="24763" y="73514"/>
                  </a:cubicBezTo>
                  <a:cubicBezTo>
                    <a:pt x="23489" y="76196"/>
                    <a:pt x="21366" y="80528"/>
                    <a:pt x="20729" y="81354"/>
                  </a:cubicBezTo>
                  <a:cubicBezTo>
                    <a:pt x="20517" y="82179"/>
                    <a:pt x="20092" y="83004"/>
                    <a:pt x="20092" y="84448"/>
                  </a:cubicBezTo>
                  <a:cubicBezTo>
                    <a:pt x="20092" y="87749"/>
                    <a:pt x="22640" y="91050"/>
                    <a:pt x="27523" y="91050"/>
                  </a:cubicBezTo>
                  <a:cubicBezTo>
                    <a:pt x="36016" y="91050"/>
                    <a:pt x="38352" y="81766"/>
                    <a:pt x="43448" y="63198"/>
                  </a:cubicBezTo>
                  <a:lnTo>
                    <a:pt x="56612" y="14096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95395D8-5791-7590-71EC-214D77C1A10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982451" y="4126598"/>
              <a:ext cx="194916" cy="93046"/>
            </a:xfrm>
            <a:custGeom>
              <a:avLst/>
              <a:gdLst>
                <a:gd name="connsiteX0" fmla="*/ 82310 w 194916"/>
                <a:gd name="connsiteY0" fmla="*/ 74339 h 93046"/>
                <a:gd name="connsiteX1" fmla="*/ 79338 w 194916"/>
                <a:gd name="connsiteY1" fmla="*/ 86512 h 93046"/>
                <a:gd name="connsiteX2" fmla="*/ 86557 w 194916"/>
                <a:gd name="connsiteY2" fmla="*/ 93113 h 93046"/>
                <a:gd name="connsiteX3" fmla="*/ 94838 w 194916"/>
                <a:gd name="connsiteY3" fmla="*/ 88575 h 93046"/>
                <a:gd name="connsiteX4" fmla="*/ 98659 w 194916"/>
                <a:gd name="connsiteY4" fmla="*/ 75783 h 93046"/>
                <a:gd name="connsiteX5" fmla="*/ 103331 w 194916"/>
                <a:gd name="connsiteY5" fmla="*/ 57215 h 93046"/>
                <a:gd name="connsiteX6" fmla="*/ 106940 w 194916"/>
                <a:gd name="connsiteY6" fmla="*/ 43393 h 93046"/>
                <a:gd name="connsiteX7" fmla="*/ 113522 w 194916"/>
                <a:gd name="connsiteY7" fmla="*/ 27713 h 93046"/>
                <a:gd name="connsiteX8" fmla="*/ 147495 w 194916"/>
                <a:gd name="connsiteY8" fmla="*/ 5844 h 93046"/>
                <a:gd name="connsiteX9" fmla="*/ 160022 w 194916"/>
                <a:gd name="connsiteY9" fmla="*/ 20286 h 93046"/>
                <a:gd name="connsiteX10" fmla="*/ 147495 w 194916"/>
                <a:gd name="connsiteY10" fmla="*/ 64230 h 93046"/>
                <a:gd name="connsiteX11" fmla="*/ 144310 w 194916"/>
                <a:gd name="connsiteY11" fmla="*/ 75371 h 93046"/>
                <a:gd name="connsiteX12" fmla="*/ 164481 w 194916"/>
                <a:gd name="connsiteY12" fmla="*/ 93113 h 93046"/>
                <a:gd name="connsiteX13" fmla="*/ 195056 w 194916"/>
                <a:gd name="connsiteY13" fmla="*/ 61548 h 93046"/>
                <a:gd name="connsiteX14" fmla="*/ 191659 w 194916"/>
                <a:gd name="connsiteY14" fmla="*/ 58866 h 93046"/>
                <a:gd name="connsiteX15" fmla="*/ 187625 w 194916"/>
                <a:gd name="connsiteY15" fmla="*/ 62373 h 93046"/>
                <a:gd name="connsiteX16" fmla="*/ 165118 w 194916"/>
                <a:gd name="connsiteY16" fmla="*/ 87337 h 93046"/>
                <a:gd name="connsiteX17" fmla="*/ 159810 w 194916"/>
                <a:gd name="connsiteY17" fmla="*/ 80116 h 93046"/>
                <a:gd name="connsiteX18" fmla="*/ 164693 w 194916"/>
                <a:gd name="connsiteY18" fmla="*/ 63405 h 93046"/>
                <a:gd name="connsiteX19" fmla="*/ 175947 w 194916"/>
                <a:gd name="connsiteY19" fmla="*/ 23587 h 93046"/>
                <a:gd name="connsiteX20" fmla="*/ 168091 w 194916"/>
                <a:gd name="connsiteY20" fmla="*/ 5638 h 93046"/>
                <a:gd name="connsiteX21" fmla="*/ 148344 w 194916"/>
                <a:gd name="connsiteY21" fmla="*/ 67 h 93046"/>
                <a:gd name="connsiteX22" fmla="*/ 110762 w 194916"/>
                <a:gd name="connsiteY22" fmla="*/ 20905 h 93046"/>
                <a:gd name="connsiteX23" fmla="*/ 83159 w 194916"/>
                <a:gd name="connsiteY23" fmla="*/ 67 h 93046"/>
                <a:gd name="connsiteX24" fmla="*/ 47276 w 194916"/>
                <a:gd name="connsiteY24" fmla="*/ 18841 h 93046"/>
                <a:gd name="connsiteX25" fmla="*/ 24557 w 194916"/>
                <a:gd name="connsiteY25" fmla="*/ 67 h 93046"/>
                <a:gd name="connsiteX26" fmla="*/ 7783 w 194916"/>
                <a:gd name="connsiteY26" fmla="*/ 11208 h 93046"/>
                <a:gd name="connsiteX27" fmla="*/ 139 w 194916"/>
                <a:gd name="connsiteY27" fmla="*/ 31633 h 93046"/>
                <a:gd name="connsiteX28" fmla="*/ 3749 w 194916"/>
                <a:gd name="connsiteY28" fmla="*/ 34315 h 93046"/>
                <a:gd name="connsiteX29" fmla="*/ 8420 w 194916"/>
                <a:gd name="connsiteY29" fmla="*/ 28125 h 93046"/>
                <a:gd name="connsiteX30" fmla="*/ 23920 w 194916"/>
                <a:gd name="connsiteY30" fmla="*/ 5844 h 93046"/>
                <a:gd name="connsiteX31" fmla="*/ 30927 w 194916"/>
                <a:gd name="connsiteY31" fmla="*/ 15953 h 93046"/>
                <a:gd name="connsiteX32" fmla="*/ 27530 w 194916"/>
                <a:gd name="connsiteY32" fmla="*/ 33077 h 93046"/>
                <a:gd name="connsiteX33" fmla="*/ 22858 w 194916"/>
                <a:gd name="connsiteY33" fmla="*/ 51645 h 93046"/>
                <a:gd name="connsiteX34" fmla="*/ 16064 w 194916"/>
                <a:gd name="connsiteY34" fmla="*/ 78053 h 93046"/>
                <a:gd name="connsiteX35" fmla="*/ 13941 w 194916"/>
                <a:gd name="connsiteY35" fmla="*/ 86512 h 93046"/>
                <a:gd name="connsiteX36" fmla="*/ 21160 w 194916"/>
                <a:gd name="connsiteY36" fmla="*/ 93113 h 93046"/>
                <a:gd name="connsiteX37" fmla="*/ 29441 w 194916"/>
                <a:gd name="connsiteY37" fmla="*/ 88575 h 93046"/>
                <a:gd name="connsiteX38" fmla="*/ 33262 w 194916"/>
                <a:gd name="connsiteY38" fmla="*/ 75783 h 93046"/>
                <a:gd name="connsiteX39" fmla="*/ 37934 w 194916"/>
                <a:gd name="connsiteY39" fmla="*/ 57215 h 93046"/>
                <a:gd name="connsiteX40" fmla="*/ 41543 w 194916"/>
                <a:gd name="connsiteY40" fmla="*/ 43393 h 93046"/>
                <a:gd name="connsiteX41" fmla="*/ 50461 w 194916"/>
                <a:gd name="connsiteY41" fmla="*/ 24825 h 93046"/>
                <a:gd name="connsiteX42" fmla="*/ 82310 w 194916"/>
                <a:gd name="connsiteY42" fmla="*/ 5844 h 93046"/>
                <a:gd name="connsiteX43" fmla="*/ 94838 w 194916"/>
                <a:gd name="connsiteY43" fmla="*/ 20286 h 93046"/>
                <a:gd name="connsiteX44" fmla="*/ 91228 w 194916"/>
                <a:gd name="connsiteY44" fmla="*/ 39679 h 93046"/>
                <a:gd name="connsiteX45" fmla="*/ 82310 w 194916"/>
                <a:gd name="connsiteY45" fmla="*/ 74339 h 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916" h="93046">
                  <a:moveTo>
                    <a:pt x="82310" y="74339"/>
                  </a:moveTo>
                  <a:cubicBezTo>
                    <a:pt x="81249" y="78465"/>
                    <a:pt x="79338" y="85480"/>
                    <a:pt x="79338" y="86512"/>
                  </a:cubicBezTo>
                  <a:cubicBezTo>
                    <a:pt x="79338" y="91050"/>
                    <a:pt x="83159" y="93113"/>
                    <a:pt x="86557" y="93113"/>
                  </a:cubicBezTo>
                  <a:cubicBezTo>
                    <a:pt x="90379" y="93113"/>
                    <a:pt x="93776" y="90431"/>
                    <a:pt x="94838" y="88575"/>
                  </a:cubicBezTo>
                  <a:cubicBezTo>
                    <a:pt x="95899" y="86718"/>
                    <a:pt x="97598" y="80116"/>
                    <a:pt x="98659" y="75783"/>
                  </a:cubicBezTo>
                  <a:cubicBezTo>
                    <a:pt x="99721" y="71863"/>
                    <a:pt x="102057" y="62373"/>
                    <a:pt x="103331" y="57215"/>
                  </a:cubicBezTo>
                  <a:cubicBezTo>
                    <a:pt x="104605" y="52676"/>
                    <a:pt x="105879" y="48138"/>
                    <a:pt x="106940" y="43393"/>
                  </a:cubicBezTo>
                  <a:cubicBezTo>
                    <a:pt x="109276" y="34521"/>
                    <a:pt x="109276" y="34109"/>
                    <a:pt x="113522" y="27713"/>
                  </a:cubicBezTo>
                  <a:cubicBezTo>
                    <a:pt x="120317" y="17604"/>
                    <a:pt x="130933" y="5844"/>
                    <a:pt x="147495" y="5844"/>
                  </a:cubicBezTo>
                  <a:cubicBezTo>
                    <a:pt x="159385" y="5844"/>
                    <a:pt x="160022" y="15334"/>
                    <a:pt x="160022" y="20286"/>
                  </a:cubicBezTo>
                  <a:cubicBezTo>
                    <a:pt x="160022" y="32664"/>
                    <a:pt x="150892" y="55565"/>
                    <a:pt x="147495" y="64230"/>
                  </a:cubicBezTo>
                  <a:cubicBezTo>
                    <a:pt x="145159" y="70007"/>
                    <a:pt x="144310" y="71863"/>
                    <a:pt x="144310" y="75371"/>
                  </a:cubicBezTo>
                  <a:cubicBezTo>
                    <a:pt x="144310" y="86305"/>
                    <a:pt x="153652" y="93113"/>
                    <a:pt x="164481" y="93113"/>
                  </a:cubicBezTo>
                  <a:cubicBezTo>
                    <a:pt x="185714" y="93113"/>
                    <a:pt x="195056" y="64643"/>
                    <a:pt x="195056" y="61548"/>
                  </a:cubicBezTo>
                  <a:cubicBezTo>
                    <a:pt x="195056" y="58866"/>
                    <a:pt x="192296" y="58866"/>
                    <a:pt x="191659" y="58866"/>
                  </a:cubicBezTo>
                  <a:cubicBezTo>
                    <a:pt x="188686" y="58866"/>
                    <a:pt x="188474" y="60104"/>
                    <a:pt x="187625" y="62373"/>
                  </a:cubicBezTo>
                  <a:cubicBezTo>
                    <a:pt x="182741" y="78878"/>
                    <a:pt x="173611" y="87337"/>
                    <a:pt x="165118" y="87337"/>
                  </a:cubicBezTo>
                  <a:cubicBezTo>
                    <a:pt x="160659" y="87337"/>
                    <a:pt x="159810" y="84448"/>
                    <a:pt x="159810" y="80116"/>
                  </a:cubicBezTo>
                  <a:cubicBezTo>
                    <a:pt x="159810" y="75371"/>
                    <a:pt x="160871" y="72689"/>
                    <a:pt x="164693" y="63405"/>
                  </a:cubicBezTo>
                  <a:cubicBezTo>
                    <a:pt x="167241" y="57009"/>
                    <a:pt x="175947" y="35140"/>
                    <a:pt x="175947" y="23587"/>
                  </a:cubicBezTo>
                  <a:cubicBezTo>
                    <a:pt x="175947" y="20286"/>
                    <a:pt x="175947" y="11621"/>
                    <a:pt x="168091" y="5638"/>
                  </a:cubicBezTo>
                  <a:cubicBezTo>
                    <a:pt x="164481" y="2956"/>
                    <a:pt x="158324" y="67"/>
                    <a:pt x="148344" y="67"/>
                  </a:cubicBezTo>
                  <a:cubicBezTo>
                    <a:pt x="129235" y="67"/>
                    <a:pt x="117557" y="12240"/>
                    <a:pt x="110762" y="20905"/>
                  </a:cubicBezTo>
                  <a:cubicBezTo>
                    <a:pt x="109063" y="3368"/>
                    <a:pt x="93988" y="67"/>
                    <a:pt x="83159" y="67"/>
                  </a:cubicBezTo>
                  <a:cubicBezTo>
                    <a:pt x="65536" y="67"/>
                    <a:pt x="53646" y="10589"/>
                    <a:pt x="47276" y="18841"/>
                  </a:cubicBezTo>
                  <a:cubicBezTo>
                    <a:pt x="45790" y="4606"/>
                    <a:pt x="33262" y="67"/>
                    <a:pt x="24557" y="67"/>
                  </a:cubicBezTo>
                  <a:cubicBezTo>
                    <a:pt x="15427" y="67"/>
                    <a:pt x="10543" y="6463"/>
                    <a:pt x="7783" y="11208"/>
                  </a:cubicBezTo>
                  <a:cubicBezTo>
                    <a:pt x="3112" y="18841"/>
                    <a:pt x="139" y="30601"/>
                    <a:pt x="139" y="31633"/>
                  </a:cubicBezTo>
                  <a:cubicBezTo>
                    <a:pt x="139" y="34315"/>
                    <a:pt x="3112" y="34315"/>
                    <a:pt x="3749" y="34315"/>
                  </a:cubicBezTo>
                  <a:cubicBezTo>
                    <a:pt x="6722" y="34315"/>
                    <a:pt x="6934" y="33696"/>
                    <a:pt x="8420" y="28125"/>
                  </a:cubicBezTo>
                  <a:cubicBezTo>
                    <a:pt x="11605" y="15953"/>
                    <a:pt x="15639" y="5844"/>
                    <a:pt x="23920" y="5844"/>
                  </a:cubicBezTo>
                  <a:cubicBezTo>
                    <a:pt x="29441" y="5844"/>
                    <a:pt x="30927" y="10383"/>
                    <a:pt x="30927" y="15953"/>
                  </a:cubicBezTo>
                  <a:cubicBezTo>
                    <a:pt x="30927" y="19873"/>
                    <a:pt x="29016" y="27507"/>
                    <a:pt x="27530" y="33077"/>
                  </a:cubicBezTo>
                  <a:cubicBezTo>
                    <a:pt x="26043" y="38647"/>
                    <a:pt x="23920" y="47106"/>
                    <a:pt x="22858" y="51645"/>
                  </a:cubicBezTo>
                  <a:lnTo>
                    <a:pt x="16064" y="78053"/>
                  </a:lnTo>
                  <a:cubicBezTo>
                    <a:pt x="15215" y="80735"/>
                    <a:pt x="13941" y="85893"/>
                    <a:pt x="13941" y="86512"/>
                  </a:cubicBezTo>
                  <a:cubicBezTo>
                    <a:pt x="13941" y="91050"/>
                    <a:pt x="17763" y="93113"/>
                    <a:pt x="21160" y="93113"/>
                  </a:cubicBezTo>
                  <a:cubicBezTo>
                    <a:pt x="24982" y="93113"/>
                    <a:pt x="28379" y="90431"/>
                    <a:pt x="29441" y="88575"/>
                  </a:cubicBezTo>
                  <a:cubicBezTo>
                    <a:pt x="30502" y="86718"/>
                    <a:pt x="32201" y="80116"/>
                    <a:pt x="33262" y="75783"/>
                  </a:cubicBezTo>
                  <a:cubicBezTo>
                    <a:pt x="34324" y="71863"/>
                    <a:pt x="36660" y="62373"/>
                    <a:pt x="37934" y="57215"/>
                  </a:cubicBezTo>
                  <a:cubicBezTo>
                    <a:pt x="39208" y="52676"/>
                    <a:pt x="40482" y="48138"/>
                    <a:pt x="41543" y="43393"/>
                  </a:cubicBezTo>
                  <a:cubicBezTo>
                    <a:pt x="43879" y="34934"/>
                    <a:pt x="44304" y="33283"/>
                    <a:pt x="50461" y="24825"/>
                  </a:cubicBezTo>
                  <a:cubicBezTo>
                    <a:pt x="56406" y="16572"/>
                    <a:pt x="66386" y="5844"/>
                    <a:pt x="82310" y="5844"/>
                  </a:cubicBezTo>
                  <a:cubicBezTo>
                    <a:pt x="94625" y="5844"/>
                    <a:pt x="94838" y="16366"/>
                    <a:pt x="94838" y="20286"/>
                  </a:cubicBezTo>
                  <a:cubicBezTo>
                    <a:pt x="94838" y="25443"/>
                    <a:pt x="94201" y="28125"/>
                    <a:pt x="91228" y="39679"/>
                  </a:cubicBezTo>
                  <a:lnTo>
                    <a:pt x="82310" y="7433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1595108-3BC8-3051-FB0B-9EF8A8496E8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201516" y="4048373"/>
              <a:ext cx="75528" cy="98145"/>
            </a:xfrm>
            <a:custGeom>
              <a:avLst/>
              <a:gdLst>
                <a:gd name="connsiteX0" fmla="*/ 75674 w 75528"/>
                <a:gd name="connsiteY0" fmla="*/ 69768 h 98145"/>
                <a:gd name="connsiteX1" fmla="*/ 69305 w 75528"/>
                <a:gd name="connsiteY1" fmla="*/ 69768 h 98145"/>
                <a:gd name="connsiteX2" fmla="*/ 64906 w 75528"/>
                <a:gd name="connsiteY2" fmla="*/ 83179 h 98145"/>
                <a:gd name="connsiteX3" fmla="*/ 48679 w 75528"/>
                <a:gd name="connsiteY3" fmla="*/ 84063 h 98145"/>
                <a:gd name="connsiteX4" fmla="*/ 18953 w 75528"/>
                <a:gd name="connsiteY4" fmla="*/ 84063 h 98145"/>
                <a:gd name="connsiteX5" fmla="*/ 49285 w 75528"/>
                <a:gd name="connsiteY5" fmla="*/ 62695 h 98145"/>
                <a:gd name="connsiteX6" fmla="*/ 75674 w 75528"/>
                <a:gd name="connsiteY6" fmla="*/ 29390 h 98145"/>
                <a:gd name="connsiteX7" fmla="*/ 35636 w 75528"/>
                <a:gd name="connsiteY7" fmla="*/ 65 h 98145"/>
                <a:gd name="connsiteX8" fmla="*/ 146 w 75528"/>
                <a:gd name="connsiteY8" fmla="*/ 26001 h 98145"/>
                <a:gd name="connsiteX9" fmla="*/ 8943 w 75528"/>
                <a:gd name="connsiteY9" fmla="*/ 34990 h 98145"/>
                <a:gd name="connsiteX10" fmla="*/ 17891 w 75528"/>
                <a:gd name="connsiteY10" fmla="*/ 26296 h 98145"/>
                <a:gd name="connsiteX11" fmla="*/ 9246 w 75528"/>
                <a:gd name="connsiteY11" fmla="*/ 17601 h 98145"/>
                <a:gd name="connsiteX12" fmla="*/ 32451 w 75528"/>
                <a:gd name="connsiteY12" fmla="*/ 6549 h 98145"/>
                <a:gd name="connsiteX13" fmla="*/ 59447 w 75528"/>
                <a:gd name="connsiteY13" fmla="*/ 29538 h 98145"/>
                <a:gd name="connsiteX14" fmla="*/ 38972 w 75528"/>
                <a:gd name="connsiteY14" fmla="*/ 60927 h 98145"/>
                <a:gd name="connsiteX15" fmla="*/ 1966 w 75528"/>
                <a:gd name="connsiteY15" fmla="*/ 91431 h 98145"/>
                <a:gd name="connsiteX16" fmla="*/ 146 w 75528"/>
                <a:gd name="connsiteY16" fmla="*/ 93789 h 98145"/>
                <a:gd name="connsiteX17" fmla="*/ 146 w 75528"/>
                <a:gd name="connsiteY17" fmla="*/ 98210 h 98145"/>
                <a:gd name="connsiteX18" fmla="*/ 70670 w 75528"/>
                <a:gd name="connsiteY18" fmla="*/ 98210 h 98145"/>
                <a:gd name="connsiteX19" fmla="*/ 75674 w 75528"/>
                <a:gd name="connsiteY19" fmla="*/ 69768 h 9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528" h="98145">
                  <a:moveTo>
                    <a:pt x="75674" y="69768"/>
                  </a:moveTo>
                  <a:lnTo>
                    <a:pt x="69305" y="69768"/>
                  </a:lnTo>
                  <a:cubicBezTo>
                    <a:pt x="68850" y="72568"/>
                    <a:pt x="67333" y="81705"/>
                    <a:pt x="64906" y="83179"/>
                  </a:cubicBezTo>
                  <a:cubicBezTo>
                    <a:pt x="63693" y="84063"/>
                    <a:pt x="50953" y="84063"/>
                    <a:pt x="48679" y="84063"/>
                  </a:cubicBezTo>
                  <a:lnTo>
                    <a:pt x="18953" y="84063"/>
                  </a:lnTo>
                  <a:cubicBezTo>
                    <a:pt x="28962" y="76842"/>
                    <a:pt x="40185" y="68590"/>
                    <a:pt x="49285" y="62695"/>
                  </a:cubicBezTo>
                  <a:cubicBezTo>
                    <a:pt x="62935" y="53558"/>
                    <a:pt x="75674" y="45011"/>
                    <a:pt x="75674" y="29390"/>
                  </a:cubicBezTo>
                  <a:cubicBezTo>
                    <a:pt x="75674" y="10528"/>
                    <a:pt x="57323" y="65"/>
                    <a:pt x="35636" y="65"/>
                  </a:cubicBezTo>
                  <a:cubicBezTo>
                    <a:pt x="15161" y="65"/>
                    <a:pt x="146" y="11559"/>
                    <a:pt x="146" y="26001"/>
                  </a:cubicBezTo>
                  <a:cubicBezTo>
                    <a:pt x="146" y="33664"/>
                    <a:pt x="6820" y="34990"/>
                    <a:pt x="8943" y="34990"/>
                  </a:cubicBezTo>
                  <a:cubicBezTo>
                    <a:pt x="13038" y="34990"/>
                    <a:pt x="17891" y="32338"/>
                    <a:pt x="17891" y="26296"/>
                  </a:cubicBezTo>
                  <a:cubicBezTo>
                    <a:pt x="17891" y="20991"/>
                    <a:pt x="13948" y="18043"/>
                    <a:pt x="9246" y="17601"/>
                  </a:cubicBezTo>
                  <a:cubicBezTo>
                    <a:pt x="13493" y="10970"/>
                    <a:pt x="22289" y="6549"/>
                    <a:pt x="32451" y="6549"/>
                  </a:cubicBezTo>
                  <a:cubicBezTo>
                    <a:pt x="47162" y="6549"/>
                    <a:pt x="59447" y="15096"/>
                    <a:pt x="59447" y="29538"/>
                  </a:cubicBezTo>
                  <a:cubicBezTo>
                    <a:pt x="59447" y="41916"/>
                    <a:pt x="50650" y="51348"/>
                    <a:pt x="38972" y="60927"/>
                  </a:cubicBezTo>
                  <a:lnTo>
                    <a:pt x="1966" y="91431"/>
                  </a:lnTo>
                  <a:cubicBezTo>
                    <a:pt x="450" y="92757"/>
                    <a:pt x="298" y="92757"/>
                    <a:pt x="146" y="93789"/>
                  </a:cubicBezTo>
                  <a:lnTo>
                    <a:pt x="146" y="98210"/>
                  </a:lnTo>
                  <a:lnTo>
                    <a:pt x="70670" y="98210"/>
                  </a:lnTo>
                  <a:lnTo>
                    <a:pt x="75674" y="69768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DBCBEE-2318-792D-EEB8-6DFC04AA344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00606" y="4186122"/>
              <a:ext cx="124515" cy="100650"/>
            </a:xfrm>
            <a:custGeom>
              <a:avLst/>
              <a:gdLst>
                <a:gd name="connsiteX0" fmla="*/ 16981 w 124515"/>
                <a:gd name="connsiteY0" fmla="*/ 87899 h 100650"/>
                <a:gd name="connsiteX1" fmla="*/ 11673 w 124515"/>
                <a:gd name="connsiteY1" fmla="*/ 93941 h 100650"/>
                <a:gd name="connsiteX2" fmla="*/ 146 w 124515"/>
                <a:gd name="connsiteY2" fmla="*/ 94236 h 100650"/>
                <a:gd name="connsiteX3" fmla="*/ 146 w 124515"/>
                <a:gd name="connsiteY3" fmla="*/ 100720 h 100650"/>
                <a:gd name="connsiteX4" fmla="*/ 66878 w 124515"/>
                <a:gd name="connsiteY4" fmla="*/ 100720 h 100650"/>
                <a:gd name="connsiteX5" fmla="*/ 124661 w 124515"/>
                <a:gd name="connsiteY5" fmla="*/ 51205 h 100650"/>
                <a:gd name="connsiteX6" fmla="*/ 66878 w 124515"/>
                <a:gd name="connsiteY6" fmla="*/ 70 h 100650"/>
                <a:gd name="connsiteX7" fmla="*/ 146 w 124515"/>
                <a:gd name="connsiteY7" fmla="*/ 70 h 100650"/>
                <a:gd name="connsiteX8" fmla="*/ 146 w 124515"/>
                <a:gd name="connsiteY8" fmla="*/ 6554 h 100650"/>
                <a:gd name="connsiteX9" fmla="*/ 11673 w 124515"/>
                <a:gd name="connsiteY9" fmla="*/ 6848 h 100650"/>
                <a:gd name="connsiteX10" fmla="*/ 16981 w 124515"/>
                <a:gd name="connsiteY10" fmla="*/ 12890 h 100650"/>
                <a:gd name="connsiteX11" fmla="*/ 16981 w 124515"/>
                <a:gd name="connsiteY11" fmla="*/ 87899 h 100650"/>
                <a:gd name="connsiteX12" fmla="*/ 40185 w 124515"/>
                <a:gd name="connsiteY12" fmla="*/ 94236 h 100650"/>
                <a:gd name="connsiteX13" fmla="*/ 32451 w 124515"/>
                <a:gd name="connsiteY13" fmla="*/ 88341 h 100650"/>
                <a:gd name="connsiteX14" fmla="*/ 32451 w 124515"/>
                <a:gd name="connsiteY14" fmla="*/ 12448 h 100650"/>
                <a:gd name="connsiteX15" fmla="*/ 40185 w 124515"/>
                <a:gd name="connsiteY15" fmla="*/ 6554 h 100650"/>
                <a:gd name="connsiteX16" fmla="*/ 62480 w 124515"/>
                <a:gd name="connsiteY16" fmla="*/ 6554 h 100650"/>
                <a:gd name="connsiteX17" fmla="*/ 95391 w 124515"/>
                <a:gd name="connsiteY17" fmla="*/ 17753 h 100650"/>
                <a:gd name="connsiteX18" fmla="*/ 107524 w 124515"/>
                <a:gd name="connsiteY18" fmla="*/ 51205 h 100650"/>
                <a:gd name="connsiteX19" fmla="*/ 95846 w 124515"/>
                <a:gd name="connsiteY19" fmla="*/ 83183 h 100650"/>
                <a:gd name="connsiteX20" fmla="*/ 62480 w 124515"/>
                <a:gd name="connsiteY20" fmla="*/ 94236 h 100650"/>
                <a:gd name="connsiteX21" fmla="*/ 40185 w 124515"/>
                <a:gd name="connsiteY21" fmla="*/ 94236 h 1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515" h="100650">
                  <a:moveTo>
                    <a:pt x="16981" y="87899"/>
                  </a:moveTo>
                  <a:cubicBezTo>
                    <a:pt x="16981" y="91583"/>
                    <a:pt x="16981" y="93499"/>
                    <a:pt x="11673" y="93941"/>
                  </a:cubicBezTo>
                  <a:cubicBezTo>
                    <a:pt x="8336" y="94236"/>
                    <a:pt x="3483" y="94236"/>
                    <a:pt x="146" y="94236"/>
                  </a:cubicBezTo>
                  <a:lnTo>
                    <a:pt x="146" y="100720"/>
                  </a:lnTo>
                  <a:lnTo>
                    <a:pt x="66878" y="100720"/>
                  </a:lnTo>
                  <a:cubicBezTo>
                    <a:pt x="99031" y="100720"/>
                    <a:pt x="124661" y="78468"/>
                    <a:pt x="124661" y="51205"/>
                  </a:cubicBezTo>
                  <a:cubicBezTo>
                    <a:pt x="124661" y="23648"/>
                    <a:pt x="99334" y="70"/>
                    <a:pt x="66878" y="70"/>
                  </a:cubicBezTo>
                  <a:lnTo>
                    <a:pt x="146" y="70"/>
                  </a:lnTo>
                  <a:lnTo>
                    <a:pt x="146" y="6554"/>
                  </a:lnTo>
                  <a:cubicBezTo>
                    <a:pt x="3786" y="6554"/>
                    <a:pt x="8336" y="6554"/>
                    <a:pt x="11673" y="6848"/>
                  </a:cubicBezTo>
                  <a:cubicBezTo>
                    <a:pt x="16981" y="7290"/>
                    <a:pt x="16981" y="9206"/>
                    <a:pt x="16981" y="12890"/>
                  </a:cubicBezTo>
                  <a:lnTo>
                    <a:pt x="16981" y="87899"/>
                  </a:lnTo>
                  <a:close/>
                  <a:moveTo>
                    <a:pt x="40185" y="94236"/>
                  </a:moveTo>
                  <a:cubicBezTo>
                    <a:pt x="32451" y="94236"/>
                    <a:pt x="32451" y="93352"/>
                    <a:pt x="32451" y="88341"/>
                  </a:cubicBezTo>
                  <a:lnTo>
                    <a:pt x="32451" y="12448"/>
                  </a:lnTo>
                  <a:cubicBezTo>
                    <a:pt x="32451" y="7438"/>
                    <a:pt x="32451" y="6554"/>
                    <a:pt x="40185" y="6554"/>
                  </a:cubicBezTo>
                  <a:lnTo>
                    <a:pt x="62480" y="6554"/>
                  </a:lnTo>
                  <a:cubicBezTo>
                    <a:pt x="80528" y="6554"/>
                    <a:pt x="91296" y="13922"/>
                    <a:pt x="95391" y="17753"/>
                  </a:cubicBezTo>
                  <a:cubicBezTo>
                    <a:pt x="101002" y="23206"/>
                    <a:pt x="107524" y="31900"/>
                    <a:pt x="107524" y="51205"/>
                  </a:cubicBezTo>
                  <a:cubicBezTo>
                    <a:pt x="107524" y="64173"/>
                    <a:pt x="104490" y="75078"/>
                    <a:pt x="95846" y="83183"/>
                  </a:cubicBezTo>
                  <a:cubicBezTo>
                    <a:pt x="90841" y="87752"/>
                    <a:pt x="80073" y="94236"/>
                    <a:pt x="62480" y="94236"/>
                  </a:cubicBezTo>
                  <a:lnTo>
                    <a:pt x="40185" y="94236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AA9D7C-9309-AE3F-0E86-A3BA2597032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353510" y="4186122"/>
              <a:ext cx="153179" cy="100650"/>
            </a:xfrm>
            <a:custGeom>
              <a:avLst/>
              <a:gdLst>
                <a:gd name="connsiteX0" fmla="*/ 35944 w 153179"/>
                <a:gd name="connsiteY0" fmla="*/ 3606 h 100650"/>
                <a:gd name="connsiteX1" fmla="*/ 29422 w 153179"/>
                <a:gd name="connsiteY1" fmla="*/ 70 h 100650"/>
                <a:gd name="connsiteX2" fmla="*/ 151 w 153179"/>
                <a:gd name="connsiteY2" fmla="*/ 70 h 100650"/>
                <a:gd name="connsiteX3" fmla="*/ 151 w 153179"/>
                <a:gd name="connsiteY3" fmla="*/ 6554 h 100650"/>
                <a:gd name="connsiteX4" fmla="*/ 4701 w 153179"/>
                <a:gd name="connsiteY4" fmla="*/ 6554 h 100650"/>
                <a:gd name="connsiteX5" fmla="*/ 16986 w 153179"/>
                <a:gd name="connsiteY5" fmla="*/ 12596 h 100650"/>
                <a:gd name="connsiteX6" fmla="*/ 16986 w 153179"/>
                <a:gd name="connsiteY6" fmla="*/ 84362 h 100650"/>
                <a:gd name="connsiteX7" fmla="*/ 151 w 153179"/>
                <a:gd name="connsiteY7" fmla="*/ 94236 h 100650"/>
                <a:gd name="connsiteX8" fmla="*/ 151 w 153179"/>
                <a:gd name="connsiteY8" fmla="*/ 100720 h 100650"/>
                <a:gd name="connsiteX9" fmla="*/ 20474 w 153179"/>
                <a:gd name="connsiteY9" fmla="*/ 100130 h 100650"/>
                <a:gd name="connsiteX10" fmla="*/ 40797 w 153179"/>
                <a:gd name="connsiteY10" fmla="*/ 100720 h 100650"/>
                <a:gd name="connsiteX11" fmla="*/ 40797 w 153179"/>
                <a:gd name="connsiteY11" fmla="*/ 94236 h 100650"/>
                <a:gd name="connsiteX12" fmla="*/ 23962 w 153179"/>
                <a:gd name="connsiteY12" fmla="*/ 84362 h 100650"/>
                <a:gd name="connsiteX13" fmla="*/ 23962 w 153179"/>
                <a:gd name="connsiteY13" fmla="*/ 7438 h 100650"/>
                <a:gd name="connsiteX14" fmla="*/ 24114 w 153179"/>
                <a:gd name="connsiteY14" fmla="*/ 7438 h 100650"/>
                <a:gd name="connsiteX15" fmla="*/ 68096 w 153179"/>
                <a:gd name="connsiteY15" fmla="*/ 97183 h 100650"/>
                <a:gd name="connsiteX16" fmla="*/ 72798 w 153179"/>
                <a:gd name="connsiteY16" fmla="*/ 100720 h 100650"/>
                <a:gd name="connsiteX17" fmla="*/ 77348 w 153179"/>
                <a:gd name="connsiteY17" fmla="*/ 97330 h 100650"/>
                <a:gd name="connsiteX18" fmla="*/ 122088 w 153179"/>
                <a:gd name="connsiteY18" fmla="*/ 6259 h 100650"/>
                <a:gd name="connsiteX19" fmla="*/ 122240 w 153179"/>
                <a:gd name="connsiteY19" fmla="*/ 6259 h 100650"/>
                <a:gd name="connsiteX20" fmla="*/ 122240 w 153179"/>
                <a:gd name="connsiteY20" fmla="*/ 88194 h 100650"/>
                <a:gd name="connsiteX21" fmla="*/ 109955 w 153179"/>
                <a:gd name="connsiteY21" fmla="*/ 94236 h 100650"/>
                <a:gd name="connsiteX22" fmla="*/ 105405 w 153179"/>
                <a:gd name="connsiteY22" fmla="*/ 94236 h 100650"/>
                <a:gd name="connsiteX23" fmla="*/ 105405 w 153179"/>
                <a:gd name="connsiteY23" fmla="*/ 100720 h 100650"/>
                <a:gd name="connsiteX24" fmla="*/ 129368 w 153179"/>
                <a:gd name="connsiteY24" fmla="*/ 100130 h 100650"/>
                <a:gd name="connsiteX25" fmla="*/ 153331 w 153179"/>
                <a:gd name="connsiteY25" fmla="*/ 100720 h 100650"/>
                <a:gd name="connsiteX26" fmla="*/ 153331 w 153179"/>
                <a:gd name="connsiteY26" fmla="*/ 94236 h 100650"/>
                <a:gd name="connsiteX27" fmla="*/ 148781 w 153179"/>
                <a:gd name="connsiteY27" fmla="*/ 94236 h 100650"/>
                <a:gd name="connsiteX28" fmla="*/ 136496 w 153179"/>
                <a:gd name="connsiteY28" fmla="*/ 88194 h 100650"/>
                <a:gd name="connsiteX29" fmla="*/ 136496 w 153179"/>
                <a:gd name="connsiteY29" fmla="*/ 12596 h 100650"/>
                <a:gd name="connsiteX30" fmla="*/ 148781 w 153179"/>
                <a:gd name="connsiteY30" fmla="*/ 6554 h 100650"/>
                <a:gd name="connsiteX31" fmla="*/ 153331 w 153179"/>
                <a:gd name="connsiteY31" fmla="*/ 6554 h 100650"/>
                <a:gd name="connsiteX32" fmla="*/ 153331 w 153179"/>
                <a:gd name="connsiteY32" fmla="*/ 70 h 100650"/>
                <a:gd name="connsiteX33" fmla="*/ 124060 w 153179"/>
                <a:gd name="connsiteY33" fmla="*/ 70 h 100650"/>
                <a:gd name="connsiteX34" fmla="*/ 117690 w 153179"/>
                <a:gd name="connsiteY34" fmla="*/ 3459 h 100650"/>
                <a:gd name="connsiteX35" fmla="*/ 76741 w 153179"/>
                <a:gd name="connsiteY35" fmla="*/ 86868 h 100650"/>
                <a:gd name="connsiteX36" fmla="*/ 35944 w 153179"/>
                <a:gd name="connsiteY36" fmla="*/ 3606 h 1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179" h="100650">
                  <a:moveTo>
                    <a:pt x="35944" y="3606"/>
                  </a:moveTo>
                  <a:cubicBezTo>
                    <a:pt x="34276" y="70"/>
                    <a:pt x="32607" y="70"/>
                    <a:pt x="29422" y="70"/>
                  </a:cubicBezTo>
                  <a:lnTo>
                    <a:pt x="151" y="70"/>
                  </a:lnTo>
                  <a:lnTo>
                    <a:pt x="151" y="6554"/>
                  </a:lnTo>
                  <a:lnTo>
                    <a:pt x="4701" y="6554"/>
                  </a:lnTo>
                  <a:cubicBezTo>
                    <a:pt x="16986" y="6554"/>
                    <a:pt x="16986" y="8027"/>
                    <a:pt x="16986" y="12596"/>
                  </a:cubicBezTo>
                  <a:lnTo>
                    <a:pt x="16986" y="84362"/>
                  </a:lnTo>
                  <a:cubicBezTo>
                    <a:pt x="16986" y="88194"/>
                    <a:pt x="16986" y="94236"/>
                    <a:pt x="151" y="94236"/>
                  </a:cubicBezTo>
                  <a:lnTo>
                    <a:pt x="151" y="100720"/>
                  </a:lnTo>
                  <a:cubicBezTo>
                    <a:pt x="6976" y="100278"/>
                    <a:pt x="13649" y="100130"/>
                    <a:pt x="20474" y="100130"/>
                  </a:cubicBezTo>
                  <a:cubicBezTo>
                    <a:pt x="24721" y="100130"/>
                    <a:pt x="34579" y="100278"/>
                    <a:pt x="40797" y="100720"/>
                  </a:cubicBezTo>
                  <a:lnTo>
                    <a:pt x="40797" y="94236"/>
                  </a:lnTo>
                  <a:cubicBezTo>
                    <a:pt x="23962" y="94236"/>
                    <a:pt x="23962" y="88194"/>
                    <a:pt x="23962" y="84362"/>
                  </a:cubicBezTo>
                  <a:lnTo>
                    <a:pt x="23962" y="7438"/>
                  </a:lnTo>
                  <a:lnTo>
                    <a:pt x="24114" y="7438"/>
                  </a:lnTo>
                  <a:lnTo>
                    <a:pt x="68096" y="97183"/>
                  </a:lnTo>
                  <a:cubicBezTo>
                    <a:pt x="69310" y="99688"/>
                    <a:pt x="70675" y="100720"/>
                    <a:pt x="72798" y="100720"/>
                  </a:cubicBezTo>
                  <a:cubicBezTo>
                    <a:pt x="75679" y="100720"/>
                    <a:pt x="76741" y="98657"/>
                    <a:pt x="77348" y="97330"/>
                  </a:cubicBezTo>
                  <a:lnTo>
                    <a:pt x="122088" y="6259"/>
                  </a:lnTo>
                  <a:lnTo>
                    <a:pt x="122240" y="6259"/>
                  </a:lnTo>
                  <a:lnTo>
                    <a:pt x="122240" y="88194"/>
                  </a:lnTo>
                  <a:cubicBezTo>
                    <a:pt x="122240" y="92762"/>
                    <a:pt x="122240" y="94236"/>
                    <a:pt x="109955" y="94236"/>
                  </a:cubicBezTo>
                  <a:lnTo>
                    <a:pt x="105405" y="94236"/>
                  </a:lnTo>
                  <a:lnTo>
                    <a:pt x="105405" y="100720"/>
                  </a:lnTo>
                  <a:cubicBezTo>
                    <a:pt x="112382" y="100425"/>
                    <a:pt x="121178" y="100130"/>
                    <a:pt x="129368" y="100130"/>
                  </a:cubicBezTo>
                  <a:cubicBezTo>
                    <a:pt x="137558" y="100130"/>
                    <a:pt x="146203" y="100425"/>
                    <a:pt x="153331" y="100720"/>
                  </a:cubicBezTo>
                  <a:lnTo>
                    <a:pt x="153331" y="94236"/>
                  </a:lnTo>
                  <a:lnTo>
                    <a:pt x="148781" y="94236"/>
                  </a:lnTo>
                  <a:cubicBezTo>
                    <a:pt x="136496" y="94236"/>
                    <a:pt x="136496" y="92762"/>
                    <a:pt x="136496" y="88194"/>
                  </a:cubicBezTo>
                  <a:lnTo>
                    <a:pt x="136496" y="12596"/>
                  </a:lnTo>
                  <a:cubicBezTo>
                    <a:pt x="136496" y="8027"/>
                    <a:pt x="136496" y="6554"/>
                    <a:pt x="148781" y="6554"/>
                  </a:cubicBezTo>
                  <a:lnTo>
                    <a:pt x="153331" y="6554"/>
                  </a:lnTo>
                  <a:lnTo>
                    <a:pt x="153331" y="70"/>
                  </a:lnTo>
                  <a:lnTo>
                    <a:pt x="124060" y="70"/>
                  </a:lnTo>
                  <a:cubicBezTo>
                    <a:pt x="120723" y="70"/>
                    <a:pt x="119358" y="70"/>
                    <a:pt x="117690" y="3459"/>
                  </a:cubicBezTo>
                  <a:lnTo>
                    <a:pt x="76741" y="86868"/>
                  </a:lnTo>
                  <a:lnTo>
                    <a:pt x="35944" y="3606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779331A-5028-BE86-7974-CDF92DBAA6B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672827" y="3970795"/>
              <a:ext cx="202318" cy="126144"/>
            </a:xfrm>
            <a:custGeom>
              <a:avLst/>
              <a:gdLst>
                <a:gd name="connsiteX0" fmla="*/ 202480 w 202318"/>
                <a:gd name="connsiteY0" fmla="*/ 9495 h 126144"/>
                <a:gd name="connsiteX1" fmla="*/ 198233 w 202318"/>
                <a:gd name="connsiteY1" fmla="*/ 358 h 126144"/>
                <a:gd name="connsiteX2" fmla="*/ 193987 w 202318"/>
                <a:gd name="connsiteY2" fmla="*/ 8316 h 126144"/>
                <a:gd name="connsiteX3" fmla="*/ 151824 w 202318"/>
                <a:gd name="connsiteY3" fmla="*/ 46631 h 126144"/>
                <a:gd name="connsiteX4" fmla="*/ 103292 w 202318"/>
                <a:gd name="connsiteY4" fmla="*/ 24526 h 126144"/>
                <a:gd name="connsiteX5" fmla="*/ 50817 w 202318"/>
                <a:gd name="connsiteY5" fmla="*/ 63 h 126144"/>
                <a:gd name="connsiteX6" fmla="*/ 162 w 202318"/>
                <a:gd name="connsiteY6" fmla="*/ 53704 h 126144"/>
                <a:gd name="connsiteX7" fmla="*/ 4408 w 202318"/>
                <a:gd name="connsiteY7" fmla="*/ 62841 h 126144"/>
                <a:gd name="connsiteX8" fmla="*/ 8655 w 202318"/>
                <a:gd name="connsiteY8" fmla="*/ 56062 h 126144"/>
                <a:gd name="connsiteX9" fmla="*/ 50817 w 202318"/>
                <a:gd name="connsiteY9" fmla="*/ 16568 h 126144"/>
                <a:gd name="connsiteX10" fmla="*/ 99349 w 202318"/>
                <a:gd name="connsiteY10" fmla="*/ 38673 h 126144"/>
                <a:gd name="connsiteX11" fmla="*/ 151824 w 202318"/>
                <a:gd name="connsiteY11" fmla="*/ 63136 h 126144"/>
                <a:gd name="connsiteX12" fmla="*/ 202480 w 202318"/>
                <a:gd name="connsiteY12" fmla="*/ 9495 h 126144"/>
                <a:gd name="connsiteX13" fmla="*/ 11082 w 202318"/>
                <a:gd name="connsiteY13" fmla="*/ 114419 h 126144"/>
                <a:gd name="connsiteX14" fmla="*/ 162 w 202318"/>
                <a:gd name="connsiteY14" fmla="*/ 120313 h 126144"/>
                <a:gd name="connsiteX15" fmla="*/ 10778 w 202318"/>
                <a:gd name="connsiteY15" fmla="*/ 126208 h 126144"/>
                <a:gd name="connsiteX16" fmla="*/ 191863 w 202318"/>
                <a:gd name="connsiteY16" fmla="*/ 126208 h 126144"/>
                <a:gd name="connsiteX17" fmla="*/ 202480 w 202318"/>
                <a:gd name="connsiteY17" fmla="*/ 120313 h 126144"/>
                <a:gd name="connsiteX18" fmla="*/ 191560 w 202318"/>
                <a:gd name="connsiteY18" fmla="*/ 114419 h 126144"/>
                <a:gd name="connsiteX19" fmla="*/ 11082 w 202318"/>
                <a:gd name="connsiteY19" fmla="*/ 114419 h 12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318" h="126144">
                  <a:moveTo>
                    <a:pt x="202480" y="9495"/>
                  </a:moveTo>
                  <a:cubicBezTo>
                    <a:pt x="202480" y="3011"/>
                    <a:pt x="200357" y="358"/>
                    <a:pt x="198233" y="358"/>
                  </a:cubicBezTo>
                  <a:cubicBezTo>
                    <a:pt x="197020" y="358"/>
                    <a:pt x="194290" y="1537"/>
                    <a:pt x="193987" y="8316"/>
                  </a:cubicBezTo>
                  <a:cubicBezTo>
                    <a:pt x="192773" y="32778"/>
                    <a:pt x="171541" y="46631"/>
                    <a:pt x="151824" y="46631"/>
                  </a:cubicBezTo>
                  <a:cubicBezTo>
                    <a:pt x="133625" y="46631"/>
                    <a:pt x="119065" y="36315"/>
                    <a:pt x="103292" y="24526"/>
                  </a:cubicBezTo>
                  <a:cubicBezTo>
                    <a:pt x="87216" y="12147"/>
                    <a:pt x="71140" y="63"/>
                    <a:pt x="50817" y="63"/>
                  </a:cubicBezTo>
                  <a:cubicBezTo>
                    <a:pt x="21091" y="63"/>
                    <a:pt x="162" y="26000"/>
                    <a:pt x="162" y="53704"/>
                  </a:cubicBezTo>
                  <a:cubicBezTo>
                    <a:pt x="162" y="62546"/>
                    <a:pt x="4105" y="62841"/>
                    <a:pt x="4408" y="62841"/>
                  </a:cubicBezTo>
                  <a:cubicBezTo>
                    <a:pt x="7745" y="62841"/>
                    <a:pt x="8655" y="56946"/>
                    <a:pt x="8655" y="56062"/>
                  </a:cubicBezTo>
                  <a:cubicBezTo>
                    <a:pt x="10172" y="27179"/>
                    <a:pt x="34438" y="16568"/>
                    <a:pt x="50817" y="16568"/>
                  </a:cubicBezTo>
                  <a:cubicBezTo>
                    <a:pt x="69017" y="16568"/>
                    <a:pt x="83576" y="26884"/>
                    <a:pt x="99349" y="38673"/>
                  </a:cubicBezTo>
                  <a:cubicBezTo>
                    <a:pt x="115425" y="51052"/>
                    <a:pt x="131502" y="63136"/>
                    <a:pt x="151824" y="63136"/>
                  </a:cubicBezTo>
                  <a:cubicBezTo>
                    <a:pt x="181550" y="63136"/>
                    <a:pt x="202480" y="37199"/>
                    <a:pt x="202480" y="9495"/>
                  </a:cubicBezTo>
                  <a:close/>
                  <a:moveTo>
                    <a:pt x="11082" y="114419"/>
                  </a:moveTo>
                  <a:cubicBezTo>
                    <a:pt x="6228" y="114419"/>
                    <a:pt x="162" y="114419"/>
                    <a:pt x="162" y="120313"/>
                  </a:cubicBezTo>
                  <a:cubicBezTo>
                    <a:pt x="162" y="126208"/>
                    <a:pt x="5622" y="126208"/>
                    <a:pt x="10778" y="126208"/>
                  </a:cubicBezTo>
                  <a:lnTo>
                    <a:pt x="191863" y="126208"/>
                  </a:lnTo>
                  <a:cubicBezTo>
                    <a:pt x="197020" y="126208"/>
                    <a:pt x="202480" y="126208"/>
                    <a:pt x="202480" y="120313"/>
                  </a:cubicBezTo>
                  <a:cubicBezTo>
                    <a:pt x="202480" y="114419"/>
                    <a:pt x="196717" y="114419"/>
                    <a:pt x="191560" y="114419"/>
                  </a:cubicBezTo>
                  <a:lnTo>
                    <a:pt x="11082" y="11441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BC0993-0D71-5E5C-F503-A5AAF48FEC2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89060" y="3911260"/>
              <a:ext cx="125880" cy="202774"/>
            </a:xfrm>
            <a:custGeom>
              <a:avLst/>
              <a:gdLst>
                <a:gd name="connsiteX0" fmla="*/ 75397 w 125880"/>
                <a:gd name="connsiteY0" fmla="*/ 92609 h 202774"/>
                <a:gd name="connsiteX1" fmla="*/ 117863 w 125880"/>
                <a:gd name="connsiteY1" fmla="*/ 40736 h 202774"/>
                <a:gd name="connsiteX2" fmla="*/ 62051 w 125880"/>
                <a:gd name="connsiteY2" fmla="*/ 63 h 202774"/>
                <a:gd name="connsiteX3" fmla="*/ 8362 w 125880"/>
                <a:gd name="connsiteY3" fmla="*/ 40147 h 202774"/>
                <a:gd name="connsiteX4" fmla="*/ 23832 w 125880"/>
                <a:gd name="connsiteY4" fmla="*/ 55473 h 202774"/>
                <a:gd name="connsiteX5" fmla="*/ 39301 w 125880"/>
                <a:gd name="connsiteY5" fmla="*/ 40441 h 202774"/>
                <a:gd name="connsiteX6" fmla="*/ 20495 w 125880"/>
                <a:gd name="connsiteY6" fmla="*/ 25705 h 202774"/>
                <a:gd name="connsiteX7" fmla="*/ 60837 w 125880"/>
                <a:gd name="connsiteY7" fmla="*/ 7432 h 202774"/>
                <a:gd name="connsiteX8" fmla="*/ 89957 w 125880"/>
                <a:gd name="connsiteY8" fmla="*/ 40441 h 202774"/>
                <a:gd name="connsiteX9" fmla="*/ 81464 w 125880"/>
                <a:gd name="connsiteY9" fmla="*/ 74041 h 202774"/>
                <a:gd name="connsiteX10" fmla="*/ 54468 w 125880"/>
                <a:gd name="connsiteY10" fmla="*/ 89367 h 202774"/>
                <a:gd name="connsiteX11" fmla="*/ 42638 w 125880"/>
                <a:gd name="connsiteY11" fmla="*/ 90251 h 202774"/>
                <a:gd name="connsiteX12" fmla="*/ 38088 w 125880"/>
                <a:gd name="connsiteY12" fmla="*/ 93788 h 202774"/>
                <a:gd name="connsiteX13" fmla="*/ 45368 w 125880"/>
                <a:gd name="connsiteY13" fmla="*/ 97030 h 202774"/>
                <a:gd name="connsiteX14" fmla="*/ 58714 w 125880"/>
                <a:gd name="connsiteY14" fmla="*/ 97030 h 202774"/>
                <a:gd name="connsiteX15" fmla="*/ 94810 w 125880"/>
                <a:gd name="connsiteY15" fmla="*/ 145955 h 202774"/>
                <a:gd name="connsiteX16" fmla="*/ 60534 w 125880"/>
                <a:gd name="connsiteY16" fmla="*/ 194585 h 202774"/>
                <a:gd name="connsiteX17" fmla="*/ 14125 w 125880"/>
                <a:gd name="connsiteY17" fmla="*/ 172186 h 202774"/>
                <a:gd name="connsiteX18" fmla="*/ 34145 w 125880"/>
                <a:gd name="connsiteY18" fmla="*/ 155976 h 202774"/>
                <a:gd name="connsiteX19" fmla="*/ 17159 w 125880"/>
                <a:gd name="connsiteY19" fmla="*/ 139471 h 202774"/>
                <a:gd name="connsiteX20" fmla="*/ 172 w 125880"/>
                <a:gd name="connsiteY20" fmla="*/ 156565 h 202774"/>
                <a:gd name="connsiteX21" fmla="*/ 61444 w 125880"/>
                <a:gd name="connsiteY21" fmla="*/ 202838 h 202774"/>
                <a:gd name="connsiteX22" fmla="*/ 126052 w 125880"/>
                <a:gd name="connsiteY22" fmla="*/ 145955 h 202774"/>
                <a:gd name="connsiteX23" fmla="*/ 75397 w 125880"/>
                <a:gd name="connsiteY23" fmla="*/ 92609 h 2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80" h="202774">
                  <a:moveTo>
                    <a:pt x="75397" y="92609"/>
                  </a:moveTo>
                  <a:cubicBezTo>
                    <a:pt x="100270" y="84651"/>
                    <a:pt x="117863" y="64020"/>
                    <a:pt x="117863" y="40736"/>
                  </a:cubicBezTo>
                  <a:cubicBezTo>
                    <a:pt x="117863" y="16568"/>
                    <a:pt x="91170" y="63"/>
                    <a:pt x="62051" y="63"/>
                  </a:cubicBezTo>
                  <a:cubicBezTo>
                    <a:pt x="31415" y="63"/>
                    <a:pt x="8362" y="17747"/>
                    <a:pt x="8362" y="40147"/>
                  </a:cubicBezTo>
                  <a:cubicBezTo>
                    <a:pt x="8362" y="49873"/>
                    <a:pt x="15035" y="55473"/>
                    <a:pt x="23832" y="55473"/>
                  </a:cubicBezTo>
                  <a:cubicBezTo>
                    <a:pt x="33235" y="55473"/>
                    <a:pt x="39301" y="48989"/>
                    <a:pt x="39301" y="40441"/>
                  </a:cubicBezTo>
                  <a:cubicBezTo>
                    <a:pt x="39301" y="25705"/>
                    <a:pt x="25045" y="25705"/>
                    <a:pt x="20495" y="25705"/>
                  </a:cubicBezTo>
                  <a:cubicBezTo>
                    <a:pt x="29898" y="11263"/>
                    <a:pt x="49918" y="7432"/>
                    <a:pt x="60837" y="7432"/>
                  </a:cubicBezTo>
                  <a:cubicBezTo>
                    <a:pt x="73274" y="7432"/>
                    <a:pt x="89957" y="13916"/>
                    <a:pt x="89957" y="40441"/>
                  </a:cubicBezTo>
                  <a:cubicBezTo>
                    <a:pt x="89957" y="43978"/>
                    <a:pt x="89350" y="61073"/>
                    <a:pt x="81464" y="74041"/>
                  </a:cubicBezTo>
                  <a:cubicBezTo>
                    <a:pt x="72364" y="88188"/>
                    <a:pt x="62051" y="89072"/>
                    <a:pt x="54468" y="89367"/>
                  </a:cubicBezTo>
                  <a:cubicBezTo>
                    <a:pt x="52041" y="89661"/>
                    <a:pt x="44761" y="90251"/>
                    <a:pt x="42638" y="90251"/>
                  </a:cubicBezTo>
                  <a:cubicBezTo>
                    <a:pt x="40211" y="90546"/>
                    <a:pt x="38088" y="90840"/>
                    <a:pt x="38088" y="93788"/>
                  </a:cubicBezTo>
                  <a:cubicBezTo>
                    <a:pt x="38088" y="97030"/>
                    <a:pt x="40211" y="97030"/>
                    <a:pt x="45368" y="97030"/>
                  </a:cubicBezTo>
                  <a:lnTo>
                    <a:pt x="58714" y="97030"/>
                  </a:lnTo>
                  <a:cubicBezTo>
                    <a:pt x="83587" y="97030"/>
                    <a:pt x="94810" y="117071"/>
                    <a:pt x="94810" y="145955"/>
                  </a:cubicBezTo>
                  <a:cubicBezTo>
                    <a:pt x="94810" y="186038"/>
                    <a:pt x="73880" y="194585"/>
                    <a:pt x="60534" y="194585"/>
                  </a:cubicBezTo>
                  <a:cubicBezTo>
                    <a:pt x="47491" y="194585"/>
                    <a:pt x="24742" y="189575"/>
                    <a:pt x="14125" y="172186"/>
                  </a:cubicBezTo>
                  <a:cubicBezTo>
                    <a:pt x="24742" y="173659"/>
                    <a:pt x="34145" y="167175"/>
                    <a:pt x="34145" y="155976"/>
                  </a:cubicBezTo>
                  <a:cubicBezTo>
                    <a:pt x="34145" y="145365"/>
                    <a:pt x="25955" y="139471"/>
                    <a:pt x="17159" y="139471"/>
                  </a:cubicBezTo>
                  <a:cubicBezTo>
                    <a:pt x="9879" y="139471"/>
                    <a:pt x="172" y="143597"/>
                    <a:pt x="172" y="156565"/>
                  </a:cubicBezTo>
                  <a:cubicBezTo>
                    <a:pt x="172" y="183386"/>
                    <a:pt x="28382" y="202838"/>
                    <a:pt x="61444" y="202838"/>
                  </a:cubicBezTo>
                  <a:cubicBezTo>
                    <a:pt x="98450" y="202838"/>
                    <a:pt x="126052" y="176017"/>
                    <a:pt x="126052" y="145955"/>
                  </a:cubicBezTo>
                  <a:cubicBezTo>
                    <a:pt x="126052" y="121787"/>
                    <a:pt x="106943" y="98798"/>
                    <a:pt x="75397" y="92609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1C884AE-CC60-AE5B-63FF-8735E5CF596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239976" y="3962837"/>
              <a:ext cx="146506" cy="142059"/>
            </a:xfrm>
            <a:custGeom>
              <a:avLst/>
              <a:gdLst>
                <a:gd name="connsiteX0" fmla="*/ 73584 w 146506"/>
                <a:gd name="connsiteY0" fmla="*/ 62841 h 142059"/>
                <a:gd name="connsiteX1" fmla="*/ 12919 w 146506"/>
                <a:gd name="connsiteY1" fmla="*/ 4190 h 142059"/>
                <a:gd name="connsiteX2" fmla="*/ 6246 w 146506"/>
                <a:gd name="connsiteY2" fmla="*/ 63 h 142059"/>
                <a:gd name="connsiteX3" fmla="*/ 180 w 146506"/>
                <a:gd name="connsiteY3" fmla="*/ 5958 h 142059"/>
                <a:gd name="connsiteX4" fmla="*/ 4123 w 146506"/>
                <a:gd name="connsiteY4" fmla="*/ 11853 h 142059"/>
                <a:gd name="connsiteX5" fmla="*/ 64788 w 146506"/>
                <a:gd name="connsiteY5" fmla="*/ 71093 h 142059"/>
                <a:gd name="connsiteX6" fmla="*/ 4123 w 146506"/>
                <a:gd name="connsiteY6" fmla="*/ 130334 h 142059"/>
                <a:gd name="connsiteX7" fmla="*/ 180 w 146506"/>
                <a:gd name="connsiteY7" fmla="*/ 136229 h 142059"/>
                <a:gd name="connsiteX8" fmla="*/ 6246 w 146506"/>
                <a:gd name="connsiteY8" fmla="*/ 142123 h 142059"/>
                <a:gd name="connsiteX9" fmla="*/ 12919 w 146506"/>
                <a:gd name="connsiteY9" fmla="*/ 137997 h 142059"/>
                <a:gd name="connsiteX10" fmla="*/ 73281 w 146506"/>
                <a:gd name="connsiteY10" fmla="*/ 79346 h 142059"/>
                <a:gd name="connsiteX11" fmla="*/ 136069 w 146506"/>
                <a:gd name="connsiteY11" fmla="*/ 140355 h 142059"/>
                <a:gd name="connsiteX12" fmla="*/ 140619 w 146506"/>
                <a:gd name="connsiteY12" fmla="*/ 142123 h 142059"/>
                <a:gd name="connsiteX13" fmla="*/ 146686 w 146506"/>
                <a:gd name="connsiteY13" fmla="*/ 136229 h 142059"/>
                <a:gd name="connsiteX14" fmla="*/ 145776 w 146506"/>
                <a:gd name="connsiteY14" fmla="*/ 132987 h 142059"/>
                <a:gd name="connsiteX15" fmla="*/ 82077 w 146506"/>
                <a:gd name="connsiteY15" fmla="*/ 71093 h 142059"/>
                <a:gd name="connsiteX16" fmla="*/ 137586 w 146506"/>
                <a:gd name="connsiteY16" fmla="*/ 17158 h 142059"/>
                <a:gd name="connsiteX17" fmla="*/ 145169 w 146506"/>
                <a:gd name="connsiteY17" fmla="*/ 9790 h 142059"/>
                <a:gd name="connsiteX18" fmla="*/ 146686 w 146506"/>
                <a:gd name="connsiteY18" fmla="*/ 5958 h 142059"/>
                <a:gd name="connsiteX19" fmla="*/ 140619 w 146506"/>
                <a:gd name="connsiteY19" fmla="*/ 63 h 142059"/>
                <a:gd name="connsiteX20" fmla="*/ 133643 w 146506"/>
                <a:gd name="connsiteY20" fmla="*/ 4484 h 142059"/>
                <a:gd name="connsiteX21" fmla="*/ 73584 w 146506"/>
                <a:gd name="connsiteY21" fmla="*/ 62841 h 14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506" h="142059">
                  <a:moveTo>
                    <a:pt x="73584" y="62841"/>
                  </a:moveTo>
                  <a:lnTo>
                    <a:pt x="12919" y="4190"/>
                  </a:lnTo>
                  <a:cubicBezTo>
                    <a:pt x="9279" y="653"/>
                    <a:pt x="8673" y="63"/>
                    <a:pt x="6246" y="63"/>
                  </a:cubicBezTo>
                  <a:cubicBezTo>
                    <a:pt x="3213" y="63"/>
                    <a:pt x="180" y="2716"/>
                    <a:pt x="180" y="5958"/>
                  </a:cubicBezTo>
                  <a:cubicBezTo>
                    <a:pt x="180" y="8021"/>
                    <a:pt x="786" y="8611"/>
                    <a:pt x="4123" y="11853"/>
                  </a:cubicBezTo>
                  <a:lnTo>
                    <a:pt x="64788" y="71093"/>
                  </a:lnTo>
                  <a:lnTo>
                    <a:pt x="4123" y="130334"/>
                  </a:lnTo>
                  <a:cubicBezTo>
                    <a:pt x="786" y="133576"/>
                    <a:pt x="180" y="134166"/>
                    <a:pt x="180" y="136229"/>
                  </a:cubicBezTo>
                  <a:cubicBezTo>
                    <a:pt x="180" y="139471"/>
                    <a:pt x="3213" y="142123"/>
                    <a:pt x="6246" y="142123"/>
                  </a:cubicBezTo>
                  <a:cubicBezTo>
                    <a:pt x="8673" y="142123"/>
                    <a:pt x="9279" y="141534"/>
                    <a:pt x="12919" y="137997"/>
                  </a:cubicBezTo>
                  <a:lnTo>
                    <a:pt x="73281" y="79346"/>
                  </a:lnTo>
                  <a:lnTo>
                    <a:pt x="136069" y="140355"/>
                  </a:lnTo>
                  <a:cubicBezTo>
                    <a:pt x="136676" y="140650"/>
                    <a:pt x="138799" y="142123"/>
                    <a:pt x="140619" y="142123"/>
                  </a:cubicBezTo>
                  <a:cubicBezTo>
                    <a:pt x="144259" y="142123"/>
                    <a:pt x="146686" y="139471"/>
                    <a:pt x="146686" y="136229"/>
                  </a:cubicBezTo>
                  <a:cubicBezTo>
                    <a:pt x="146686" y="135639"/>
                    <a:pt x="146686" y="134460"/>
                    <a:pt x="145776" y="132987"/>
                  </a:cubicBezTo>
                  <a:cubicBezTo>
                    <a:pt x="145472" y="132397"/>
                    <a:pt x="97244" y="86125"/>
                    <a:pt x="82077" y="71093"/>
                  </a:cubicBezTo>
                  <a:lnTo>
                    <a:pt x="137586" y="17158"/>
                  </a:lnTo>
                  <a:cubicBezTo>
                    <a:pt x="139103" y="15389"/>
                    <a:pt x="143652" y="11558"/>
                    <a:pt x="145169" y="9790"/>
                  </a:cubicBezTo>
                  <a:cubicBezTo>
                    <a:pt x="145472" y="9200"/>
                    <a:pt x="146686" y="8021"/>
                    <a:pt x="146686" y="5958"/>
                  </a:cubicBezTo>
                  <a:cubicBezTo>
                    <a:pt x="146686" y="2716"/>
                    <a:pt x="144259" y="63"/>
                    <a:pt x="140619" y="63"/>
                  </a:cubicBezTo>
                  <a:cubicBezTo>
                    <a:pt x="138193" y="63"/>
                    <a:pt x="136979" y="1242"/>
                    <a:pt x="133643" y="4484"/>
                  </a:cubicBezTo>
                  <a:lnTo>
                    <a:pt x="73584" y="62841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AAE8FA-B3B7-A84A-803D-E60C8A05169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525708" y="3911260"/>
              <a:ext cx="100097" cy="196290"/>
            </a:xfrm>
            <a:custGeom>
              <a:avLst/>
              <a:gdLst>
                <a:gd name="connsiteX0" fmla="*/ 62371 w 100097"/>
                <a:gd name="connsiteY0" fmla="*/ 7726 h 196290"/>
                <a:gd name="connsiteX1" fmla="*/ 55395 w 100097"/>
                <a:gd name="connsiteY1" fmla="*/ 63 h 196290"/>
                <a:gd name="connsiteX2" fmla="*/ 189 w 100097"/>
                <a:gd name="connsiteY2" fmla="*/ 18926 h 196290"/>
                <a:gd name="connsiteX3" fmla="*/ 189 w 100097"/>
                <a:gd name="connsiteY3" fmla="*/ 28063 h 196290"/>
                <a:gd name="connsiteX4" fmla="*/ 39925 w 100097"/>
                <a:gd name="connsiteY4" fmla="*/ 20400 h 196290"/>
                <a:gd name="connsiteX5" fmla="*/ 39925 w 100097"/>
                <a:gd name="connsiteY5" fmla="*/ 173070 h 196290"/>
                <a:gd name="connsiteX6" fmla="*/ 11716 w 100097"/>
                <a:gd name="connsiteY6" fmla="*/ 187217 h 196290"/>
                <a:gd name="connsiteX7" fmla="*/ 2009 w 100097"/>
                <a:gd name="connsiteY7" fmla="*/ 187217 h 196290"/>
                <a:gd name="connsiteX8" fmla="*/ 2009 w 100097"/>
                <a:gd name="connsiteY8" fmla="*/ 196354 h 196290"/>
                <a:gd name="connsiteX9" fmla="*/ 51148 w 100097"/>
                <a:gd name="connsiteY9" fmla="*/ 195469 h 196290"/>
                <a:gd name="connsiteX10" fmla="*/ 100287 w 100097"/>
                <a:gd name="connsiteY10" fmla="*/ 196354 h 196290"/>
                <a:gd name="connsiteX11" fmla="*/ 100287 w 100097"/>
                <a:gd name="connsiteY11" fmla="*/ 187217 h 196290"/>
                <a:gd name="connsiteX12" fmla="*/ 90580 w 100097"/>
                <a:gd name="connsiteY12" fmla="*/ 187217 h 196290"/>
                <a:gd name="connsiteX13" fmla="*/ 62371 w 100097"/>
                <a:gd name="connsiteY13" fmla="*/ 173070 h 196290"/>
                <a:gd name="connsiteX14" fmla="*/ 62371 w 100097"/>
                <a:gd name="connsiteY14" fmla="*/ 7726 h 19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97" h="196290">
                  <a:moveTo>
                    <a:pt x="62371" y="7726"/>
                  </a:moveTo>
                  <a:cubicBezTo>
                    <a:pt x="62371" y="653"/>
                    <a:pt x="62371" y="63"/>
                    <a:pt x="55395" y="63"/>
                  </a:cubicBezTo>
                  <a:cubicBezTo>
                    <a:pt x="36589" y="18926"/>
                    <a:pt x="9896" y="18926"/>
                    <a:pt x="189" y="18926"/>
                  </a:cubicBezTo>
                  <a:lnTo>
                    <a:pt x="189" y="28063"/>
                  </a:lnTo>
                  <a:cubicBezTo>
                    <a:pt x="6256" y="28063"/>
                    <a:pt x="24152" y="28063"/>
                    <a:pt x="39925" y="20400"/>
                  </a:cubicBezTo>
                  <a:lnTo>
                    <a:pt x="39925" y="173070"/>
                  </a:lnTo>
                  <a:cubicBezTo>
                    <a:pt x="39925" y="183680"/>
                    <a:pt x="39015" y="187217"/>
                    <a:pt x="11716" y="187217"/>
                  </a:cubicBezTo>
                  <a:lnTo>
                    <a:pt x="2009" y="187217"/>
                  </a:lnTo>
                  <a:lnTo>
                    <a:pt x="2009" y="196354"/>
                  </a:lnTo>
                  <a:cubicBezTo>
                    <a:pt x="12626" y="195469"/>
                    <a:pt x="39015" y="195469"/>
                    <a:pt x="51148" y="195469"/>
                  </a:cubicBezTo>
                  <a:cubicBezTo>
                    <a:pt x="63281" y="195469"/>
                    <a:pt x="89670" y="195469"/>
                    <a:pt x="100287" y="196354"/>
                  </a:cubicBezTo>
                  <a:lnTo>
                    <a:pt x="100287" y="187217"/>
                  </a:lnTo>
                  <a:lnTo>
                    <a:pt x="90580" y="187217"/>
                  </a:lnTo>
                  <a:cubicBezTo>
                    <a:pt x="63281" y="187217"/>
                    <a:pt x="62371" y="183975"/>
                    <a:pt x="62371" y="173070"/>
                  </a:cubicBezTo>
                  <a:lnTo>
                    <a:pt x="62371" y="7726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CC0858-1E96-2692-C7F8-4BBBD522AE3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662205" y="3911260"/>
              <a:ext cx="127699" cy="202774"/>
            </a:xfrm>
            <a:custGeom>
              <a:avLst/>
              <a:gdLst>
                <a:gd name="connsiteX0" fmla="*/ 127894 w 127699"/>
                <a:gd name="connsiteY0" fmla="*/ 102040 h 202774"/>
                <a:gd name="connsiteX1" fmla="*/ 115761 w 127699"/>
                <a:gd name="connsiteY1" fmla="*/ 33073 h 202774"/>
                <a:gd name="connsiteX2" fmla="*/ 64196 w 127699"/>
                <a:gd name="connsiteY2" fmla="*/ 63 h 202774"/>
                <a:gd name="connsiteX3" fmla="*/ 11418 w 127699"/>
                <a:gd name="connsiteY3" fmla="*/ 35136 h 202774"/>
                <a:gd name="connsiteX4" fmla="*/ 194 w 127699"/>
                <a:gd name="connsiteY4" fmla="*/ 102040 h 202774"/>
                <a:gd name="connsiteX5" fmla="*/ 13844 w 127699"/>
                <a:gd name="connsiteY5" fmla="*/ 173070 h 202774"/>
                <a:gd name="connsiteX6" fmla="*/ 63893 w 127699"/>
                <a:gd name="connsiteY6" fmla="*/ 202838 h 202774"/>
                <a:gd name="connsiteX7" fmla="*/ 116671 w 127699"/>
                <a:gd name="connsiteY7" fmla="*/ 168649 h 202774"/>
                <a:gd name="connsiteX8" fmla="*/ 127894 w 127699"/>
                <a:gd name="connsiteY8" fmla="*/ 102040 h 202774"/>
                <a:gd name="connsiteX9" fmla="*/ 63893 w 127699"/>
                <a:gd name="connsiteY9" fmla="*/ 196354 h 202774"/>
                <a:gd name="connsiteX10" fmla="*/ 28707 w 127699"/>
                <a:gd name="connsiteY10" fmla="*/ 160691 h 202774"/>
                <a:gd name="connsiteX11" fmla="*/ 25370 w 127699"/>
                <a:gd name="connsiteY11" fmla="*/ 98503 h 202774"/>
                <a:gd name="connsiteX12" fmla="*/ 27797 w 127699"/>
                <a:gd name="connsiteY12" fmla="*/ 44273 h 202774"/>
                <a:gd name="connsiteX13" fmla="*/ 63893 w 127699"/>
                <a:gd name="connsiteY13" fmla="*/ 6548 h 202774"/>
                <a:gd name="connsiteX14" fmla="*/ 99685 w 127699"/>
                <a:gd name="connsiteY14" fmla="*/ 41031 h 202774"/>
                <a:gd name="connsiteX15" fmla="*/ 102718 w 127699"/>
                <a:gd name="connsiteY15" fmla="*/ 98503 h 202774"/>
                <a:gd name="connsiteX16" fmla="*/ 99382 w 127699"/>
                <a:gd name="connsiteY16" fmla="*/ 159512 h 202774"/>
                <a:gd name="connsiteX17" fmla="*/ 63893 w 127699"/>
                <a:gd name="connsiteY17" fmla="*/ 196354 h 2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99" h="202774">
                  <a:moveTo>
                    <a:pt x="127894" y="102040"/>
                  </a:moveTo>
                  <a:cubicBezTo>
                    <a:pt x="127894" y="78462"/>
                    <a:pt x="126378" y="54883"/>
                    <a:pt x="115761" y="33073"/>
                  </a:cubicBezTo>
                  <a:cubicBezTo>
                    <a:pt x="101808" y="4779"/>
                    <a:pt x="76936" y="63"/>
                    <a:pt x="64196" y="63"/>
                  </a:cubicBezTo>
                  <a:cubicBezTo>
                    <a:pt x="45997" y="63"/>
                    <a:pt x="23854" y="7726"/>
                    <a:pt x="11418" y="35136"/>
                  </a:cubicBezTo>
                  <a:cubicBezTo>
                    <a:pt x="1711" y="55473"/>
                    <a:pt x="194" y="78462"/>
                    <a:pt x="194" y="102040"/>
                  </a:cubicBezTo>
                  <a:cubicBezTo>
                    <a:pt x="194" y="124145"/>
                    <a:pt x="1408" y="150671"/>
                    <a:pt x="13844" y="173070"/>
                  </a:cubicBezTo>
                  <a:cubicBezTo>
                    <a:pt x="26887" y="196943"/>
                    <a:pt x="49030" y="202838"/>
                    <a:pt x="63893" y="202838"/>
                  </a:cubicBezTo>
                  <a:cubicBezTo>
                    <a:pt x="80272" y="202838"/>
                    <a:pt x="103325" y="196648"/>
                    <a:pt x="116671" y="168649"/>
                  </a:cubicBezTo>
                  <a:cubicBezTo>
                    <a:pt x="126378" y="148313"/>
                    <a:pt x="127894" y="125324"/>
                    <a:pt x="127894" y="102040"/>
                  </a:cubicBezTo>
                  <a:close/>
                  <a:moveTo>
                    <a:pt x="63893" y="196354"/>
                  </a:moveTo>
                  <a:cubicBezTo>
                    <a:pt x="52063" y="196354"/>
                    <a:pt x="34167" y="188985"/>
                    <a:pt x="28707" y="160691"/>
                  </a:cubicBezTo>
                  <a:cubicBezTo>
                    <a:pt x="25370" y="143008"/>
                    <a:pt x="25370" y="115892"/>
                    <a:pt x="25370" y="98503"/>
                  </a:cubicBezTo>
                  <a:cubicBezTo>
                    <a:pt x="25370" y="79641"/>
                    <a:pt x="25370" y="60188"/>
                    <a:pt x="27797" y="44273"/>
                  </a:cubicBezTo>
                  <a:cubicBezTo>
                    <a:pt x="33560" y="9200"/>
                    <a:pt x="56310" y="6548"/>
                    <a:pt x="63893" y="6548"/>
                  </a:cubicBezTo>
                  <a:cubicBezTo>
                    <a:pt x="73903" y="6548"/>
                    <a:pt x="93922" y="11853"/>
                    <a:pt x="99685" y="41031"/>
                  </a:cubicBezTo>
                  <a:cubicBezTo>
                    <a:pt x="102718" y="57536"/>
                    <a:pt x="102718" y="79935"/>
                    <a:pt x="102718" y="98503"/>
                  </a:cubicBezTo>
                  <a:cubicBezTo>
                    <a:pt x="102718" y="120608"/>
                    <a:pt x="102718" y="140650"/>
                    <a:pt x="99382" y="159512"/>
                  </a:cubicBezTo>
                  <a:cubicBezTo>
                    <a:pt x="94832" y="187512"/>
                    <a:pt x="77542" y="196354"/>
                    <a:pt x="63893" y="196354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1E28F1-8715-5CEF-6C2E-F2561E26753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824970" y="3943859"/>
              <a:ext cx="143533" cy="10109"/>
            </a:xfrm>
            <a:custGeom>
              <a:avLst/>
              <a:gdLst>
                <a:gd name="connsiteX0" fmla="*/ 135240 w 143533"/>
                <a:gd name="connsiteY0" fmla="*/ 10169 h 10109"/>
                <a:gd name="connsiteX1" fmla="*/ 143733 w 143533"/>
                <a:gd name="connsiteY1" fmla="*/ 5218 h 10109"/>
                <a:gd name="connsiteX2" fmla="*/ 135240 w 143533"/>
                <a:gd name="connsiteY2" fmla="*/ 60 h 10109"/>
                <a:gd name="connsiteX3" fmla="*/ 8693 w 143533"/>
                <a:gd name="connsiteY3" fmla="*/ 60 h 10109"/>
                <a:gd name="connsiteX4" fmla="*/ 199 w 143533"/>
                <a:gd name="connsiteY4" fmla="*/ 5011 h 10109"/>
                <a:gd name="connsiteX5" fmla="*/ 8693 w 143533"/>
                <a:gd name="connsiteY5" fmla="*/ 10169 h 10109"/>
                <a:gd name="connsiteX6" fmla="*/ 135240 w 143533"/>
                <a:gd name="connsiteY6" fmla="*/ 10169 h 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33" h="10109">
                  <a:moveTo>
                    <a:pt x="135240" y="10169"/>
                  </a:moveTo>
                  <a:cubicBezTo>
                    <a:pt x="138637" y="10169"/>
                    <a:pt x="143733" y="10169"/>
                    <a:pt x="143733" y="5218"/>
                  </a:cubicBezTo>
                  <a:cubicBezTo>
                    <a:pt x="143733" y="60"/>
                    <a:pt x="138849" y="60"/>
                    <a:pt x="135240" y="60"/>
                  </a:cubicBezTo>
                  <a:lnTo>
                    <a:pt x="8693" y="60"/>
                  </a:lnTo>
                  <a:cubicBezTo>
                    <a:pt x="5295" y="60"/>
                    <a:pt x="199" y="60"/>
                    <a:pt x="199" y="5011"/>
                  </a:cubicBezTo>
                  <a:cubicBezTo>
                    <a:pt x="199" y="10169"/>
                    <a:pt x="5083" y="10169"/>
                    <a:pt x="8693" y="10169"/>
                  </a:cubicBezTo>
                  <a:lnTo>
                    <a:pt x="135240" y="1016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6A53F61-3422-44E3-1E03-C8A0C8ED11E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003083" y="3863604"/>
              <a:ext cx="97670" cy="141116"/>
            </a:xfrm>
            <a:custGeom>
              <a:avLst/>
              <a:gdLst>
                <a:gd name="connsiteX0" fmla="*/ 46705 w 97670"/>
                <a:gd name="connsiteY0" fmla="*/ 68142 h 141116"/>
                <a:gd name="connsiteX1" fmla="*/ 75157 w 97670"/>
                <a:gd name="connsiteY1" fmla="*/ 101359 h 141116"/>
                <a:gd name="connsiteX2" fmla="*/ 47555 w 97670"/>
                <a:gd name="connsiteY2" fmla="*/ 134575 h 141116"/>
                <a:gd name="connsiteX3" fmla="*/ 11459 w 97670"/>
                <a:gd name="connsiteY3" fmla="*/ 120133 h 141116"/>
                <a:gd name="connsiteX4" fmla="*/ 23774 w 97670"/>
                <a:gd name="connsiteY4" fmla="*/ 108579 h 141116"/>
                <a:gd name="connsiteX5" fmla="*/ 12096 w 97670"/>
                <a:gd name="connsiteY5" fmla="*/ 97232 h 141116"/>
                <a:gd name="connsiteX6" fmla="*/ 206 w 97670"/>
                <a:gd name="connsiteY6" fmla="*/ 109198 h 141116"/>
                <a:gd name="connsiteX7" fmla="*/ 47979 w 97670"/>
                <a:gd name="connsiteY7" fmla="*/ 141177 h 141116"/>
                <a:gd name="connsiteX8" fmla="*/ 97876 w 97670"/>
                <a:gd name="connsiteY8" fmla="*/ 101359 h 141116"/>
                <a:gd name="connsiteX9" fmla="*/ 60931 w 97670"/>
                <a:gd name="connsiteY9" fmla="*/ 64429 h 141116"/>
                <a:gd name="connsiteX10" fmla="*/ 91294 w 97670"/>
                <a:gd name="connsiteY10" fmla="*/ 28531 h 141116"/>
                <a:gd name="connsiteX11" fmla="*/ 48404 w 97670"/>
                <a:gd name="connsiteY11" fmla="*/ 60 h 141116"/>
                <a:gd name="connsiteX12" fmla="*/ 6788 w 97670"/>
                <a:gd name="connsiteY12" fmla="*/ 27706 h 141116"/>
                <a:gd name="connsiteX13" fmla="*/ 17829 w 97670"/>
                <a:gd name="connsiteY13" fmla="*/ 38640 h 141116"/>
                <a:gd name="connsiteX14" fmla="*/ 28658 w 97670"/>
                <a:gd name="connsiteY14" fmla="*/ 28118 h 141116"/>
                <a:gd name="connsiteX15" fmla="*/ 17829 w 97670"/>
                <a:gd name="connsiteY15" fmla="*/ 17390 h 141116"/>
                <a:gd name="connsiteX16" fmla="*/ 47767 w 97670"/>
                <a:gd name="connsiteY16" fmla="*/ 6043 h 141116"/>
                <a:gd name="connsiteX17" fmla="*/ 70698 w 97670"/>
                <a:gd name="connsiteY17" fmla="*/ 28531 h 141116"/>
                <a:gd name="connsiteX18" fmla="*/ 62205 w 97670"/>
                <a:gd name="connsiteY18" fmla="*/ 53082 h 141116"/>
                <a:gd name="connsiteX19" fmla="*/ 38637 w 97670"/>
                <a:gd name="connsiteY19" fmla="*/ 61953 h 141116"/>
                <a:gd name="connsiteX20" fmla="*/ 31843 w 97670"/>
                <a:gd name="connsiteY20" fmla="*/ 62572 h 141116"/>
                <a:gd name="connsiteX21" fmla="*/ 29719 w 97670"/>
                <a:gd name="connsiteY21" fmla="*/ 65254 h 141116"/>
                <a:gd name="connsiteX22" fmla="*/ 35240 w 97670"/>
                <a:gd name="connsiteY22" fmla="*/ 68142 h 141116"/>
                <a:gd name="connsiteX23" fmla="*/ 46705 w 97670"/>
                <a:gd name="connsiteY23" fmla="*/ 68142 h 1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670" h="141116">
                  <a:moveTo>
                    <a:pt x="46705" y="68142"/>
                  </a:moveTo>
                  <a:cubicBezTo>
                    <a:pt x="63267" y="68142"/>
                    <a:pt x="75157" y="79283"/>
                    <a:pt x="75157" y="101359"/>
                  </a:cubicBezTo>
                  <a:cubicBezTo>
                    <a:pt x="75157" y="126941"/>
                    <a:pt x="59870" y="134575"/>
                    <a:pt x="47555" y="134575"/>
                  </a:cubicBezTo>
                  <a:cubicBezTo>
                    <a:pt x="39062" y="134575"/>
                    <a:pt x="20377" y="132305"/>
                    <a:pt x="11459" y="120133"/>
                  </a:cubicBezTo>
                  <a:cubicBezTo>
                    <a:pt x="21438" y="119720"/>
                    <a:pt x="23774" y="112912"/>
                    <a:pt x="23774" y="108579"/>
                  </a:cubicBezTo>
                  <a:cubicBezTo>
                    <a:pt x="23774" y="101977"/>
                    <a:pt x="18678" y="97232"/>
                    <a:pt x="12096" y="97232"/>
                  </a:cubicBezTo>
                  <a:cubicBezTo>
                    <a:pt x="6151" y="97232"/>
                    <a:pt x="206" y="100740"/>
                    <a:pt x="206" y="109198"/>
                  </a:cubicBezTo>
                  <a:cubicBezTo>
                    <a:pt x="206" y="128592"/>
                    <a:pt x="22288" y="141177"/>
                    <a:pt x="47979" y="141177"/>
                  </a:cubicBezTo>
                  <a:cubicBezTo>
                    <a:pt x="77493" y="141177"/>
                    <a:pt x="97876" y="121990"/>
                    <a:pt x="97876" y="101359"/>
                  </a:cubicBezTo>
                  <a:cubicBezTo>
                    <a:pt x="97876" y="85266"/>
                    <a:pt x="84287" y="69174"/>
                    <a:pt x="60931" y="64429"/>
                  </a:cubicBezTo>
                  <a:cubicBezTo>
                    <a:pt x="83226" y="56589"/>
                    <a:pt x="91294" y="41116"/>
                    <a:pt x="91294" y="28531"/>
                  </a:cubicBezTo>
                  <a:cubicBezTo>
                    <a:pt x="91294" y="12232"/>
                    <a:pt x="71972" y="60"/>
                    <a:pt x="48404" y="60"/>
                  </a:cubicBezTo>
                  <a:cubicBezTo>
                    <a:pt x="24836" y="60"/>
                    <a:pt x="6788" y="11201"/>
                    <a:pt x="6788" y="27706"/>
                  </a:cubicBezTo>
                  <a:cubicBezTo>
                    <a:pt x="6788" y="34720"/>
                    <a:pt x="11459" y="38640"/>
                    <a:pt x="17829" y="38640"/>
                  </a:cubicBezTo>
                  <a:cubicBezTo>
                    <a:pt x="24411" y="38640"/>
                    <a:pt x="28658" y="33895"/>
                    <a:pt x="28658" y="28118"/>
                  </a:cubicBezTo>
                  <a:cubicBezTo>
                    <a:pt x="28658" y="22135"/>
                    <a:pt x="24411" y="17803"/>
                    <a:pt x="17829" y="17390"/>
                  </a:cubicBezTo>
                  <a:cubicBezTo>
                    <a:pt x="25260" y="8312"/>
                    <a:pt x="39911" y="6043"/>
                    <a:pt x="47767" y="6043"/>
                  </a:cubicBezTo>
                  <a:cubicBezTo>
                    <a:pt x="57322" y="6043"/>
                    <a:pt x="70698" y="10582"/>
                    <a:pt x="70698" y="28531"/>
                  </a:cubicBezTo>
                  <a:cubicBezTo>
                    <a:pt x="70698" y="37196"/>
                    <a:pt x="67726" y="46686"/>
                    <a:pt x="62205" y="53082"/>
                  </a:cubicBezTo>
                  <a:cubicBezTo>
                    <a:pt x="55199" y="60922"/>
                    <a:pt x="49253" y="61334"/>
                    <a:pt x="38637" y="61953"/>
                  </a:cubicBezTo>
                  <a:cubicBezTo>
                    <a:pt x="33329" y="62366"/>
                    <a:pt x="32904" y="62366"/>
                    <a:pt x="31843" y="62572"/>
                  </a:cubicBezTo>
                  <a:cubicBezTo>
                    <a:pt x="31418" y="62572"/>
                    <a:pt x="29719" y="62985"/>
                    <a:pt x="29719" y="65254"/>
                  </a:cubicBezTo>
                  <a:cubicBezTo>
                    <a:pt x="29719" y="68142"/>
                    <a:pt x="31630" y="68142"/>
                    <a:pt x="35240" y="68142"/>
                  </a:cubicBezTo>
                  <a:lnTo>
                    <a:pt x="46705" y="68142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8DFA52-93EE-BB2D-11E1-1A55C01AE33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123993" y="3863604"/>
              <a:ext cx="97670" cy="141116"/>
            </a:xfrm>
            <a:custGeom>
              <a:avLst/>
              <a:gdLst>
                <a:gd name="connsiteX0" fmla="*/ 46709 w 97670"/>
                <a:gd name="connsiteY0" fmla="*/ 68142 h 141116"/>
                <a:gd name="connsiteX1" fmla="*/ 75161 w 97670"/>
                <a:gd name="connsiteY1" fmla="*/ 101359 h 141116"/>
                <a:gd name="connsiteX2" fmla="*/ 47559 w 97670"/>
                <a:gd name="connsiteY2" fmla="*/ 134575 h 141116"/>
                <a:gd name="connsiteX3" fmla="*/ 11463 w 97670"/>
                <a:gd name="connsiteY3" fmla="*/ 120133 h 141116"/>
                <a:gd name="connsiteX4" fmla="*/ 23778 w 97670"/>
                <a:gd name="connsiteY4" fmla="*/ 108579 h 141116"/>
                <a:gd name="connsiteX5" fmla="*/ 12100 w 97670"/>
                <a:gd name="connsiteY5" fmla="*/ 97232 h 141116"/>
                <a:gd name="connsiteX6" fmla="*/ 210 w 97670"/>
                <a:gd name="connsiteY6" fmla="*/ 109198 h 141116"/>
                <a:gd name="connsiteX7" fmla="*/ 47983 w 97670"/>
                <a:gd name="connsiteY7" fmla="*/ 141177 h 141116"/>
                <a:gd name="connsiteX8" fmla="*/ 97880 w 97670"/>
                <a:gd name="connsiteY8" fmla="*/ 101359 h 141116"/>
                <a:gd name="connsiteX9" fmla="*/ 60935 w 97670"/>
                <a:gd name="connsiteY9" fmla="*/ 64429 h 141116"/>
                <a:gd name="connsiteX10" fmla="*/ 91298 w 97670"/>
                <a:gd name="connsiteY10" fmla="*/ 28531 h 141116"/>
                <a:gd name="connsiteX11" fmla="*/ 48408 w 97670"/>
                <a:gd name="connsiteY11" fmla="*/ 60 h 141116"/>
                <a:gd name="connsiteX12" fmla="*/ 6792 w 97670"/>
                <a:gd name="connsiteY12" fmla="*/ 27706 h 141116"/>
                <a:gd name="connsiteX13" fmla="*/ 17833 w 97670"/>
                <a:gd name="connsiteY13" fmla="*/ 38640 h 141116"/>
                <a:gd name="connsiteX14" fmla="*/ 28662 w 97670"/>
                <a:gd name="connsiteY14" fmla="*/ 28118 h 141116"/>
                <a:gd name="connsiteX15" fmla="*/ 17833 w 97670"/>
                <a:gd name="connsiteY15" fmla="*/ 17390 h 141116"/>
                <a:gd name="connsiteX16" fmla="*/ 47771 w 97670"/>
                <a:gd name="connsiteY16" fmla="*/ 6043 h 141116"/>
                <a:gd name="connsiteX17" fmla="*/ 70702 w 97670"/>
                <a:gd name="connsiteY17" fmla="*/ 28531 h 141116"/>
                <a:gd name="connsiteX18" fmla="*/ 62209 w 97670"/>
                <a:gd name="connsiteY18" fmla="*/ 53082 h 141116"/>
                <a:gd name="connsiteX19" fmla="*/ 38641 w 97670"/>
                <a:gd name="connsiteY19" fmla="*/ 61953 h 141116"/>
                <a:gd name="connsiteX20" fmla="*/ 31846 w 97670"/>
                <a:gd name="connsiteY20" fmla="*/ 62572 h 141116"/>
                <a:gd name="connsiteX21" fmla="*/ 29723 w 97670"/>
                <a:gd name="connsiteY21" fmla="*/ 65254 h 141116"/>
                <a:gd name="connsiteX22" fmla="*/ 35244 w 97670"/>
                <a:gd name="connsiteY22" fmla="*/ 68142 h 141116"/>
                <a:gd name="connsiteX23" fmla="*/ 46709 w 97670"/>
                <a:gd name="connsiteY23" fmla="*/ 68142 h 1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670" h="141116">
                  <a:moveTo>
                    <a:pt x="46709" y="68142"/>
                  </a:moveTo>
                  <a:cubicBezTo>
                    <a:pt x="63271" y="68142"/>
                    <a:pt x="75161" y="79283"/>
                    <a:pt x="75161" y="101359"/>
                  </a:cubicBezTo>
                  <a:cubicBezTo>
                    <a:pt x="75161" y="126941"/>
                    <a:pt x="59874" y="134575"/>
                    <a:pt x="47559" y="134575"/>
                  </a:cubicBezTo>
                  <a:cubicBezTo>
                    <a:pt x="39066" y="134575"/>
                    <a:pt x="20381" y="132305"/>
                    <a:pt x="11463" y="120133"/>
                  </a:cubicBezTo>
                  <a:cubicBezTo>
                    <a:pt x="21442" y="119720"/>
                    <a:pt x="23778" y="112912"/>
                    <a:pt x="23778" y="108579"/>
                  </a:cubicBezTo>
                  <a:cubicBezTo>
                    <a:pt x="23778" y="101977"/>
                    <a:pt x="18682" y="97232"/>
                    <a:pt x="12100" y="97232"/>
                  </a:cubicBezTo>
                  <a:cubicBezTo>
                    <a:pt x="6155" y="97232"/>
                    <a:pt x="210" y="100740"/>
                    <a:pt x="210" y="109198"/>
                  </a:cubicBezTo>
                  <a:cubicBezTo>
                    <a:pt x="210" y="128592"/>
                    <a:pt x="22292" y="141177"/>
                    <a:pt x="47983" y="141177"/>
                  </a:cubicBezTo>
                  <a:cubicBezTo>
                    <a:pt x="77497" y="141177"/>
                    <a:pt x="97880" y="121990"/>
                    <a:pt x="97880" y="101359"/>
                  </a:cubicBezTo>
                  <a:cubicBezTo>
                    <a:pt x="97880" y="85266"/>
                    <a:pt x="84291" y="69174"/>
                    <a:pt x="60935" y="64429"/>
                  </a:cubicBezTo>
                  <a:cubicBezTo>
                    <a:pt x="83230" y="56589"/>
                    <a:pt x="91298" y="41116"/>
                    <a:pt x="91298" y="28531"/>
                  </a:cubicBezTo>
                  <a:cubicBezTo>
                    <a:pt x="91298" y="12232"/>
                    <a:pt x="71976" y="60"/>
                    <a:pt x="48408" y="60"/>
                  </a:cubicBezTo>
                  <a:cubicBezTo>
                    <a:pt x="24840" y="60"/>
                    <a:pt x="6792" y="11201"/>
                    <a:pt x="6792" y="27706"/>
                  </a:cubicBezTo>
                  <a:cubicBezTo>
                    <a:pt x="6792" y="34720"/>
                    <a:pt x="11463" y="38640"/>
                    <a:pt x="17833" y="38640"/>
                  </a:cubicBezTo>
                  <a:cubicBezTo>
                    <a:pt x="24415" y="38640"/>
                    <a:pt x="28662" y="33895"/>
                    <a:pt x="28662" y="28118"/>
                  </a:cubicBezTo>
                  <a:cubicBezTo>
                    <a:pt x="28662" y="22135"/>
                    <a:pt x="24415" y="17803"/>
                    <a:pt x="17833" y="17390"/>
                  </a:cubicBezTo>
                  <a:cubicBezTo>
                    <a:pt x="25264" y="8312"/>
                    <a:pt x="39915" y="6043"/>
                    <a:pt x="47771" y="6043"/>
                  </a:cubicBezTo>
                  <a:cubicBezTo>
                    <a:pt x="57326" y="6043"/>
                    <a:pt x="70702" y="10582"/>
                    <a:pt x="70702" y="28531"/>
                  </a:cubicBezTo>
                  <a:cubicBezTo>
                    <a:pt x="70702" y="37196"/>
                    <a:pt x="67730" y="46686"/>
                    <a:pt x="62209" y="53082"/>
                  </a:cubicBezTo>
                  <a:cubicBezTo>
                    <a:pt x="55203" y="60922"/>
                    <a:pt x="49257" y="61334"/>
                    <a:pt x="38641" y="61953"/>
                  </a:cubicBezTo>
                  <a:cubicBezTo>
                    <a:pt x="33333" y="62366"/>
                    <a:pt x="32908" y="62366"/>
                    <a:pt x="31846" y="62572"/>
                  </a:cubicBezTo>
                  <a:cubicBezTo>
                    <a:pt x="31422" y="62572"/>
                    <a:pt x="29723" y="62985"/>
                    <a:pt x="29723" y="65254"/>
                  </a:cubicBezTo>
                  <a:cubicBezTo>
                    <a:pt x="29723" y="68142"/>
                    <a:pt x="31634" y="68142"/>
                    <a:pt x="35244" y="68142"/>
                  </a:cubicBezTo>
                  <a:lnTo>
                    <a:pt x="46709" y="68142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F8B09A-9EBC-CC83-CD97-4066BFEFE64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345261" y="3857027"/>
              <a:ext cx="79167" cy="353381"/>
            </a:xfrm>
            <a:custGeom>
              <a:avLst/>
              <a:gdLst>
                <a:gd name="connsiteX0" fmla="*/ 79384 w 79167"/>
                <a:gd name="connsiteY0" fmla="*/ 350489 h 353381"/>
                <a:gd name="connsiteX1" fmla="*/ 78170 w 79167"/>
                <a:gd name="connsiteY1" fmla="*/ 347837 h 353381"/>
                <a:gd name="connsiteX2" fmla="*/ 30852 w 79167"/>
                <a:gd name="connsiteY2" fmla="*/ 261481 h 353381"/>
                <a:gd name="connsiteX3" fmla="*/ 21145 w 79167"/>
                <a:gd name="connsiteY3" fmla="*/ 176893 h 353381"/>
                <a:gd name="connsiteX4" fmla="*/ 76654 w 79167"/>
                <a:gd name="connsiteY4" fmla="*/ 6834 h 353381"/>
                <a:gd name="connsiteX5" fmla="*/ 79384 w 79167"/>
                <a:gd name="connsiteY5" fmla="*/ 3003 h 353381"/>
                <a:gd name="connsiteX6" fmla="*/ 75744 w 79167"/>
                <a:gd name="connsiteY6" fmla="*/ 55 h 353381"/>
                <a:gd name="connsiteX7" fmla="*/ 50871 w 79167"/>
                <a:gd name="connsiteY7" fmla="*/ 22160 h 353381"/>
                <a:gd name="connsiteX8" fmla="*/ 216 w 79167"/>
                <a:gd name="connsiteY8" fmla="*/ 176599 h 353381"/>
                <a:gd name="connsiteX9" fmla="*/ 47535 w 79167"/>
                <a:gd name="connsiteY9" fmla="*/ 327501 h 353381"/>
                <a:gd name="connsiteX10" fmla="*/ 75744 w 79167"/>
                <a:gd name="connsiteY10" fmla="*/ 353437 h 353381"/>
                <a:gd name="connsiteX11" fmla="*/ 79384 w 79167"/>
                <a:gd name="connsiteY11" fmla="*/ 350489 h 3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67" h="353381">
                  <a:moveTo>
                    <a:pt x="79384" y="350489"/>
                  </a:moveTo>
                  <a:cubicBezTo>
                    <a:pt x="79384" y="349311"/>
                    <a:pt x="78777" y="348721"/>
                    <a:pt x="78170" y="347837"/>
                  </a:cubicBezTo>
                  <a:cubicBezTo>
                    <a:pt x="64217" y="333395"/>
                    <a:pt x="43591" y="309522"/>
                    <a:pt x="30852" y="261481"/>
                  </a:cubicBezTo>
                  <a:cubicBezTo>
                    <a:pt x="23875" y="234661"/>
                    <a:pt x="21145" y="204303"/>
                    <a:pt x="21145" y="176893"/>
                  </a:cubicBezTo>
                  <a:cubicBezTo>
                    <a:pt x="21145" y="99379"/>
                    <a:pt x="40255" y="45149"/>
                    <a:pt x="76654" y="6834"/>
                  </a:cubicBezTo>
                  <a:cubicBezTo>
                    <a:pt x="79384" y="4182"/>
                    <a:pt x="79384" y="3592"/>
                    <a:pt x="79384" y="3003"/>
                  </a:cubicBezTo>
                  <a:cubicBezTo>
                    <a:pt x="79384" y="55"/>
                    <a:pt x="76957" y="55"/>
                    <a:pt x="75744" y="55"/>
                  </a:cubicBezTo>
                  <a:cubicBezTo>
                    <a:pt x="71194" y="55"/>
                    <a:pt x="54814" y="17739"/>
                    <a:pt x="50871" y="22160"/>
                  </a:cubicBezTo>
                  <a:cubicBezTo>
                    <a:pt x="19932" y="57823"/>
                    <a:pt x="216" y="110874"/>
                    <a:pt x="216" y="176599"/>
                  </a:cubicBezTo>
                  <a:cubicBezTo>
                    <a:pt x="216" y="218450"/>
                    <a:pt x="7799" y="277691"/>
                    <a:pt x="47535" y="327501"/>
                  </a:cubicBezTo>
                  <a:cubicBezTo>
                    <a:pt x="50568" y="331037"/>
                    <a:pt x="70284" y="353437"/>
                    <a:pt x="75744" y="353437"/>
                  </a:cubicBezTo>
                  <a:cubicBezTo>
                    <a:pt x="76957" y="353437"/>
                    <a:pt x="79384" y="353437"/>
                    <a:pt x="79384" y="350489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7D64EAC-6EF6-3367-489A-65BD2A9B0F8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577661" y="3885085"/>
              <a:ext cx="104677" cy="133070"/>
            </a:xfrm>
            <a:custGeom>
              <a:avLst/>
              <a:gdLst>
                <a:gd name="connsiteX0" fmla="*/ 104053 w 104677"/>
                <a:gd name="connsiteY0" fmla="*/ 14913 h 133070"/>
                <a:gd name="connsiteX1" fmla="*/ 104902 w 104677"/>
                <a:gd name="connsiteY1" fmla="*/ 10581 h 133070"/>
                <a:gd name="connsiteX2" fmla="*/ 97683 w 104677"/>
                <a:gd name="connsiteY2" fmla="*/ 3979 h 133070"/>
                <a:gd name="connsiteX3" fmla="*/ 87916 w 104677"/>
                <a:gd name="connsiteY3" fmla="*/ 11819 h 133070"/>
                <a:gd name="connsiteX4" fmla="*/ 66046 w 104677"/>
                <a:gd name="connsiteY4" fmla="*/ 59 h 133070"/>
                <a:gd name="connsiteX5" fmla="*/ 11690 w 104677"/>
                <a:gd name="connsiteY5" fmla="*/ 57207 h 133070"/>
                <a:gd name="connsiteX6" fmla="*/ 43964 w 104677"/>
                <a:gd name="connsiteY6" fmla="*/ 91042 h 133070"/>
                <a:gd name="connsiteX7" fmla="*/ 70505 w 104677"/>
                <a:gd name="connsiteY7" fmla="*/ 79901 h 133070"/>
                <a:gd name="connsiteX8" fmla="*/ 65834 w 104677"/>
                <a:gd name="connsiteY8" fmla="*/ 98469 h 133070"/>
                <a:gd name="connsiteX9" fmla="*/ 53944 w 104677"/>
                <a:gd name="connsiteY9" fmla="*/ 119719 h 133070"/>
                <a:gd name="connsiteX10" fmla="*/ 30163 w 104677"/>
                <a:gd name="connsiteY10" fmla="*/ 127353 h 133070"/>
                <a:gd name="connsiteX11" fmla="*/ 13814 w 104677"/>
                <a:gd name="connsiteY11" fmla="*/ 125909 h 133070"/>
                <a:gd name="connsiteX12" fmla="*/ 20608 w 104677"/>
                <a:gd name="connsiteY12" fmla="*/ 115593 h 133070"/>
                <a:gd name="connsiteX13" fmla="*/ 12327 w 104677"/>
                <a:gd name="connsiteY13" fmla="*/ 107960 h 133070"/>
                <a:gd name="connsiteX14" fmla="*/ 225 w 104677"/>
                <a:gd name="connsiteY14" fmla="*/ 120545 h 133070"/>
                <a:gd name="connsiteX15" fmla="*/ 30375 w 104677"/>
                <a:gd name="connsiteY15" fmla="*/ 133130 h 133070"/>
                <a:gd name="connsiteX16" fmla="*/ 80909 w 104677"/>
                <a:gd name="connsiteY16" fmla="*/ 104865 h 133070"/>
                <a:gd name="connsiteX17" fmla="*/ 104053 w 104677"/>
                <a:gd name="connsiteY17" fmla="*/ 14913 h 133070"/>
                <a:gd name="connsiteX18" fmla="*/ 74752 w 104677"/>
                <a:gd name="connsiteY18" fmla="*/ 63603 h 133070"/>
                <a:gd name="connsiteX19" fmla="*/ 70293 w 104677"/>
                <a:gd name="connsiteY19" fmla="*/ 71236 h 133070"/>
                <a:gd name="connsiteX20" fmla="*/ 44601 w 104677"/>
                <a:gd name="connsiteY20" fmla="*/ 85265 h 133070"/>
                <a:gd name="connsiteX21" fmla="*/ 28677 w 104677"/>
                <a:gd name="connsiteY21" fmla="*/ 65666 h 133070"/>
                <a:gd name="connsiteX22" fmla="*/ 39930 w 104677"/>
                <a:gd name="connsiteY22" fmla="*/ 24404 h 133070"/>
                <a:gd name="connsiteX23" fmla="*/ 66046 w 104677"/>
                <a:gd name="connsiteY23" fmla="*/ 5836 h 133070"/>
                <a:gd name="connsiteX24" fmla="*/ 84943 w 104677"/>
                <a:gd name="connsiteY24" fmla="*/ 23372 h 133070"/>
                <a:gd name="connsiteX25" fmla="*/ 84306 w 104677"/>
                <a:gd name="connsiteY25" fmla="*/ 26467 h 133070"/>
                <a:gd name="connsiteX26" fmla="*/ 74752 w 104677"/>
                <a:gd name="connsiteY26" fmla="*/ 63603 h 13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77" h="133070">
                  <a:moveTo>
                    <a:pt x="104053" y="14913"/>
                  </a:moveTo>
                  <a:cubicBezTo>
                    <a:pt x="104902" y="11819"/>
                    <a:pt x="104902" y="10787"/>
                    <a:pt x="104902" y="10581"/>
                  </a:cubicBezTo>
                  <a:cubicBezTo>
                    <a:pt x="104902" y="6042"/>
                    <a:pt x="101080" y="3979"/>
                    <a:pt x="97683" y="3979"/>
                  </a:cubicBezTo>
                  <a:cubicBezTo>
                    <a:pt x="92800" y="3979"/>
                    <a:pt x="88765" y="7899"/>
                    <a:pt x="87916" y="11819"/>
                  </a:cubicBezTo>
                  <a:cubicBezTo>
                    <a:pt x="84306" y="6248"/>
                    <a:pt x="77087" y="59"/>
                    <a:pt x="66046" y="59"/>
                  </a:cubicBezTo>
                  <a:cubicBezTo>
                    <a:pt x="39505" y="59"/>
                    <a:pt x="11690" y="27705"/>
                    <a:pt x="11690" y="57207"/>
                  </a:cubicBezTo>
                  <a:cubicBezTo>
                    <a:pt x="11690" y="78457"/>
                    <a:pt x="26553" y="91042"/>
                    <a:pt x="43964" y="91042"/>
                  </a:cubicBezTo>
                  <a:cubicBezTo>
                    <a:pt x="53731" y="91042"/>
                    <a:pt x="63074" y="86297"/>
                    <a:pt x="70505" y="79901"/>
                  </a:cubicBezTo>
                  <a:lnTo>
                    <a:pt x="65834" y="98469"/>
                  </a:lnTo>
                  <a:cubicBezTo>
                    <a:pt x="63498" y="107134"/>
                    <a:pt x="62012" y="112705"/>
                    <a:pt x="53944" y="119719"/>
                  </a:cubicBezTo>
                  <a:cubicBezTo>
                    <a:pt x="44601" y="127353"/>
                    <a:pt x="35471" y="127353"/>
                    <a:pt x="30163" y="127353"/>
                  </a:cubicBezTo>
                  <a:cubicBezTo>
                    <a:pt x="20396" y="127353"/>
                    <a:pt x="17636" y="126734"/>
                    <a:pt x="13814" y="125909"/>
                  </a:cubicBezTo>
                  <a:cubicBezTo>
                    <a:pt x="19122" y="123433"/>
                    <a:pt x="20608" y="118482"/>
                    <a:pt x="20608" y="115593"/>
                  </a:cubicBezTo>
                  <a:cubicBezTo>
                    <a:pt x="20608" y="110642"/>
                    <a:pt x="16574" y="107960"/>
                    <a:pt x="12327" y="107960"/>
                  </a:cubicBezTo>
                  <a:cubicBezTo>
                    <a:pt x="6382" y="107960"/>
                    <a:pt x="225" y="112705"/>
                    <a:pt x="225" y="120545"/>
                  </a:cubicBezTo>
                  <a:cubicBezTo>
                    <a:pt x="225" y="132923"/>
                    <a:pt x="18485" y="133130"/>
                    <a:pt x="30375" y="133130"/>
                  </a:cubicBezTo>
                  <a:cubicBezTo>
                    <a:pt x="63711" y="133130"/>
                    <a:pt x="77937" y="116625"/>
                    <a:pt x="80909" y="104865"/>
                  </a:cubicBezTo>
                  <a:lnTo>
                    <a:pt x="104053" y="14913"/>
                  </a:lnTo>
                  <a:close/>
                  <a:moveTo>
                    <a:pt x="74752" y="63603"/>
                  </a:moveTo>
                  <a:cubicBezTo>
                    <a:pt x="73902" y="66697"/>
                    <a:pt x="73902" y="67110"/>
                    <a:pt x="70293" y="71236"/>
                  </a:cubicBezTo>
                  <a:cubicBezTo>
                    <a:pt x="62861" y="79901"/>
                    <a:pt x="52670" y="85265"/>
                    <a:pt x="44601" y="85265"/>
                  </a:cubicBezTo>
                  <a:cubicBezTo>
                    <a:pt x="33772" y="85265"/>
                    <a:pt x="28677" y="76394"/>
                    <a:pt x="28677" y="65666"/>
                  </a:cubicBezTo>
                  <a:cubicBezTo>
                    <a:pt x="28677" y="56588"/>
                    <a:pt x="34409" y="33481"/>
                    <a:pt x="39930" y="24404"/>
                  </a:cubicBezTo>
                  <a:cubicBezTo>
                    <a:pt x="48848" y="9962"/>
                    <a:pt x="58827" y="5836"/>
                    <a:pt x="66046" y="5836"/>
                  </a:cubicBezTo>
                  <a:cubicBezTo>
                    <a:pt x="80909" y="5836"/>
                    <a:pt x="84943" y="21309"/>
                    <a:pt x="84943" y="23372"/>
                  </a:cubicBezTo>
                  <a:cubicBezTo>
                    <a:pt x="84943" y="23785"/>
                    <a:pt x="84943" y="24197"/>
                    <a:pt x="84306" y="26467"/>
                  </a:cubicBezTo>
                  <a:lnTo>
                    <a:pt x="74752" y="63603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5C2B9E-E872-C0E0-1222-C9313BB35C5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474579" y="4027973"/>
              <a:ext cx="313858" cy="11788"/>
            </a:xfrm>
            <a:custGeom>
              <a:avLst/>
              <a:gdLst>
                <a:gd name="connsiteX0" fmla="*/ 0 w 313858"/>
                <a:gd name="connsiteY0" fmla="*/ 0 h 11788"/>
                <a:gd name="connsiteX1" fmla="*/ 313859 w 313858"/>
                <a:gd name="connsiteY1" fmla="*/ 0 h 11788"/>
                <a:gd name="connsiteX2" fmla="*/ 313859 w 313858"/>
                <a:gd name="connsiteY2" fmla="*/ 11789 h 11788"/>
                <a:gd name="connsiteX3" fmla="*/ 0 w 313858"/>
                <a:gd name="connsiteY3" fmla="*/ 11789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58" h="11788">
                  <a:moveTo>
                    <a:pt x="0" y="0"/>
                  </a:moveTo>
                  <a:lnTo>
                    <a:pt x="313859" y="0"/>
                  </a:lnTo>
                  <a:lnTo>
                    <a:pt x="313859" y="11789"/>
                  </a:lnTo>
                  <a:lnTo>
                    <a:pt x="0" y="1178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D39324A-1624-C41B-FFAE-18864A5BED8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485620" y="4072194"/>
              <a:ext cx="98520" cy="141116"/>
            </a:xfrm>
            <a:custGeom>
              <a:avLst/>
              <a:gdLst>
                <a:gd name="connsiteX0" fmla="*/ 98742 w 98520"/>
                <a:gd name="connsiteY0" fmla="*/ 71244 h 141116"/>
                <a:gd name="connsiteX1" fmla="*/ 86214 w 98520"/>
                <a:gd name="connsiteY1" fmla="*/ 17810 h 141116"/>
                <a:gd name="connsiteX2" fmla="*/ 49482 w 98520"/>
                <a:gd name="connsiteY2" fmla="*/ 67 h 141116"/>
                <a:gd name="connsiteX3" fmla="*/ 222 w 98520"/>
                <a:gd name="connsiteY3" fmla="*/ 71244 h 141116"/>
                <a:gd name="connsiteX4" fmla="*/ 49482 w 98520"/>
                <a:gd name="connsiteY4" fmla="*/ 141184 h 141116"/>
                <a:gd name="connsiteX5" fmla="*/ 98742 w 98520"/>
                <a:gd name="connsiteY5" fmla="*/ 71244 h 141116"/>
                <a:gd name="connsiteX6" fmla="*/ 49482 w 98520"/>
                <a:gd name="connsiteY6" fmla="*/ 135407 h 141116"/>
                <a:gd name="connsiteX7" fmla="*/ 22516 w 98520"/>
                <a:gd name="connsiteY7" fmla="*/ 112919 h 141116"/>
                <a:gd name="connsiteX8" fmla="*/ 19543 w 98520"/>
                <a:gd name="connsiteY8" fmla="*/ 68562 h 141116"/>
                <a:gd name="connsiteX9" fmla="*/ 22728 w 98520"/>
                <a:gd name="connsiteY9" fmla="*/ 26475 h 141116"/>
                <a:gd name="connsiteX10" fmla="*/ 49482 w 98520"/>
                <a:gd name="connsiteY10" fmla="*/ 5844 h 141116"/>
                <a:gd name="connsiteX11" fmla="*/ 75810 w 98520"/>
                <a:gd name="connsiteY11" fmla="*/ 24618 h 141116"/>
                <a:gd name="connsiteX12" fmla="*/ 79420 w 98520"/>
                <a:gd name="connsiteY12" fmla="*/ 68562 h 141116"/>
                <a:gd name="connsiteX13" fmla="*/ 76660 w 98520"/>
                <a:gd name="connsiteY13" fmla="*/ 112094 h 141116"/>
                <a:gd name="connsiteX14" fmla="*/ 49482 w 98520"/>
                <a:gd name="connsiteY14" fmla="*/ 135407 h 1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520" h="141116">
                  <a:moveTo>
                    <a:pt x="98742" y="71244"/>
                  </a:moveTo>
                  <a:cubicBezTo>
                    <a:pt x="98742" y="48550"/>
                    <a:pt x="95981" y="32251"/>
                    <a:pt x="86214" y="17810"/>
                  </a:cubicBezTo>
                  <a:cubicBezTo>
                    <a:pt x="79632" y="8319"/>
                    <a:pt x="66468" y="67"/>
                    <a:pt x="49482" y="67"/>
                  </a:cubicBezTo>
                  <a:cubicBezTo>
                    <a:pt x="222" y="67"/>
                    <a:pt x="222" y="56390"/>
                    <a:pt x="222" y="71244"/>
                  </a:cubicBezTo>
                  <a:cubicBezTo>
                    <a:pt x="222" y="86099"/>
                    <a:pt x="222" y="141184"/>
                    <a:pt x="49482" y="141184"/>
                  </a:cubicBezTo>
                  <a:cubicBezTo>
                    <a:pt x="98742" y="141184"/>
                    <a:pt x="98742" y="86099"/>
                    <a:pt x="98742" y="71244"/>
                  </a:cubicBezTo>
                  <a:close/>
                  <a:moveTo>
                    <a:pt x="49482" y="135407"/>
                  </a:moveTo>
                  <a:cubicBezTo>
                    <a:pt x="39715" y="135407"/>
                    <a:pt x="26763" y="129837"/>
                    <a:pt x="22516" y="112919"/>
                  </a:cubicBezTo>
                  <a:cubicBezTo>
                    <a:pt x="19543" y="100747"/>
                    <a:pt x="19543" y="83829"/>
                    <a:pt x="19543" y="68562"/>
                  </a:cubicBezTo>
                  <a:cubicBezTo>
                    <a:pt x="19543" y="53501"/>
                    <a:pt x="19543" y="37822"/>
                    <a:pt x="22728" y="26475"/>
                  </a:cubicBezTo>
                  <a:cubicBezTo>
                    <a:pt x="27187" y="10176"/>
                    <a:pt x="40776" y="5844"/>
                    <a:pt x="49482" y="5844"/>
                  </a:cubicBezTo>
                  <a:cubicBezTo>
                    <a:pt x="60947" y="5844"/>
                    <a:pt x="71988" y="12652"/>
                    <a:pt x="75810" y="24618"/>
                  </a:cubicBezTo>
                  <a:cubicBezTo>
                    <a:pt x="79207" y="35759"/>
                    <a:pt x="79420" y="50613"/>
                    <a:pt x="79420" y="68562"/>
                  </a:cubicBezTo>
                  <a:cubicBezTo>
                    <a:pt x="79420" y="83829"/>
                    <a:pt x="79420" y="99096"/>
                    <a:pt x="76660" y="112094"/>
                  </a:cubicBezTo>
                  <a:cubicBezTo>
                    <a:pt x="72413" y="130868"/>
                    <a:pt x="57975" y="135407"/>
                    <a:pt x="49482" y="135407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3D30A9-A23F-41CF-6940-D2F3F43A51C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619269" y="4185459"/>
              <a:ext cx="24417" cy="23725"/>
            </a:xfrm>
            <a:custGeom>
              <a:avLst/>
              <a:gdLst>
                <a:gd name="connsiteX0" fmla="*/ 24643 w 24417"/>
                <a:gd name="connsiteY0" fmla="*/ 12033 h 23725"/>
                <a:gd name="connsiteX1" fmla="*/ 12541 w 24417"/>
                <a:gd name="connsiteY1" fmla="*/ 67 h 23725"/>
                <a:gd name="connsiteX2" fmla="*/ 226 w 24417"/>
                <a:gd name="connsiteY2" fmla="*/ 11827 h 23725"/>
                <a:gd name="connsiteX3" fmla="*/ 12328 w 24417"/>
                <a:gd name="connsiteY3" fmla="*/ 23793 h 23725"/>
                <a:gd name="connsiteX4" fmla="*/ 24643 w 24417"/>
                <a:gd name="connsiteY4" fmla="*/ 12033 h 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7" h="23725">
                  <a:moveTo>
                    <a:pt x="24643" y="12033"/>
                  </a:moveTo>
                  <a:cubicBezTo>
                    <a:pt x="24643" y="4606"/>
                    <a:pt x="18273" y="67"/>
                    <a:pt x="12541" y="67"/>
                  </a:cubicBezTo>
                  <a:cubicBezTo>
                    <a:pt x="5534" y="67"/>
                    <a:pt x="226" y="5637"/>
                    <a:pt x="226" y="11827"/>
                  </a:cubicBezTo>
                  <a:cubicBezTo>
                    <a:pt x="226" y="19254"/>
                    <a:pt x="6595" y="23793"/>
                    <a:pt x="12328" y="23793"/>
                  </a:cubicBezTo>
                  <a:cubicBezTo>
                    <a:pt x="19335" y="23793"/>
                    <a:pt x="24643" y="18222"/>
                    <a:pt x="24643" y="12033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270999-0DC4-7F14-8C2C-FC5AD9CD124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690672" y="4072194"/>
              <a:ext cx="77287" cy="136990"/>
            </a:xfrm>
            <a:custGeom>
              <a:avLst/>
              <a:gdLst>
                <a:gd name="connsiteX0" fmla="*/ 48214 w 77287"/>
                <a:gd name="connsiteY0" fmla="*/ 5844 h 136990"/>
                <a:gd name="connsiteX1" fmla="*/ 41844 w 77287"/>
                <a:gd name="connsiteY1" fmla="*/ 67 h 136990"/>
                <a:gd name="connsiteX2" fmla="*/ 228 w 77287"/>
                <a:gd name="connsiteY2" fmla="*/ 13271 h 136990"/>
                <a:gd name="connsiteX3" fmla="*/ 228 w 77287"/>
                <a:gd name="connsiteY3" fmla="*/ 20698 h 136990"/>
                <a:gd name="connsiteX4" fmla="*/ 31015 w 77287"/>
                <a:gd name="connsiteY4" fmla="*/ 14921 h 136990"/>
                <a:gd name="connsiteX5" fmla="*/ 31015 w 77287"/>
                <a:gd name="connsiteY5" fmla="*/ 120140 h 136990"/>
                <a:gd name="connsiteX6" fmla="*/ 9783 w 77287"/>
                <a:gd name="connsiteY6" fmla="*/ 129630 h 136990"/>
                <a:gd name="connsiteX7" fmla="*/ 1714 w 77287"/>
                <a:gd name="connsiteY7" fmla="*/ 129630 h 136990"/>
                <a:gd name="connsiteX8" fmla="*/ 1714 w 77287"/>
                <a:gd name="connsiteY8" fmla="*/ 137057 h 136990"/>
                <a:gd name="connsiteX9" fmla="*/ 39509 w 77287"/>
                <a:gd name="connsiteY9" fmla="*/ 136232 h 136990"/>
                <a:gd name="connsiteX10" fmla="*/ 77515 w 77287"/>
                <a:gd name="connsiteY10" fmla="*/ 137057 h 136990"/>
                <a:gd name="connsiteX11" fmla="*/ 77515 w 77287"/>
                <a:gd name="connsiteY11" fmla="*/ 129630 h 136990"/>
                <a:gd name="connsiteX12" fmla="*/ 69447 w 77287"/>
                <a:gd name="connsiteY12" fmla="*/ 129630 h 136990"/>
                <a:gd name="connsiteX13" fmla="*/ 48214 w 77287"/>
                <a:gd name="connsiteY13" fmla="*/ 120140 h 136990"/>
                <a:gd name="connsiteX14" fmla="*/ 48214 w 77287"/>
                <a:gd name="connsiteY14" fmla="*/ 5844 h 1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87" h="136990">
                  <a:moveTo>
                    <a:pt x="48214" y="5844"/>
                  </a:moveTo>
                  <a:cubicBezTo>
                    <a:pt x="48214" y="273"/>
                    <a:pt x="47789" y="67"/>
                    <a:pt x="41844" y="67"/>
                  </a:cubicBezTo>
                  <a:cubicBezTo>
                    <a:pt x="28255" y="13064"/>
                    <a:pt x="8933" y="13271"/>
                    <a:pt x="228" y="13271"/>
                  </a:cubicBezTo>
                  <a:lnTo>
                    <a:pt x="228" y="20698"/>
                  </a:lnTo>
                  <a:cubicBezTo>
                    <a:pt x="5324" y="20698"/>
                    <a:pt x="19337" y="20698"/>
                    <a:pt x="31015" y="14921"/>
                  </a:cubicBezTo>
                  <a:lnTo>
                    <a:pt x="31015" y="120140"/>
                  </a:lnTo>
                  <a:cubicBezTo>
                    <a:pt x="31015" y="126948"/>
                    <a:pt x="31015" y="129630"/>
                    <a:pt x="9783" y="129630"/>
                  </a:cubicBezTo>
                  <a:lnTo>
                    <a:pt x="1714" y="129630"/>
                  </a:lnTo>
                  <a:lnTo>
                    <a:pt x="1714" y="137057"/>
                  </a:lnTo>
                  <a:cubicBezTo>
                    <a:pt x="5536" y="136851"/>
                    <a:pt x="31652" y="136232"/>
                    <a:pt x="39509" y="136232"/>
                  </a:cubicBezTo>
                  <a:cubicBezTo>
                    <a:pt x="46091" y="136232"/>
                    <a:pt x="72844" y="136851"/>
                    <a:pt x="77515" y="137057"/>
                  </a:cubicBezTo>
                  <a:lnTo>
                    <a:pt x="77515" y="129630"/>
                  </a:lnTo>
                  <a:lnTo>
                    <a:pt x="69447" y="129630"/>
                  </a:lnTo>
                  <a:cubicBezTo>
                    <a:pt x="48214" y="129630"/>
                    <a:pt x="48214" y="126948"/>
                    <a:pt x="48214" y="120140"/>
                  </a:cubicBezTo>
                  <a:lnTo>
                    <a:pt x="48214" y="5844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EEF24F-C5E8-A35C-48BA-9243D490B85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838183" y="3857027"/>
              <a:ext cx="79167" cy="353381"/>
            </a:xfrm>
            <a:custGeom>
              <a:avLst/>
              <a:gdLst>
                <a:gd name="connsiteX0" fmla="*/ 79401 w 79167"/>
                <a:gd name="connsiteY0" fmla="*/ 176893 h 353381"/>
                <a:gd name="connsiteX1" fmla="*/ 32082 w 79167"/>
                <a:gd name="connsiteY1" fmla="*/ 25992 h 353381"/>
                <a:gd name="connsiteX2" fmla="*/ 3873 w 79167"/>
                <a:gd name="connsiteY2" fmla="*/ 55 h 353381"/>
                <a:gd name="connsiteX3" fmla="*/ 233 w 79167"/>
                <a:gd name="connsiteY3" fmla="*/ 3003 h 353381"/>
                <a:gd name="connsiteX4" fmla="*/ 2053 w 79167"/>
                <a:gd name="connsiteY4" fmla="*/ 5950 h 353381"/>
                <a:gd name="connsiteX5" fmla="*/ 48765 w 79167"/>
                <a:gd name="connsiteY5" fmla="*/ 92011 h 353381"/>
                <a:gd name="connsiteX6" fmla="*/ 58472 w 79167"/>
                <a:gd name="connsiteY6" fmla="*/ 176599 h 353381"/>
                <a:gd name="connsiteX7" fmla="*/ 47855 w 79167"/>
                <a:gd name="connsiteY7" fmla="*/ 265312 h 353381"/>
                <a:gd name="connsiteX8" fmla="*/ 2963 w 79167"/>
                <a:gd name="connsiteY8" fmla="*/ 346658 h 353381"/>
                <a:gd name="connsiteX9" fmla="*/ 233 w 79167"/>
                <a:gd name="connsiteY9" fmla="*/ 350489 h 353381"/>
                <a:gd name="connsiteX10" fmla="*/ 3873 w 79167"/>
                <a:gd name="connsiteY10" fmla="*/ 353437 h 353381"/>
                <a:gd name="connsiteX11" fmla="*/ 28746 w 79167"/>
                <a:gd name="connsiteY11" fmla="*/ 331332 h 353381"/>
                <a:gd name="connsiteX12" fmla="*/ 79401 w 79167"/>
                <a:gd name="connsiteY12" fmla="*/ 176893 h 3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167" h="353381">
                  <a:moveTo>
                    <a:pt x="79401" y="176893"/>
                  </a:moveTo>
                  <a:cubicBezTo>
                    <a:pt x="79401" y="135042"/>
                    <a:pt x="71818" y="75801"/>
                    <a:pt x="32082" y="25992"/>
                  </a:cubicBezTo>
                  <a:cubicBezTo>
                    <a:pt x="29049" y="22455"/>
                    <a:pt x="9333" y="55"/>
                    <a:pt x="3873" y="55"/>
                  </a:cubicBezTo>
                  <a:cubicBezTo>
                    <a:pt x="2356" y="55"/>
                    <a:pt x="233" y="645"/>
                    <a:pt x="233" y="3003"/>
                  </a:cubicBezTo>
                  <a:cubicBezTo>
                    <a:pt x="233" y="4182"/>
                    <a:pt x="840" y="5066"/>
                    <a:pt x="2053" y="5950"/>
                  </a:cubicBezTo>
                  <a:cubicBezTo>
                    <a:pt x="16613" y="21276"/>
                    <a:pt x="36329" y="45149"/>
                    <a:pt x="48765" y="92011"/>
                  </a:cubicBezTo>
                  <a:cubicBezTo>
                    <a:pt x="55742" y="118832"/>
                    <a:pt x="58472" y="149189"/>
                    <a:pt x="58472" y="176599"/>
                  </a:cubicBezTo>
                  <a:cubicBezTo>
                    <a:pt x="58472" y="206366"/>
                    <a:pt x="55742" y="236429"/>
                    <a:pt x="47855" y="265312"/>
                  </a:cubicBezTo>
                  <a:cubicBezTo>
                    <a:pt x="36329" y="306575"/>
                    <a:pt x="18433" y="330153"/>
                    <a:pt x="2963" y="346658"/>
                  </a:cubicBezTo>
                  <a:cubicBezTo>
                    <a:pt x="233" y="349311"/>
                    <a:pt x="233" y="349900"/>
                    <a:pt x="233" y="350489"/>
                  </a:cubicBezTo>
                  <a:cubicBezTo>
                    <a:pt x="233" y="352847"/>
                    <a:pt x="2356" y="353437"/>
                    <a:pt x="3873" y="353437"/>
                  </a:cubicBezTo>
                  <a:cubicBezTo>
                    <a:pt x="8423" y="353437"/>
                    <a:pt x="25106" y="335458"/>
                    <a:pt x="28746" y="331332"/>
                  </a:cubicBezTo>
                  <a:cubicBezTo>
                    <a:pt x="59685" y="295670"/>
                    <a:pt x="79401" y="242618"/>
                    <a:pt x="79401" y="176893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67469F-93DC-33B0-7C7B-96E9E94ADC4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972142" y="3790837"/>
              <a:ext cx="104040" cy="139053"/>
            </a:xfrm>
            <a:custGeom>
              <a:avLst/>
              <a:gdLst>
                <a:gd name="connsiteX0" fmla="*/ 104278 w 104040"/>
                <a:gd name="connsiteY0" fmla="*/ 105276 h 139053"/>
                <a:gd name="connsiteX1" fmla="*/ 104278 w 104040"/>
                <a:gd name="connsiteY1" fmla="*/ 97849 h 139053"/>
                <a:gd name="connsiteX2" fmla="*/ 80710 w 104040"/>
                <a:gd name="connsiteY2" fmla="*/ 97849 h 139053"/>
                <a:gd name="connsiteX3" fmla="*/ 80710 w 104040"/>
                <a:gd name="connsiteY3" fmla="*/ 5834 h 139053"/>
                <a:gd name="connsiteX4" fmla="*/ 76039 w 104040"/>
                <a:gd name="connsiteY4" fmla="*/ 57 h 139053"/>
                <a:gd name="connsiteX5" fmla="*/ 70518 w 104040"/>
                <a:gd name="connsiteY5" fmla="*/ 2946 h 139053"/>
                <a:gd name="connsiteX6" fmla="*/ 238 w 104040"/>
                <a:gd name="connsiteY6" fmla="*/ 97849 h 139053"/>
                <a:gd name="connsiteX7" fmla="*/ 238 w 104040"/>
                <a:gd name="connsiteY7" fmla="*/ 105276 h 139053"/>
                <a:gd name="connsiteX8" fmla="*/ 62662 w 104040"/>
                <a:gd name="connsiteY8" fmla="*/ 105276 h 139053"/>
                <a:gd name="connsiteX9" fmla="*/ 62662 w 104040"/>
                <a:gd name="connsiteY9" fmla="*/ 122194 h 139053"/>
                <a:gd name="connsiteX10" fmla="*/ 45463 w 104040"/>
                <a:gd name="connsiteY10" fmla="*/ 131684 h 139053"/>
                <a:gd name="connsiteX11" fmla="*/ 39731 w 104040"/>
                <a:gd name="connsiteY11" fmla="*/ 131684 h 139053"/>
                <a:gd name="connsiteX12" fmla="*/ 39731 w 104040"/>
                <a:gd name="connsiteY12" fmla="*/ 139111 h 139053"/>
                <a:gd name="connsiteX13" fmla="*/ 71580 w 104040"/>
                <a:gd name="connsiteY13" fmla="*/ 138286 h 139053"/>
                <a:gd name="connsiteX14" fmla="*/ 103641 w 104040"/>
                <a:gd name="connsiteY14" fmla="*/ 139111 h 139053"/>
                <a:gd name="connsiteX15" fmla="*/ 103641 w 104040"/>
                <a:gd name="connsiteY15" fmla="*/ 131684 h 139053"/>
                <a:gd name="connsiteX16" fmla="*/ 97908 w 104040"/>
                <a:gd name="connsiteY16" fmla="*/ 131684 h 139053"/>
                <a:gd name="connsiteX17" fmla="*/ 80710 w 104040"/>
                <a:gd name="connsiteY17" fmla="*/ 122194 h 139053"/>
                <a:gd name="connsiteX18" fmla="*/ 80710 w 104040"/>
                <a:gd name="connsiteY18" fmla="*/ 105276 h 139053"/>
                <a:gd name="connsiteX19" fmla="*/ 104278 w 104040"/>
                <a:gd name="connsiteY19" fmla="*/ 105276 h 139053"/>
                <a:gd name="connsiteX20" fmla="*/ 64148 w 104040"/>
                <a:gd name="connsiteY20" fmla="*/ 22339 h 139053"/>
                <a:gd name="connsiteX21" fmla="*/ 64148 w 104040"/>
                <a:gd name="connsiteY21" fmla="*/ 97849 h 139053"/>
                <a:gd name="connsiteX22" fmla="*/ 8094 w 104040"/>
                <a:gd name="connsiteY22" fmla="*/ 97849 h 139053"/>
                <a:gd name="connsiteX23" fmla="*/ 64148 w 104040"/>
                <a:gd name="connsiteY23" fmla="*/ 22339 h 13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040" h="139053">
                  <a:moveTo>
                    <a:pt x="104278" y="105276"/>
                  </a:moveTo>
                  <a:lnTo>
                    <a:pt x="104278" y="97849"/>
                  </a:lnTo>
                  <a:lnTo>
                    <a:pt x="80710" y="97849"/>
                  </a:lnTo>
                  <a:lnTo>
                    <a:pt x="80710" y="5834"/>
                  </a:lnTo>
                  <a:cubicBezTo>
                    <a:pt x="80710" y="1502"/>
                    <a:pt x="80710" y="57"/>
                    <a:pt x="76039" y="57"/>
                  </a:cubicBezTo>
                  <a:cubicBezTo>
                    <a:pt x="73491" y="57"/>
                    <a:pt x="72641" y="57"/>
                    <a:pt x="70518" y="2946"/>
                  </a:cubicBezTo>
                  <a:lnTo>
                    <a:pt x="238" y="97849"/>
                  </a:lnTo>
                  <a:lnTo>
                    <a:pt x="238" y="105276"/>
                  </a:lnTo>
                  <a:lnTo>
                    <a:pt x="62662" y="105276"/>
                  </a:lnTo>
                  <a:lnTo>
                    <a:pt x="62662" y="122194"/>
                  </a:lnTo>
                  <a:cubicBezTo>
                    <a:pt x="62662" y="129208"/>
                    <a:pt x="62662" y="131684"/>
                    <a:pt x="45463" y="131684"/>
                  </a:cubicBezTo>
                  <a:lnTo>
                    <a:pt x="39731" y="131684"/>
                  </a:lnTo>
                  <a:lnTo>
                    <a:pt x="39731" y="139111"/>
                  </a:lnTo>
                  <a:cubicBezTo>
                    <a:pt x="50347" y="138698"/>
                    <a:pt x="63936" y="138286"/>
                    <a:pt x="71580" y="138286"/>
                  </a:cubicBezTo>
                  <a:cubicBezTo>
                    <a:pt x="79436" y="138286"/>
                    <a:pt x="93025" y="138698"/>
                    <a:pt x="103641" y="139111"/>
                  </a:cubicBezTo>
                  <a:lnTo>
                    <a:pt x="103641" y="131684"/>
                  </a:lnTo>
                  <a:lnTo>
                    <a:pt x="97908" y="131684"/>
                  </a:lnTo>
                  <a:cubicBezTo>
                    <a:pt x="80710" y="131684"/>
                    <a:pt x="80710" y="129208"/>
                    <a:pt x="80710" y="122194"/>
                  </a:cubicBezTo>
                  <a:lnTo>
                    <a:pt x="80710" y="105276"/>
                  </a:lnTo>
                  <a:lnTo>
                    <a:pt x="104278" y="105276"/>
                  </a:lnTo>
                  <a:close/>
                  <a:moveTo>
                    <a:pt x="64148" y="22339"/>
                  </a:moveTo>
                  <a:lnTo>
                    <a:pt x="64148" y="97849"/>
                  </a:lnTo>
                  <a:lnTo>
                    <a:pt x="8094" y="97849"/>
                  </a:lnTo>
                  <a:lnTo>
                    <a:pt x="64148" y="2233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44AEE2-D76C-CD9C-010A-EF5A897A9B4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196596" y="3857027"/>
              <a:ext cx="79167" cy="353381"/>
            </a:xfrm>
            <a:custGeom>
              <a:avLst/>
              <a:gdLst>
                <a:gd name="connsiteX0" fmla="*/ 79412 w 79167"/>
                <a:gd name="connsiteY0" fmla="*/ 350489 h 353381"/>
                <a:gd name="connsiteX1" fmla="*/ 78198 w 79167"/>
                <a:gd name="connsiteY1" fmla="*/ 347837 h 353381"/>
                <a:gd name="connsiteX2" fmla="*/ 30880 w 79167"/>
                <a:gd name="connsiteY2" fmla="*/ 261481 h 353381"/>
                <a:gd name="connsiteX3" fmla="*/ 21173 w 79167"/>
                <a:gd name="connsiteY3" fmla="*/ 176893 h 353381"/>
                <a:gd name="connsiteX4" fmla="*/ 76682 w 79167"/>
                <a:gd name="connsiteY4" fmla="*/ 6834 h 353381"/>
                <a:gd name="connsiteX5" fmla="*/ 79412 w 79167"/>
                <a:gd name="connsiteY5" fmla="*/ 3003 h 353381"/>
                <a:gd name="connsiteX6" fmla="*/ 75772 w 79167"/>
                <a:gd name="connsiteY6" fmla="*/ 55 h 353381"/>
                <a:gd name="connsiteX7" fmla="*/ 50899 w 79167"/>
                <a:gd name="connsiteY7" fmla="*/ 22160 h 353381"/>
                <a:gd name="connsiteX8" fmla="*/ 244 w 79167"/>
                <a:gd name="connsiteY8" fmla="*/ 176599 h 353381"/>
                <a:gd name="connsiteX9" fmla="*/ 47562 w 79167"/>
                <a:gd name="connsiteY9" fmla="*/ 327501 h 353381"/>
                <a:gd name="connsiteX10" fmla="*/ 75772 w 79167"/>
                <a:gd name="connsiteY10" fmla="*/ 353437 h 353381"/>
                <a:gd name="connsiteX11" fmla="*/ 79412 w 79167"/>
                <a:gd name="connsiteY11" fmla="*/ 350489 h 3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67" h="353381">
                  <a:moveTo>
                    <a:pt x="79412" y="350489"/>
                  </a:moveTo>
                  <a:cubicBezTo>
                    <a:pt x="79412" y="349311"/>
                    <a:pt x="78805" y="348721"/>
                    <a:pt x="78198" y="347837"/>
                  </a:cubicBezTo>
                  <a:cubicBezTo>
                    <a:pt x="64245" y="333395"/>
                    <a:pt x="43619" y="309522"/>
                    <a:pt x="30880" y="261481"/>
                  </a:cubicBezTo>
                  <a:cubicBezTo>
                    <a:pt x="23903" y="234661"/>
                    <a:pt x="21173" y="204303"/>
                    <a:pt x="21173" y="176893"/>
                  </a:cubicBezTo>
                  <a:cubicBezTo>
                    <a:pt x="21173" y="99379"/>
                    <a:pt x="40283" y="45149"/>
                    <a:pt x="76682" y="6834"/>
                  </a:cubicBezTo>
                  <a:cubicBezTo>
                    <a:pt x="79412" y="4182"/>
                    <a:pt x="79412" y="3592"/>
                    <a:pt x="79412" y="3003"/>
                  </a:cubicBezTo>
                  <a:cubicBezTo>
                    <a:pt x="79412" y="55"/>
                    <a:pt x="76985" y="55"/>
                    <a:pt x="75772" y="55"/>
                  </a:cubicBezTo>
                  <a:cubicBezTo>
                    <a:pt x="71222" y="55"/>
                    <a:pt x="54842" y="17739"/>
                    <a:pt x="50899" y="22160"/>
                  </a:cubicBezTo>
                  <a:cubicBezTo>
                    <a:pt x="19960" y="57823"/>
                    <a:pt x="244" y="110874"/>
                    <a:pt x="244" y="176599"/>
                  </a:cubicBezTo>
                  <a:cubicBezTo>
                    <a:pt x="244" y="218450"/>
                    <a:pt x="7827" y="277691"/>
                    <a:pt x="47562" y="327501"/>
                  </a:cubicBezTo>
                  <a:cubicBezTo>
                    <a:pt x="50596" y="331037"/>
                    <a:pt x="70312" y="353437"/>
                    <a:pt x="75772" y="353437"/>
                  </a:cubicBezTo>
                  <a:cubicBezTo>
                    <a:pt x="76985" y="353437"/>
                    <a:pt x="79412" y="353437"/>
                    <a:pt x="79412" y="350489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232701-8F2D-F124-0923-7E69E6FCEDD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335893" y="3895728"/>
              <a:ext cx="194916" cy="93046"/>
            </a:xfrm>
            <a:custGeom>
              <a:avLst/>
              <a:gdLst>
                <a:gd name="connsiteX0" fmla="*/ 82420 w 194916"/>
                <a:gd name="connsiteY0" fmla="*/ 74331 h 93046"/>
                <a:gd name="connsiteX1" fmla="*/ 79448 w 194916"/>
                <a:gd name="connsiteY1" fmla="*/ 86504 h 93046"/>
                <a:gd name="connsiteX2" fmla="*/ 86667 w 194916"/>
                <a:gd name="connsiteY2" fmla="*/ 93106 h 93046"/>
                <a:gd name="connsiteX3" fmla="*/ 94948 w 194916"/>
                <a:gd name="connsiteY3" fmla="*/ 88567 h 93046"/>
                <a:gd name="connsiteX4" fmla="*/ 98770 w 194916"/>
                <a:gd name="connsiteY4" fmla="*/ 75776 h 93046"/>
                <a:gd name="connsiteX5" fmla="*/ 103441 w 194916"/>
                <a:gd name="connsiteY5" fmla="*/ 57208 h 93046"/>
                <a:gd name="connsiteX6" fmla="*/ 107050 w 194916"/>
                <a:gd name="connsiteY6" fmla="*/ 43385 h 93046"/>
                <a:gd name="connsiteX7" fmla="*/ 113633 w 194916"/>
                <a:gd name="connsiteY7" fmla="*/ 27705 h 93046"/>
                <a:gd name="connsiteX8" fmla="*/ 147605 w 194916"/>
                <a:gd name="connsiteY8" fmla="*/ 5836 h 93046"/>
                <a:gd name="connsiteX9" fmla="*/ 160132 w 194916"/>
                <a:gd name="connsiteY9" fmla="*/ 20278 h 93046"/>
                <a:gd name="connsiteX10" fmla="*/ 147605 w 194916"/>
                <a:gd name="connsiteY10" fmla="*/ 64222 h 93046"/>
                <a:gd name="connsiteX11" fmla="*/ 144420 w 194916"/>
                <a:gd name="connsiteY11" fmla="*/ 75363 h 93046"/>
                <a:gd name="connsiteX12" fmla="*/ 164591 w 194916"/>
                <a:gd name="connsiteY12" fmla="*/ 93106 h 93046"/>
                <a:gd name="connsiteX13" fmla="*/ 195166 w 194916"/>
                <a:gd name="connsiteY13" fmla="*/ 61540 h 93046"/>
                <a:gd name="connsiteX14" fmla="*/ 191769 w 194916"/>
                <a:gd name="connsiteY14" fmla="*/ 58858 h 93046"/>
                <a:gd name="connsiteX15" fmla="*/ 187735 w 194916"/>
                <a:gd name="connsiteY15" fmla="*/ 62365 h 93046"/>
                <a:gd name="connsiteX16" fmla="*/ 165228 w 194916"/>
                <a:gd name="connsiteY16" fmla="*/ 87329 h 93046"/>
                <a:gd name="connsiteX17" fmla="*/ 159920 w 194916"/>
                <a:gd name="connsiteY17" fmla="*/ 80108 h 93046"/>
                <a:gd name="connsiteX18" fmla="*/ 164804 w 194916"/>
                <a:gd name="connsiteY18" fmla="*/ 63397 h 93046"/>
                <a:gd name="connsiteX19" fmla="*/ 176057 w 194916"/>
                <a:gd name="connsiteY19" fmla="*/ 23579 h 93046"/>
                <a:gd name="connsiteX20" fmla="*/ 168201 w 194916"/>
                <a:gd name="connsiteY20" fmla="*/ 5630 h 93046"/>
                <a:gd name="connsiteX21" fmla="*/ 148454 w 194916"/>
                <a:gd name="connsiteY21" fmla="*/ 59 h 93046"/>
                <a:gd name="connsiteX22" fmla="*/ 110872 w 194916"/>
                <a:gd name="connsiteY22" fmla="*/ 20897 h 93046"/>
                <a:gd name="connsiteX23" fmla="*/ 83270 w 194916"/>
                <a:gd name="connsiteY23" fmla="*/ 59 h 93046"/>
                <a:gd name="connsiteX24" fmla="*/ 47386 w 194916"/>
                <a:gd name="connsiteY24" fmla="*/ 18834 h 93046"/>
                <a:gd name="connsiteX25" fmla="*/ 24667 w 194916"/>
                <a:gd name="connsiteY25" fmla="*/ 59 h 93046"/>
                <a:gd name="connsiteX26" fmla="*/ 7893 w 194916"/>
                <a:gd name="connsiteY26" fmla="*/ 11200 h 93046"/>
                <a:gd name="connsiteX27" fmla="*/ 250 w 194916"/>
                <a:gd name="connsiteY27" fmla="*/ 31625 h 93046"/>
                <a:gd name="connsiteX28" fmla="*/ 3859 w 194916"/>
                <a:gd name="connsiteY28" fmla="*/ 34307 h 93046"/>
                <a:gd name="connsiteX29" fmla="*/ 8530 w 194916"/>
                <a:gd name="connsiteY29" fmla="*/ 28118 h 93046"/>
                <a:gd name="connsiteX30" fmla="*/ 24030 w 194916"/>
                <a:gd name="connsiteY30" fmla="*/ 5836 h 93046"/>
                <a:gd name="connsiteX31" fmla="*/ 31037 w 194916"/>
                <a:gd name="connsiteY31" fmla="*/ 15945 h 93046"/>
                <a:gd name="connsiteX32" fmla="*/ 27640 w 194916"/>
                <a:gd name="connsiteY32" fmla="*/ 33069 h 93046"/>
                <a:gd name="connsiteX33" fmla="*/ 22969 w 194916"/>
                <a:gd name="connsiteY33" fmla="*/ 51637 h 93046"/>
                <a:gd name="connsiteX34" fmla="*/ 16174 w 194916"/>
                <a:gd name="connsiteY34" fmla="*/ 78045 h 93046"/>
                <a:gd name="connsiteX35" fmla="*/ 14051 w 194916"/>
                <a:gd name="connsiteY35" fmla="*/ 86504 h 93046"/>
                <a:gd name="connsiteX36" fmla="*/ 21270 w 194916"/>
                <a:gd name="connsiteY36" fmla="*/ 93106 h 93046"/>
                <a:gd name="connsiteX37" fmla="*/ 29551 w 194916"/>
                <a:gd name="connsiteY37" fmla="*/ 88567 h 93046"/>
                <a:gd name="connsiteX38" fmla="*/ 33373 w 194916"/>
                <a:gd name="connsiteY38" fmla="*/ 75776 h 93046"/>
                <a:gd name="connsiteX39" fmla="*/ 38044 w 194916"/>
                <a:gd name="connsiteY39" fmla="*/ 57208 h 93046"/>
                <a:gd name="connsiteX40" fmla="*/ 41653 w 194916"/>
                <a:gd name="connsiteY40" fmla="*/ 43385 h 93046"/>
                <a:gd name="connsiteX41" fmla="*/ 50571 w 194916"/>
                <a:gd name="connsiteY41" fmla="*/ 24817 h 93046"/>
                <a:gd name="connsiteX42" fmla="*/ 82420 w 194916"/>
                <a:gd name="connsiteY42" fmla="*/ 5836 h 93046"/>
                <a:gd name="connsiteX43" fmla="*/ 94948 w 194916"/>
                <a:gd name="connsiteY43" fmla="*/ 20278 h 93046"/>
                <a:gd name="connsiteX44" fmla="*/ 91338 w 194916"/>
                <a:gd name="connsiteY44" fmla="*/ 39671 h 93046"/>
                <a:gd name="connsiteX45" fmla="*/ 82420 w 194916"/>
                <a:gd name="connsiteY45" fmla="*/ 74331 h 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916" h="93046">
                  <a:moveTo>
                    <a:pt x="82420" y="74331"/>
                  </a:moveTo>
                  <a:cubicBezTo>
                    <a:pt x="81359" y="78458"/>
                    <a:pt x="79448" y="85472"/>
                    <a:pt x="79448" y="86504"/>
                  </a:cubicBezTo>
                  <a:cubicBezTo>
                    <a:pt x="79448" y="91043"/>
                    <a:pt x="83270" y="93106"/>
                    <a:pt x="86667" y="93106"/>
                  </a:cubicBezTo>
                  <a:cubicBezTo>
                    <a:pt x="90489" y="93106"/>
                    <a:pt x="93886" y="90424"/>
                    <a:pt x="94948" y="88567"/>
                  </a:cubicBezTo>
                  <a:cubicBezTo>
                    <a:pt x="96009" y="86710"/>
                    <a:pt x="97708" y="80108"/>
                    <a:pt x="98770" y="75776"/>
                  </a:cubicBezTo>
                  <a:cubicBezTo>
                    <a:pt x="99831" y="71856"/>
                    <a:pt x="102167" y="62365"/>
                    <a:pt x="103441" y="57208"/>
                  </a:cubicBezTo>
                  <a:cubicBezTo>
                    <a:pt x="104715" y="52669"/>
                    <a:pt x="105989" y="48130"/>
                    <a:pt x="107050" y="43385"/>
                  </a:cubicBezTo>
                  <a:cubicBezTo>
                    <a:pt x="109386" y="34513"/>
                    <a:pt x="109386" y="34101"/>
                    <a:pt x="113633" y="27705"/>
                  </a:cubicBezTo>
                  <a:cubicBezTo>
                    <a:pt x="120427" y="17596"/>
                    <a:pt x="131043" y="5836"/>
                    <a:pt x="147605" y="5836"/>
                  </a:cubicBezTo>
                  <a:cubicBezTo>
                    <a:pt x="159495" y="5836"/>
                    <a:pt x="160132" y="15326"/>
                    <a:pt x="160132" y="20278"/>
                  </a:cubicBezTo>
                  <a:cubicBezTo>
                    <a:pt x="160132" y="32657"/>
                    <a:pt x="151002" y="55557"/>
                    <a:pt x="147605" y="64222"/>
                  </a:cubicBezTo>
                  <a:cubicBezTo>
                    <a:pt x="145269" y="69999"/>
                    <a:pt x="144420" y="71856"/>
                    <a:pt x="144420" y="75363"/>
                  </a:cubicBezTo>
                  <a:cubicBezTo>
                    <a:pt x="144420" y="86297"/>
                    <a:pt x="153762" y="93106"/>
                    <a:pt x="164591" y="93106"/>
                  </a:cubicBezTo>
                  <a:cubicBezTo>
                    <a:pt x="185824" y="93106"/>
                    <a:pt x="195166" y="64635"/>
                    <a:pt x="195166" y="61540"/>
                  </a:cubicBezTo>
                  <a:cubicBezTo>
                    <a:pt x="195166" y="58858"/>
                    <a:pt x="192406" y="58858"/>
                    <a:pt x="191769" y="58858"/>
                  </a:cubicBezTo>
                  <a:cubicBezTo>
                    <a:pt x="188797" y="58858"/>
                    <a:pt x="188584" y="60096"/>
                    <a:pt x="187735" y="62365"/>
                  </a:cubicBezTo>
                  <a:cubicBezTo>
                    <a:pt x="182851" y="78870"/>
                    <a:pt x="173721" y="87329"/>
                    <a:pt x="165228" y="87329"/>
                  </a:cubicBezTo>
                  <a:cubicBezTo>
                    <a:pt x="160769" y="87329"/>
                    <a:pt x="159920" y="84441"/>
                    <a:pt x="159920" y="80108"/>
                  </a:cubicBezTo>
                  <a:cubicBezTo>
                    <a:pt x="159920" y="75363"/>
                    <a:pt x="160982" y="72681"/>
                    <a:pt x="164804" y="63397"/>
                  </a:cubicBezTo>
                  <a:cubicBezTo>
                    <a:pt x="167351" y="57001"/>
                    <a:pt x="176057" y="35132"/>
                    <a:pt x="176057" y="23579"/>
                  </a:cubicBezTo>
                  <a:cubicBezTo>
                    <a:pt x="176057" y="20278"/>
                    <a:pt x="176057" y="11613"/>
                    <a:pt x="168201" y="5630"/>
                  </a:cubicBezTo>
                  <a:cubicBezTo>
                    <a:pt x="164591" y="2948"/>
                    <a:pt x="158434" y="59"/>
                    <a:pt x="148454" y="59"/>
                  </a:cubicBezTo>
                  <a:cubicBezTo>
                    <a:pt x="129345" y="59"/>
                    <a:pt x="117667" y="12232"/>
                    <a:pt x="110872" y="20897"/>
                  </a:cubicBezTo>
                  <a:cubicBezTo>
                    <a:pt x="109174" y="3360"/>
                    <a:pt x="94098" y="59"/>
                    <a:pt x="83270" y="59"/>
                  </a:cubicBezTo>
                  <a:cubicBezTo>
                    <a:pt x="65646" y="59"/>
                    <a:pt x="53756" y="10581"/>
                    <a:pt x="47386" y="18834"/>
                  </a:cubicBezTo>
                  <a:cubicBezTo>
                    <a:pt x="45900" y="4598"/>
                    <a:pt x="33373" y="59"/>
                    <a:pt x="24667" y="59"/>
                  </a:cubicBezTo>
                  <a:cubicBezTo>
                    <a:pt x="15537" y="59"/>
                    <a:pt x="10654" y="6455"/>
                    <a:pt x="7893" y="11200"/>
                  </a:cubicBezTo>
                  <a:cubicBezTo>
                    <a:pt x="3222" y="18834"/>
                    <a:pt x="250" y="30593"/>
                    <a:pt x="250" y="31625"/>
                  </a:cubicBezTo>
                  <a:cubicBezTo>
                    <a:pt x="250" y="34307"/>
                    <a:pt x="3222" y="34307"/>
                    <a:pt x="3859" y="34307"/>
                  </a:cubicBezTo>
                  <a:cubicBezTo>
                    <a:pt x="6832" y="34307"/>
                    <a:pt x="7044" y="33688"/>
                    <a:pt x="8530" y="28118"/>
                  </a:cubicBezTo>
                  <a:cubicBezTo>
                    <a:pt x="11715" y="15945"/>
                    <a:pt x="15749" y="5836"/>
                    <a:pt x="24030" y="5836"/>
                  </a:cubicBezTo>
                  <a:cubicBezTo>
                    <a:pt x="29551" y="5836"/>
                    <a:pt x="31037" y="10375"/>
                    <a:pt x="31037" y="15945"/>
                  </a:cubicBezTo>
                  <a:cubicBezTo>
                    <a:pt x="31037" y="19865"/>
                    <a:pt x="29126" y="27499"/>
                    <a:pt x="27640" y="33069"/>
                  </a:cubicBezTo>
                  <a:cubicBezTo>
                    <a:pt x="26153" y="38640"/>
                    <a:pt x="24030" y="47098"/>
                    <a:pt x="22969" y="51637"/>
                  </a:cubicBezTo>
                  <a:lnTo>
                    <a:pt x="16174" y="78045"/>
                  </a:lnTo>
                  <a:cubicBezTo>
                    <a:pt x="15325" y="80727"/>
                    <a:pt x="14051" y="85885"/>
                    <a:pt x="14051" y="86504"/>
                  </a:cubicBezTo>
                  <a:cubicBezTo>
                    <a:pt x="14051" y="91043"/>
                    <a:pt x="17873" y="93106"/>
                    <a:pt x="21270" y="93106"/>
                  </a:cubicBezTo>
                  <a:cubicBezTo>
                    <a:pt x="25092" y="93106"/>
                    <a:pt x="28489" y="90424"/>
                    <a:pt x="29551" y="88567"/>
                  </a:cubicBezTo>
                  <a:cubicBezTo>
                    <a:pt x="30612" y="86710"/>
                    <a:pt x="32311" y="80108"/>
                    <a:pt x="33373" y="75776"/>
                  </a:cubicBezTo>
                  <a:cubicBezTo>
                    <a:pt x="34434" y="71856"/>
                    <a:pt x="36770" y="62365"/>
                    <a:pt x="38044" y="57208"/>
                  </a:cubicBezTo>
                  <a:cubicBezTo>
                    <a:pt x="39318" y="52669"/>
                    <a:pt x="40592" y="48130"/>
                    <a:pt x="41653" y="43385"/>
                  </a:cubicBezTo>
                  <a:cubicBezTo>
                    <a:pt x="43989" y="34926"/>
                    <a:pt x="44414" y="33275"/>
                    <a:pt x="50571" y="24817"/>
                  </a:cubicBezTo>
                  <a:cubicBezTo>
                    <a:pt x="56516" y="16564"/>
                    <a:pt x="66496" y="5836"/>
                    <a:pt x="82420" y="5836"/>
                  </a:cubicBezTo>
                  <a:cubicBezTo>
                    <a:pt x="94735" y="5836"/>
                    <a:pt x="94948" y="16358"/>
                    <a:pt x="94948" y="20278"/>
                  </a:cubicBezTo>
                  <a:cubicBezTo>
                    <a:pt x="94948" y="25436"/>
                    <a:pt x="94311" y="28118"/>
                    <a:pt x="91338" y="39671"/>
                  </a:cubicBezTo>
                  <a:lnTo>
                    <a:pt x="82420" y="74331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9CB9103-98D7-8D37-8B0C-DCE30C4A037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554049" y="3915534"/>
              <a:ext cx="124515" cy="100650"/>
            </a:xfrm>
            <a:custGeom>
              <a:avLst/>
              <a:gdLst>
                <a:gd name="connsiteX0" fmla="*/ 17091 w 124515"/>
                <a:gd name="connsiteY0" fmla="*/ 87890 h 100650"/>
                <a:gd name="connsiteX1" fmla="*/ 11783 w 124515"/>
                <a:gd name="connsiteY1" fmla="*/ 93932 h 100650"/>
                <a:gd name="connsiteX2" fmla="*/ 257 w 124515"/>
                <a:gd name="connsiteY2" fmla="*/ 94227 h 100650"/>
                <a:gd name="connsiteX3" fmla="*/ 257 w 124515"/>
                <a:gd name="connsiteY3" fmla="*/ 100711 h 100650"/>
                <a:gd name="connsiteX4" fmla="*/ 66988 w 124515"/>
                <a:gd name="connsiteY4" fmla="*/ 100711 h 100650"/>
                <a:gd name="connsiteX5" fmla="*/ 124772 w 124515"/>
                <a:gd name="connsiteY5" fmla="*/ 51196 h 100650"/>
                <a:gd name="connsiteX6" fmla="*/ 66988 w 124515"/>
                <a:gd name="connsiteY6" fmla="*/ 60 h 100650"/>
                <a:gd name="connsiteX7" fmla="*/ 257 w 124515"/>
                <a:gd name="connsiteY7" fmla="*/ 60 h 100650"/>
                <a:gd name="connsiteX8" fmla="*/ 257 w 124515"/>
                <a:gd name="connsiteY8" fmla="*/ 6544 h 100650"/>
                <a:gd name="connsiteX9" fmla="*/ 11783 w 124515"/>
                <a:gd name="connsiteY9" fmla="*/ 6839 h 100650"/>
                <a:gd name="connsiteX10" fmla="*/ 17091 w 124515"/>
                <a:gd name="connsiteY10" fmla="*/ 12881 h 100650"/>
                <a:gd name="connsiteX11" fmla="*/ 17091 w 124515"/>
                <a:gd name="connsiteY11" fmla="*/ 87890 h 100650"/>
                <a:gd name="connsiteX12" fmla="*/ 40296 w 124515"/>
                <a:gd name="connsiteY12" fmla="*/ 94227 h 100650"/>
                <a:gd name="connsiteX13" fmla="*/ 32561 w 124515"/>
                <a:gd name="connsiteY13" fmla="*/ 88332 h 100650"/>
                <a:gd name="connsiteX14" fmla="*/ 32561 w 124515"/>
                <a:gd name="connsiteY14" fmla="*/ 12439 h 100650"/>
                <a:gd name="connsiteX15" fmla="*/ 40296 w 124515"/>
                <a:gd name="connsiteY15" fmla="*/ 6544 h 100650"/>
                <a:gd name="connsiteX16" fmla="*/ 62590 w 124515"/>
                <a:gd name="connsiteY16" fmla="*/ 6544 h 100650"/>
                <a:gd name="connsiteX17" fmla="*/ 95501 w 124515"/>
                <a:gd name="connsiteY17" fmla="*/ 17744 h 100650"/>
                <a:gd name="connsiteX18" fmla="*/ 107634 w 124515"/>
                <a:gd name="connsiteY18" fmla="*/ 51196 h 100650"/>
                <a:gd name="connsiteX19" fmla="*/ 95956 w 124515"/>
                <a:gd name="connsiteY19" fmla="*/ 83174 h 100650"/>
                <a:gd name="connsiteX20" fmla="*/ 62590 w 124515"/>
                <a:gd name="connsiteY20" fmla="*/ 94227 h 100650"/>
                <a:gd name="connsiteX21" fmla="*/ 40296 w 124515"/>
                <a:gd name="connsiteY21" fmla="*/ 94227 h 1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515" h="100650">
                  <a:moveTo>
                    <a:pt x="17091" y="87890"/>
                  </a:moveTo>
                  <a:cubicBezTo>
                    <a:pt x="17091" y="91574"/>
                    <a:pt x="17091" y="93490"/>
                    <a:pt x="11783" y="93932"/>
                  </a:cubicBezTo>
                  <a:cubicBezTo>
                    <a:pt x="8446" y="94227"/>
                    <a:pt x="3593" y="94227"/>
                    <a:pt x="257" y="94227"/>
                  </a:cubicBezTo>
                  <a:lnTo>
                    <a:pt x="257" y="100711"/>
                  </a:lnTo>
                  <a:lnTo>
                    <a:pt x="66988" y="100711"/>
                  </a:lnTo>
                  <a:cubicBezTo>
                    <a:pt x="99141" y="100711"/>
                    <a:pt x="124772" y="78459"/>
                    <a:pt x="124772" y="51196"/>
                  </a:cubicBezTo>
                  <a:cubicBezTo>
                    <a:pt x="124772" y="23639"/>
                    <a:pt x="99444" y="60"/>
                    <a:pt x="66988" y="60"/>
                  </a:cubicBezTo>
                  <a:lnTo>
                    <a:pt x="257" y="60"/>
                  </a:lnTo>
                  <a:lnTo>
                    <a:pt x="257" y="6544"/>
                  </a:lnTo>
                  <a:cubicBezTo>
                    <a:pt x="3896" y="6544"/>
                    <a:pt x="8446" y="6544"/>
                    <a:pt x="11783" y="6839"/>
                  </a:cubicBezTo>
                  <a:cubicBezTo>
                    <a:pt x="17091" y="7281"/>
                    <a:pt x="17091" y="9197"/>
                    <a:pt x="17091" y="12881"/>
                  </a:cubicBezTo>
                  <a:lnTo>
                    <a:pt x="17091" y="87890"/>
                  </a:lnTo>
                  <a:close/>
                  <a:moveTo>
                    <a:pt x="40296" y="94227"/>
                  </a:moveTo>
                  <a:cubicBezTo>
                    <a:pt x="32561" y="94227"/>
                    <a:pt x="32561" y="93342"/>
                    <a:pt x="32561" y="88332"/>
                  </a:cubicBezTo>
                  <a:lnTo>
                    <a:pt x="32561" y="12439"/>
                  </a:lnTo>
                  <a:cubicBezTo>
                    <a:pt x="32561" y="7429"/>
                    <a:pt x="32561" y="6544"/>
                    <a:pt x="40296" y="6544"/>
                  </a:cubicBezTo>
                  <a:lnTo>
                    <a:pt x="62590" y="6544"/>
                  </a:lnTo>
                  <a:cubicBezTo>
                    <a:pt x="80638" y="6544"/>
                    <a:pt x="91406" y="13913"/>
                    <a:pt x="95501" y="17744"/>
                  </a:cubicBezTo>
                  <a:cubicBezTo>
                    <a:pt x="101112" y="23197"/>
                    <a:pt x="107634" y="31891"/>
                    <a:pt x="107634" y="51196"/>
                  </a:cubicBezTo>
                  <a:cubicBezTo>
                    <a:pt x="107634" y="64164"/>
                    <a:pt x="104600" y="75069"/>
                    <a:pt x="95956" y="83174"/>
                  </a:cubicBezTo>
                  <a:cubicBezTo>
                    <a:pt x="90951" y="87743"/>
                    <a:pt x="80183" y="94227"/>
                    <a:pt x="62590" y="94227"/>
                  </a:cubicBezTo>
                  <a:lnTo>
                    <a:pt x="40296" y="94227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7D92F01-2025-1E1F-8227-DBB715B5D02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706952" y="3915534"/>
              <a:ext cx="153179" cy="100650"/>
            </a:xfrm>
            <a:custGeom>
              <a:avLst/>
              <a:gdLst>
                <a:gd name="connsiteX0" fmla="*/ 36054 w 153179"/>
                <a:gd name="connsiteY0" fmla="*/ 3597 h 100650"/>
                <a:gd name="connsiteX1" fmla="*/ 29532 w 153179"/>
                <a:gd name="connsiteY1" fmla="*/ 60 h 100650"/>
                <a:gd name="connsiteX2" fmla="*/ 262 w 153179"/>
                <a:gd name="connsiteY2" fmla="*/ 60 h 100650"/>
                <a:gd name="connsiteX3" fmla="*/ 262 w 153179"/>
                <a:gd name="connsiteY3" fmla="*/ 6544 h 100650"/>
                <a:gd name="connsiteX4" fmla="*/ 4811 w 153179"/>
                <a:gd name="connsiteY4" fmla="*/ 6544 h 100650"/>
                <a:gd name="connsiteX5" fmla="*/ 17096 w 153179"/>
                <a:gd name="connsiteY5" fmla="*/ 12586 h 100650"/>
                <a:gd name="connsiteX6" fmla="*/ 17096 w 153179"/>
                <a:gd name="connsiteY6" fmla="*/ 84353 h 100650"/>
                <a:gd name="connsiteX7" fmla="*/ 262 w 153179"/>
                <a:gd name="connsiteY7" fmla="*/ 94227 h 100650"/>
                <a:gd name="connsiteX8" fmla="*/ 262 w 153179"/>
                <a:gd name="connsiteY8" fmla="*/ 100711 h 100650"/>
                <a:gd name="connsiteX9" fmla="*/ 20584 w 153179"/>
                <a:gd name="connsiteY9" fmla="*/ 100121 h 100650"/>
                <a:gd name="connsiteX10" fmla="*/ 40907 w 153179"/>
                <a:gd name="connsiteY10" fmla="*/ 100711 h 100650"/>
                <a:gd name="connsiteX11" fmla="*/ 40907 w 153179"/>
                <a:gd name="connsiteY11" fmla="*/ 94227 h 100650"/>
                <a:gd name="connsiteX12" fmla="*/ 24073 w 153179"/>
                <a:gd name="connsiteY12" fmla="*/ 84353 h 100650"/>
                <a:gd name="connsiteX13" fmla="*/ 24073 w 153179"/>
                <a:gd name="connsiteY13" fmla="*/ 7429 h 100650"/>
                <a:gd name="connsiteX14" fmla="*/ 24224 w 153179"/>
                <a:gd name="connsiteY14" fmla="*/ 7429 h 100650"/>
                <a:gd name="connsiteX15" fmla="*/ 68206 w 153179"/>
                <a:gd name="connsiteY15" fmla="*/ 97174 h 100650"/>
                <a:gd name="connsiteX16" fmla="*/ 72908 w 153179"/>
                <a:gd name="connsiteY16" fmla="*/ 100711 h 100650"/>
                <a:gd name="connsiteX17" fmla="*/ 77458 w 153179"/>
                <a:gd name="connsiteY17" fmla="*/ 97321 h 100650"/>
                <a:gd name="connsiteX18" fmla="*/ 122198 w 153179"/>
                <a:gd name="connsiteY18" fmla="*/ 6250 h 100650"/>
                <a:gd name="connsiteX19" fmla="*/ 122350 w 153179"/>
                <a:gd name="connsiteY19" fmla="*/ 6250 h 100650"/>
                <a:gd name="connsiteX20" fmla="*/ 122350 w 153179"/>
                <a:gd name="connsiteY20" fmla="*/ 88185 h 100650"/>
                <a:gd name="connsiteX21" fmla="*/ 110065 w 153179"/>
                <a:gd name="connsiteY21" fmla="*/ 94227 h 100650"/>
                <a:gd name="connsiteX22" fmla="*/ 105516 w 153179"/>
                <a:gd name="connsiteY22" fmla="*/ 94227 h 100650"/>
                <a:gd name="connsiteX23" fmla="*/ 105516 w 153179"/>
                <a:gd name="connsiteY23" fmla="*/ 100711 h 100650"/>
                <a:gd name="connsiteX24" fmla="*/ 129478 w 153179"/>
                <a:gd name="connsiteY24" fmla="*/ 100121 h 100650"/>
                <a:gd name="connsiteX25" fmla="*/ 153441 w 153179"/>
                <a:gd name="connsiteY25" fmla="*/ 100711 h 100650"/>
                <a:gd name="connsiteX26" fmla="*/ 153441 w 153179"/>
                <a:gd name="connsiteY26" fmla="*/ 94227 h 100650"/>
                <a:gd name="connsiteX27" fmla="*/ 148891 w 153179"/>
                <a:gd name="connsiteY27" fmla="*/ 94227 h 100650"/>
                <a:gd name="connsiteX28" fmla="*/ 136606 w 153179"/>
                <a:gd name="connsiteY28" fmla="*/ 88185 h 100650"/>
                <a:gd name="connsiteX29" fmla="*/ 136606 w 153179"/>
                <a:gd name="connsiteY29" fmla="*/ 12586 h 100650"/>
                <a:gd name="connsiteX30" fmla="*/ 148891 w 153179"/>
                <a:gd name="connsiteY30" fmla="*/ 6544 h 100650"/>
                <a:gd name="connsiteX31" fmla="*/ 153441 w 153179"/>
                <a:gd name="connsiteY31" fmla="*/ 6544 h 100650"/>
                <a:gd name="connsiteX32" fmla="*/ 153441 w 153179"/>
                <a:gd name="connsiteY32" fmla="*/ 60 h 100650"/>
                <a:gd name="connsiteX33" fmla="*/ 124170 w 153179"/>
                <a:gd name="connsiteY33" fmla="*/ 60 h 100650"/>
                <a:gd name="connsiteX34" fmla="*/ 117800 w 153179"/>
                <a:gd name="connsiteY34" fmla="*/ 3450 h 100650"/>
                <a:gd name="connsiteX35" fmla="*/ 76851 w 153179"/>
                <a:gd name="connsiteY35" fmla="*/ 86858 h 100650"/>
                <a:gd name="connsiteX36" fmla="*/ 36054 w 153179"/>
                <a:gd name="connsiteY36" fmla="*/ 3597 h 1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179" h="100650">
                  <a:moveTo>
                    <a:pt x="36054" y="3597"/>
                  </a:moveTo>
                  <a:cubicBezTo>
                    <a:pt x="34386" y="60"/>
                    <a:pt x="32717" y="60"/>
                    <a:pt x="29532" y="60"/>
                  </a:cubicBezTo>
                  <a:lnTo>
                    <a:pt x="262" y="60"/>
                  </a:lnTo>
                  <a:lnTo>
                    <a:pt x="262" y="6544"/>
                  </a:lnTo>
                  <a:lnTo>
                    <a:pt x="4811" y="6544"/>
                  </a:lnTo>
                  <a:cubicBezTo>
                    <a:pt x="17096" y="6544"/>
                    <a:pt x="17096" y="8018"/>
                    <a:pt x="17096" y="12586"/>
                  </a:cubicBezTo>
                  <a:lnTo>
                    <a:pt x="17096" y="84353"/>
                  </a:lnTo>
                  <a:cubicBezTo>
                    <a:pt x="17096" y="88185"/>
                    <a:pt x="17096" y="94227"/>
                    <a:pt x="262" y="94227"/>
                  </a:cubicBezTo>
                  <a:lnTo>
                    <a:pt x="262" y="100711"/>
                  </a:lnTo>
                  <a:cubicBezTo>
                    <a:pt x="7086" y="100269"/>
                    <a:pt x="13760" y="100121"/>
                    <a:pt x="20584" y="100121"/>
                  </a:cubicBezTo>
                  <a:cubicBezTo>
                    <a:pt x="24831" y="100121"/>
                    <a:pt x="34689" y="100269"/>
                    <a:pt x="40907" y="100711"/>
                  </a:cubicBezTo>
                  <a:lnTo>
                    <a:pt x="40907" y="94227"/>
                  </a:lnTo>
                  <a:cubicBezTo>
                    <a:pt x="24073" y="94227"/>
                    <a:pt x="24073" y="88185"/>
                    <a:pt x="24073" y="84353"/>
                  </a:cubicBezTo>
                  <a:lnTo>
                    <a:pt x="24073" y="7429"/>
                  </a:lnTo>
                  <a:lnTo>
                    <a:pt x="24224" y="7429"/>
                  </a:lnTo>
                  <a:lnTo>
                    <a:pt x="68206" y="97174"/>
                  </a:lnTo>
                  <a:cubicBezTo>
                    <a:pt x="69420" y="99679"/>
                    <a:pt x="70785" y="100711"/>
                    <a:pt x="72908" y="100711"/>
                  </a:cubicBezTo>
                  <a:cubicBezTo>
                    <a:pt x="75790" y="100711"/>
                    <a:pt x="76851" y="98648"/>
                    <a:pt x="77458" y="97321"/>
                  </a:cubicBezTo>
                  <a:lnTo>
                    <a:pt x="122198" y="6250"/>
                  </a:lnTo>
                  <a:lnTo>
                    <a:pt x="122350" y="6250"/>
                  </a:lnTo>
                  <a:lnTo>
                    <a:pt x="122350" y="88185"/>
                  </a:lnTo>
                  <a:cubicBezTo>
                    <a:pt x="122350" y="92753"/>
                    <a:pt x="122350" y="94227"/>
                    <a:pt x="110065" y="94227"/>
                  </a:cubicBezTo>
                  <a:lnTo>
                    <a:pt x="105516" y="94227"/>
                  </a:lnTo>
                  <a:lnTo>
                    <a:pt x="105516" y="100711"/>
                  </a:lnTo>
                  <a:cubicBezTo>
                    <a:pt x="112492" y="100416"/>
                    <a:pt x="121288" y="100121"/>
                    <a:pt x="129478" y="100121"/>
                  </a:cubicBezTo>
                  <a:cubicBezTo>
                    <a:pt x="137668" y="100121"/>
                    <a:pt x="146313" y="100416"/>
                    <a:pt x="153441" y="100711"/>
                  </a:cubicBezTo>
                  <a:lnTo>
                    <a:pt x="153441" y="94227"/>
                  </a:lnTo>
                  <a:lnTo>
                    <a:pt x="148891" y="94227"/>
                  </a:lnTo>
                  <a:cubicBezTo>
                    <a:pt x="136606" y="94227"/>
                    <a:pt x="136606" y="92753"/>
                    <a:pt x="136606" y="88185"/>
                  </a:cubicBezTo>
                  <a:lnTo>
                    <a:pt x="136606" y="12586"/>
                  </a:lnTo>
                  <a:cubicBezTo>
                    <a:pt x="136606" y="8018"/>
                    <a:pt x="136606" y="6544"/>
                    <a:pt x="148891" y="6544"/>
                  </a:cubicBezTo>
                  <a:lnTo>
                    <a:pt x="153441" y="6544"/>
                  </a:lnTo>
                  <a:lnTo>
                    <a:pt x="153441" y="60"/>
                  </a:lnTo>
                  <a:lnTo>
                    <a:pt x="124170" y="60"/>
                  </a:lnTo>
                  <a:cubicBezTo>
                    <a:pt x="120833" y="60"/>
                    <a:pt x="119468" y="60"/>
                    <a:pt x="117800" y="3450"/>
                  </a:cubicBezTo>
                  <a:lnTo>
                    <a:pt x="76851" y="86858"/>
                  </a:lnTo>
                  <a:lnTo>
                    <a:pt x="36054" y="3597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0312D6-774A-57F1-F3E6-9BDBD20D6C8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325914" y="4027973"/>
              <a:ext cx="563019" cy="11788"/>
            </a:xfrm>
            <a:custGeom>
              <a:avLst/>
              <a:gdLst>
                <a:gd name="connsiteX0" fmla="*/ 0 w 563019"/>
                <a:gd name="connsiteY0" fmla="*/ 0 h 11788"/>
                <a:gd name="connsiteX1" fmla="*/ 563019 w 563019"/>
                <a:gd name="connsiteY1" fmla="*/ 0 h 11788"/>
                <a:gd name="connsiteX2" fmla="*/ 563019 w 563019"/>
                <a:gd name="connsiteY2" fmla="*/ 11789 h 11788"/>
                <a:gd name="connsiteX3" fmla="*/ 0 w 563019"/>
                <a:gd name="connsiteY3" fmla="*/ 11789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019" h="11788">
                  <a:moveTo>
                    <a:pt x="0" y="0"/>
                  </a:moveTo>
                  <a:lnTo>
                    <a:pt x="563019" y="0"/>
                  </a:lnTo>
                  <a:lnTo>
                    <a:pt x="563019" y="11789"/>
                  </a:lnTo>
                  <a:lnTo>
                    <a:pt x="0" y="1178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8690F98-E007-B108-198F-000EAE185CF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383364" y="4064148"/>
              <a:ext cx="159670" cy="149162"/>
            </a:xfrm>
            <a:custGeom>
              <a:avLst/>
              <a:gdLst>
                <a:gd name="connsiteX0" fmla="*/ 143572 w 159670"/>
                <a:gd name="connsiteY0" fmla="*/ 104667 h 149162"/>
                <a:gd name="connsiteX1" fmla="*/ 159921 w 159670"/>
                <a:gd name="connsiteY1" fmla="*/ 95589 h 149162"/>
                <a:gd name="connsiteX2" fmla="*/ 159921 w 159670"/>
                <a:gd name="connsiteY2" fmla="*/ 88162 h 149162"/>
                <a:gd name="connsiteX3" fmla="*/ 132531 w 159670"/>
                <a:gd name="connsiteY3" fmla="*/ 88987 h 149162"/>
                <a:gd name="connsiteX4" fmla="*/ 94100 w 159670"/>
                <a:gd name="connsiteY4" fmla="*/ 88162 h 149162"/>
                <a:gd name="connsiteX5" fmla="*/ 94100 w 159670"/>
                <a:gd name="connsiteY5" fmla="*/ 95589 h 149162"/>
                <a:gd name="connsiteX6" fmla="*/ 102168 w 159670"/>
                <a:gd name="connsiteY6" fmla="*/ 95589 h 149162"/>
                <a:gd name="connsiteX7" fmla="*/ 123401 w 159670"/>
                <a:gd name="connsiteY7" fmla="*/ 105079 h 149162"/>
                <a:gd name="connsiteX8" fmla="*/ 123401 w 159670"/>
                <a:gd name="connsiteY8" fmla="*/ 118283 h 149162"/>
                <a:gd name="connsiteX9" fmla="*/ 111298 w 159670"/>
                <a:gd name="connsiteY9" fmla="*/ 136645 h 149162"/>
                <a:gd name="connsiteX10" fmla="*/ 86244 w 159670"/>
                <a:gd name="connsiteY10" fmla="*/ 141803 h 149162"/>
                <a:gd name="connsiteX11" fmla="*/ 22970 w 159670"/>
                <a:gd name="connsiteY11" fmla="*/ 74545 h 149162"/>
                <a:gd name="connsiteX12" fmla="*/ 84333 w 159670"/>
                <a:gd name="connsiteY12" fmla="*/ 7494 h 149162"/>
                <a:gd name="connsiteX13" fmla="*/ 135928 w 159670"/>
                <a:gd name="connsiteY13" fmla="*/ 56596 h 149162"/>
                <a:gd name="connsiteX14" fmla="*/ 139750 w 159670"/>
                <a:gd name="connsiteY14" fmla="*/ 59072 h 149162"/>
                <a:gd name="connsiteX15" fmla="*/ 143572 w 159670"/>
                <a:gd name="connsiteY15" fmla="*/ 53708 h 149162"/>
                <a:gd name="connsiteX16" fmla="*/ 143572 w 159670"/>
                <a:gd name="connsiteY16" fmla="*/ 5431 h 149162"/>
                <a:gd name="connsiteX17" fmla="*/ 140600 w 159670"/>
                <a:gd name="connsiteY17" fmla="*/ 67 h 149162"/>
                <a:gd name="connsiteX18" fmla="*/ 136990 w 159670"/>
                <a:gd name="connsiteY18" fmla="*/ 2543 h 149162"/>
                <a:gd name="connsiteX19" fmla="*/ 125737 w 159670"/>
                <a:gd name="connsiteY19" fmla="*/ 18222 h 149162"/>
                <a:gd name="connsiteX20" fmla="*/ 81572 w 159670"/>
                <a:gd name="connsiteY20" fmla="*/ 67 h 149162"/>
                <a:gd name="connsiteX21" fmla="*/ 251 w 159670"/>
                <a:gd name="connsiteY21" fmla="*/ 74545 h 149162"/>
                <a:gd name="connsiteX22" fmla="*/ 82209 w 159670"/>
                <a:gd name="connsiteY22" fmla="*/ 149230 h 149162"/>
                <a:gd name="connsiteX23" fmla="*/ 127435 w 159670"/>
                <a:gd name="connsiteY23" fmla="*/ 132725 h 149162"/>
                <a:gd name="connsiteX24" fmla="*/ 141024 w 159670"/>
                <a:gd name="connsiteY24" fmla="*/ 145104 h 149162"/>
                <a:gd name="connsiteX25" fmla="*/ 143572 w 159670"/>
                <a:gd name="connsiteY25" fmla="*/ 139739 h 149162"/>
                <a:gd name="connsiteX26" fmla="*/ 143572 w 159670"/>
                <a:gd name="connsiteY26" fmla="*/ 104667 h 14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670" h="149162">
                  <a:moveTo>
                    <a:pt x="143572" y="104667"/>
                  </a:moveTo>
                  <a:cubicBezTo>
                    <a:pt x="143572" y="95589"/>
                    <a:pt x="145695" y="95589"/>
                    <a:pt x="159921" y="95589"/>
                  </a:cubicBezTo>
                  <a:lnTo>
                    <a:pt x="159921" y="88162"/>
                  </a:lnTo>
                  <a:cubicBezTo>
                    <a:pt x="158435" y="88162"/>
                    <a:pt x="142935" y="88987"/>
                    <a:pt x="132531" y="88987"/>
                  </a:cubicBezTo>
                  <a:cubicBezTo>
                    <a:pt x="121278" y="88987"/>
                    <a:pt x="105141" y="88987"/>
                    <a:pt x="94100" y="88162"/>
                  </a:cubicBezTo>
                  <a:lnTo>
                    <a:pt x="94100" y="95589"/>
                  </a:lnTo>
                  <a:lnTo>
                    <a:pt x="102168" y="95589"/>
                  </a:lnTo>
                  <a:cubicBezTo>
                    <a:pt x="123401" y="95589"/>
                    <a:pt x="123401" y="98271"/>
                    <a:pt x="123401" y="105079"/>
                  </a:cubicBezTo>
                  <a:lnTo>
                    <a:pt x="123401" y="118283"/>
                  </a:lnTo>
                  <a:cubicBezTo>
                    <a:pt x="123401" y="122822"/>
                    <a:pt x="123401" y="130868"/>
                    <a:pt x="111298" y="136645"/>
                  </a:cubicBezTo>
                  <a:cubicBezTo>
                    <a:pt x="100894" y="141803"/>
                    <a:pt x="89004" y="141803"/>
                    <a:pt x="86244" y="141803"/>
                  </a:cubicBezTo>
                  <a:cubicBezTo>
                    <a:pt x="62251" y="141803"/>
                    <a:pt x="22970" y="128392"/>
                    <a:pt x="22970" y="74545"/>
                  </a:cubicBezTo>
                  <a:cubicBezTo>
                    <a:pt x="22970" y="19666"/>
                    <a:pt x="63312" y="7494"/>
                    <a:pt x="84333" y="7494"/>
                  </a:cubicBezTo>
                  <a:cubicBezTo>
                    <a:pt x="104928" y="7494"/>
                    <a:pt x="130408" y="20904"/>
                    <a:pt x="135928" y="56596"/>
                  </a:cubicBezTo>
                  <a:cubicBezTo>
                    <a:pt x="136353" y="59072"/>
                    <a:pt x="138264" y="59072"/>
                    <a:pt x="139750" y="59072"/>
                  </a:cubicBezTo>
                  <a:cubicBezTo>
                    <a:pt x="143572" y="59072"/>
                    <a:pt x="143572" y="57834"/>
                    <a:pt x="143572" y="53708"/>
                  </a:cubicBezTo>
                  <a:lnTo>
                    <a:pt x="143572" y="5431"/>
                  </a:lnTo>
                  <a:cubicBezTo>
                    <a:pt x="143572" y="1924"/>
                    <a:pt x="143572" y="67"/>
                    <a:pt x="140600" y="67"/>
                  </a:cubicBezTo>
                  <a:cubicBezTo>
                    <a:pt x="139750" y="67"/>
                    <a:pt x="138689" y="67"/>
                    <a:pt x="136990" y="2543"/>
                  </a:cubicBezTo>
                  <a:lnTo>
                    <a:pt x="125737" y="18222"/>
                  </a:lnTo>
                  <a:cubicBezTo>
                    <a:pt x="115333" y="7907"/>
                    <a:pt x="100257" y="67"/>
                    <a:pt x="81572" y="67"/>
                  </a:cubicBezTo>
                  <a:cubicBezTo>
                    <a:pt x="37408" y="67"/>
                    <a:pt x="251" y="33283"/>
                    <a:pt x="251" y="74545"/>
                  </a:cubicBezTo>
                  <a:cubicBezTo>
                    <a:pt x="251" y="115395"/>
                    <a:pt x="36347" y="149230"/>
                    <a:pt x="82209" y="149230"/>
                  </a:cubicBezTo>
                  <a:cubicBezTo>
                    <a:pt x="93887" y="149230"/>
                    <a:pt x="117456" y="147167"/>
                    <a:pt x="127435" y="132725"/>
                  </a:cubicBezTo>
                  <a:cubicBezTo>
                    <a:pt x="131045" y="138089"/>
                    <a:pt x="138901" y="145104"/>
                    <a:pt x="141024" y="145104"/>
                  </a:cubicBezTo>
                  <a:cubicBezTo>
                    <a:pt x="143572" y="145104"/>
                    <a:pt x="143572" y="142834"/>
                    <a:pt x="143572" y="139739"/>
                  </a:cubicBezTo>
                  <a:lnTo>
                    <a:pt x="143572" y="104667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FEBDDBD-6F69-0D95-0AE3-B8474260181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2564465" y="4117170"/>
              <a:ext cx="91088" cy="94077"/>
            </a:xfrm>
            <a:custGeom>
              <a:avLst/>
              <a:gdLst>
                <a:gd name="connsiteX0" fmla="*/ 85400 w 91088"/>
                <a:gd name="connsiteY0" fmla="*/ 45043 h 94077"/>
                <a:gd name="connsiteX1" fmla="*/ 91346 w 91088"/>
                <a:gd name="connsiteY1" fmla="*/ 40504 h 94077"/>
                <a:gd name="connsiteX2" fmla="*/ 49305 w 91088"/>
                <a:gd name="connsiteY2" fmla="*/ 67 h 94077"/>
                <a:gd name="connsiteX3" fmla="*/ 257 w 91088"/>
                <a:gd name="connsiteY3" fmla="*/ 46899 h 94077"/>
                <a:gd name="connsiteX4" fmla="*/ 52065 w 91088"/>
                <a:gd name="connsiteY4" fmla="*/ 94145 h 94077"/>
                <a:gd name="connsiteX5" fmla="*/ 91346 w 91088"/>
                <a:gd name="connsiteY5" fmla="*/ 67324 h 94077"/>
                <a:gd name="connsiteX6" fmla="*/ 87736 w 91088"/>
                <a:gd name="connsiteY6" fmla="*/ 64436 h 94077"/>
                <a:gd name="connsiteX7" fmla="*/ 83914 w 91088"/>
                <a:gd name="connsiteY7" fmla="*/ 67737 h 94077"/>
                <a:gd name="connsiteX8" fmla="*/ 53551 w 91088"/>
                <a:gd name="connsiteY8" fmla="*/ 87543 h 94077"/>
                <a:gd name="connsiteX9" fmla="*/ 27647 w 91088"/>
                <a:gd name="connsiteY9" fmla="*/ 75370 h 94077"/>
                <a:gd name="connsiteX10" fmla="*/ 19579 w 91088"/>
                <a:gd name="connsiteY10" fmla="*/ 45043 h 94077"/>
                <a:gd name="connsiteX11" fmla="*/ 85400 w 91088"/>
                <a:gd name="connsiteY11" fmla="*/ 45043 h 94077"/>
                <a:gd name="connsiteX12" fmla="*/ 19791 w 91088"/>
                <a:gd name="connsiteY12" fmla="*/ 39679 h 94077"/>
                <a:gd name="connsiteX13" fmla="*/ 49305 w 91088"/>
                <a:gd name="connsiteY13" fmla="*/ 5844 h 94077"/>
                <a:gd name="connsiteX14" fmla="*/ 76483 w 91088"/>
                <a:gd name="connsiteY14" fmla="*/ 39679 h 94077"/>
                <a:gd name="connsiteX15" fmla="*/ 19791 w 91088"/>
                <a:gd name="connsiteY15" fmla="*/ 39679 h 9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088" h="94077">
                  <a:moveTo>
                    <a:pt x="85400" y="45043"/>
                  </a:moveTo>
                  <a:cubicBezTo>
                    <a:pt x="89859" y="45043"/>
                    <a:pt x="91346" y="45043"/>
                    <a:pt x="91346" y="40504"/>
                  </a:cubicBezTo>
                  <a:cubicBezTo>
                    <a:pt x="91346" y="22348"/>
                    <a:pt x="80942" y="67"/>
                    <a:pt x="49305" y="67"/>
                  </a:cubicBezTo>
                  <a:cubicBezTo>
                    <a:pt x="21490" y="67"/>
                    <a:pt x="257" y="21523"/>
                    <a:pt x="257" y="46899"/>
                  </a:cubicBezTo>
                  <a:cubicBezTo>
                    <a:pt x="257" y="73101"/>
                    <a:pt x="23825" y="94145"/>
                    <a:pt x="52065" y="94145"/>
                  </a:cubicBezTo>
                  <a:cubicBezTo>
                    <a:pt x="80729" y="94145"/>
                    <a:pt x="91346" y="71863"/>
                    <a:pt x="91346" y="67324"/>
                  </a:cubicBezTo>
                  <a:cubicBezTo>
                    <a:pt x="91346" y="66499"/>
                    <a:pt x="90921" y="64436"/>
                    <a:pt x="87736" y="64436"/>
                  </a:cubicBezTo>
                  <a:cubicBezTo>
                    <a:pt x="84976" y="64436"/>
                    <a:pt x="84551" y="65674"/>
                    <a:pt x="83914" y="67737"/>
                  </a:cubicBezTo>
                  <a:cubicBezTo>
                    <a:pt x="77332" y="84448"/>
                    <a:pt x="61195" y="87543"/>
                    <a:pt x="53551" y="87543"/>
                  </a:cubicBezTo>
                  <a:cubicBezTo>
                    <a:pt x="43572" y="87543"/>
                    <a:pt x="34017" y="83210"/>
                    <a:pt x="27647" y="75370"/>
                  </a:cubicBezTo>
                  <a:cubicBezTo>
                    <a:pt x="19791" y="65674"/>
                    <a:pt x="19579" y="53089"/>
                    <a:pt x="19579" y="45043"/>
                  </a:cubicBezTo>
                  <a:lnTo>
                    <a:pt x="85400" y="45043"/>
                  </a:lnTo>
                  <a:close/>
                  <a:moveTo>
                    <a:pt x="19791" y="39679"/>
                  </a:moveTo>
                  <a:cubicBezTo>
                    <a:pt x="22127" y="10589"/>
                    <a:pt x="41236" y="5844"/>
                    <a:pt x="49305" y="5844"/>
                  </a:cubicBezTo>
                  <a:cubicBezTo>
                    <a:pt x="75421" y="5844"/>
                    <a:pt x="76270" y="34521"/>
                    <a:pt x="76483" y="39679"/>
                  </a:cubicBezTo>
                  <a:lnTo>
                    <a:pt x="19791" y="3967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677C9E-B417-1A58-92D3-E1FC254F404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2670616" y="4068274"/>
              <a:ext cx="165615" cy="145036"/>
            </a:xfrm>
            <a:custGeom>
              <a:avLst/>
              <a:gdLst>
                <a:gd name="connsiteX0" fmla="*/ 141883 w 165615"/>
                <a:gd name="connsiteY0" fmla="*/ 21111 h 145036"/>
                <a:gd name="connsiteX1" fmla="*/ 165876 w 165615"/>
                <a:gd name="connsiteY1" fmla="*/ 7494 h 145036"/>
                <a:gd name="connsiteX2" fmla="*/ 165876 w 165615"/>
                <a:gd name="connsiteY2" fmla="*/ 67 h 145036"/>
                <a:gd name="connsiteX3" fmla="*/ 145280 w 165615"/>
                <a:gd name="connsiteY3" fmla="*/ 892 h 145036"/>
                <a:gd name="connsiteX4" fmla="*/ 119801 w 165615"/>
                <a:gd name="connsiteY4" fmla="*/ 67 h 145036"/>
                <a:gd name="connsiteX5" fmla="*/ 119801 w 165615"/>
                <a:gd name="connsiteY5" fmla="*/ 7494 h 145036"/>
                <a:gd name="connsiteX6" fmla="*/ 134452 w 165615"/>
                <a:gd name="connsiteY6" fmla="*/ 17191 h 145036"/>
                <a:gd name="connsiteX7" fmla="*/ 133390 w 165615"/>
                <a:gd name="connsiteY7" fmla="*/ 21523 h 145036"/>
                <a:gd name="connsiteX8" fmla="*/ 89438 w 165615"/>
                <a:gd name="connsiteY8" fmla="*/ 121171 h 145036"/>
                <a:gd name="connsiteX9" fmla="*/ 43575 w 165615"/>
                <a:gd name="connsiteY9" fmla="*/ 16572 h 145036"/>
                <a:gd name="connsiteX10" fmla="*/ 42302 w 165615"/>
                <a:gd name="connsiteY10" fmla="*/ 13064 h 145036"/>
                <a:gd name="connsiteX11" fmla="*/ 59075 w 165615"/>
                <a:gd name="connsiteY11" fmla="*/ 7494 h 145036"/>
                <a:gd name="connsiteX12" fmla="*/ 59075 w 165615"/>
                <a:gd name="connsiteY12" fmla="*/ 67 h 145036"/>
                <a:gd name="connsiteX13" fmla="*/ 27439 w 165615"/>
                <a:gd name="connsiteY13" fmla="*/ 892 h 145036"/>
                <a:gd name="connsiteX14" fmla="*/ 261 w 165615"/>
                <a:gd name="connsiteY14" fmla="*/ 67 h 145036"/>
                <a:gd name="connsiteX15" fmla="*/ 261 w 165615"/>
                <a:gd name="connsiteY15" fmla="*/ 7494 h 145036"/>
                <a:gd name="connsiteX16" fmla="*/ 3870 w 165615"/>
                <a:gd name="connsiteY16" fmla="*/ 7494 h 145036"/>
                <a:gd name="connsiteX17" fmla="*/ 21706 w 165615"/>
                <a:gd name="connsiteY17" fmla="*/ 14921 h 145036"/>
                <a:gd name="connsiteX18" fmla="*/ 76911 w 165615"/>
                <a:gd name="connsiteY18" fmla="*/ 140358 h 145036"/>
                <a:gd name="connsiteX19" fmla="*/ 83068 w 165615"/>
                <a:gd name="connsiteY19" fmla="*/ 145104 h 145036"/>
                <a:gd name="connsiteX20" fmla="*/ 89226 w 165615"/>
                <a:gd name="connsiteY20" fmla="*/ 140771 h 145036"/>
                <a:gd name="connsiteX21" fmla="*/ 141883 w 165615"/>
                <a:gd name="connsiteY21" fmla="*/ 21111 h 1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615" h="145036">
                  <a:moveTo>
                    <a:pt x="141883" y="21111"/>
                  </a:moveTo>
                  <a:cubicBezTo>
                    <a:pt x="144643" y="14715"/>
                    <a:pt x="149739" y="7700"/>
                    <a:pt x="165876" y="7494"/>
                  </a:cubicBezTo>
                  <a:lnTo>
                    <a:pt x="165876" y="67"/>
                  </a:lnTo>
                  <a:cubicBezTo>
                    <a:pt x="159719" y="686"/>
                    <a:pt x="151438" y="892"/>
                    <a:pt x="145280" y="892"/>
                  </a:cubicBezTo>
                  <a:cubicBezTo>
                    <a:pt x="136787" y="892"/>
                    <a:pt x="121075" y="67"/>
                    <a:pt x="119801" y="67"/>
                  </a:cubicBezTo>
                  <a:lnTo>
                    <a:pt x="119801" y="7494"/>
                  </a:lnTo>
                  <a:cubicBezTo>
                    <a:pt x="127657" y="7494"/>
                    <a:pt x="134452" y="10795"/>
                    <a:pt x="134452" y="17191"/>
                  </a:cubicBezTo>
                  <a:cubicBezTo>
                    <a:pt x="134452" y="18635"/>
                    <a:pt x="134027" y="20079"/>
                    <a:pt x="133390" y="21523"/>
                  </a:cubicBezTo>
                  <a:lnTo>
                    <a:pt x="89438" y="121171"/>
                  </a:lnTo>
                  <a:lnTo>
                    <a:pt x="43575" y="16572"/>
                  </a:lnTo>
                  <a:cubicBezTo>
                    <a:pt x="42302" y="14096"/>
                    <a:pt x="42302" y="13683"/>
                    <a:pt x="42302" y="13064"/>
                  </a:cubicBezTo>
                  <a:cubicBezTo>
                    <a:pt x="42302" y="7494"/>
                    <a:pt x="53343" y="7494"/>
                    <a:pt x="59075" y="7494"/>
                  </a:cubicBezTo>
                  <a:lnTo>
                    <a:pt x="59075" y="67"/>
                  </a:lnTo>
                  <a:cubicBezTo>
                    <a:pt x="48459" y="480"/>
                    <a:pt x="34870" y="892"/>
                    <a:pt x="27439" y="892"/>
                  </a:cubicBezTo>
                  <a:cubicBezTo>
                    <a:pt x="16822" y="892"/>
                    <a:pt x="898" y="67"/>
                    <a:pt x="261" y="67"/>
                  </a:cubicBezTo>
                  <a:lnTo>
                    <a:pt x="261" y="7494"/>
                  </a:lnTo>
                  <a:lnTo>
                    <a:pt x="3870" y="7494"/>
                  </a:lnTo>
                  <a:cubicBezTo>
                    <a:pt x="15336" y="7494"/>
                    <a:pt x="18945" y="8526"/>
                    <a:pt x="21706" y="14921"/>
                  </a:cubicBezTo>
                  <a:lnTo>
                    <a:pt x="76911" y="140358"/>
                  </a:lnTo>
                  <a:cubicBezTo>
                    <a:pt x="78397" y="143659"/>
                    <a:pt x="79034" y="145104"/>
                    <a:pt x="83068" y="145104"/>
                  </a:cubicBezTo>
                  <a:cubicBezTo>
                    <a:pt x="85192" y="145104"/>
                    <a:pt x="87315" y="145104"/>
                    <a:pt x="89226" y="140771"/>
                  </a:cubicBezTo>
                  <a:lnTo>
                    <a:pt x="141883" y="21111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30BD245-38B8-EC66-0C9D-863CCE5D6EB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2938678" y="3857027"/>
              <a:ext cx="79167" cy="353381"/>
            </a:xfrm>
            <a:custGeom>
              <a:avLst/>
              <a:gdLst>
                <a:gd name="connsiteX0" fmla="*/ 79437 w 79167"/>
                <a:gd name="connsiteY0" fmla="*/ 176893 h 353381"/>
                <a:gd name="connsiteX1" fmla="*/ 32118 w 79167"/>
                <a:gd name="connsiteY1" fmla="*/ 25992 h 353381"/>
                <a:gd name="connsiteX2" fmla="*/ 3909 w 79167"/>
                <a:gd name="connsiteY2" fmla="*/ 55 h 353381"/>
                <a:gd name="connsiteX3" fmla="*/ 269 w 79167"/>
                <a:gd name="connsiteY3" fmla="*/ 3003 h 353381"/>
                <a:gd name="connsiteX4" fmla="*/ 2089 w 79167"/>
                <a:gd name="connsiteY4" fmla="*/ 5950 h 353381"/>
                <a:gd name="connsiteX5" fmla="*/ 48801 w 79167"/>
                <a:gd name="connsiteY5" fmla="*/ 92011 h 353381"/>
                <a:gd name="connsiteX6" fmla="*/ 58508 w 79167"/>
                <a:gd name="connsiteY6" fmla="*/ 176599 h 353381"/>
                <a:gd name="connsiteX7" fmla="*/ 47891 w 79167"/>
                <a:gd name="connsiteY7" fmla="*/ 265312 h 353381"/>
                <a:gd name="connsiteX8" fmla="*/ 2999 w 79167"/>
                <a:gd name="connsiteY8" fmla="*/ 346658 h 353381"/>
                <a:gd name="connsiteX9" fmla="*/ 269 w 79167"/>
                <a:gd name="connsiteY9" fmla="*/ 350489 h 353381"/>
                <a:gd name="connsiteX10" fmla="*/ 3909 w 79167"/>
                <a:gd name="connsiteY10" fmla="*/ 353437 h 353381"/>
                <a:gd name="connsiteX11" fmla="*/ 28782 w 79167"/>
                <a:gd name="connsiteY11" fmla="*/ 331332 h 353381"/>
                <a:gd name="connsiteX12" fmla="*/ 79437 w 79167"/>
                <a:gd name="connsiteY12" fmla="*/ 176893 h 3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167" h="353381">
                  <a:moveTo>
                    <a:pt x="79437" y="176893"/>
                  </a:moveTo>
                  <a:cubicBezTo>
                    <a:pt x="79437" y="135042"/>
                    <a:pt x="71854" y="75801"/>
                    <a:pt x="32118" y="25992"/>
                  </a:cubicBezTo>
                  <a:cubicBezTo>
                    <a:pt x="29085" y="22455"/>
                    <a:pt x="9369" y="55"/>
                    <a:pt x="3909" y="55"/>
                  </a:cubicBezTo>
                  <a:cubicBezTo>
                    <a:pt x="2392" y="55"/>
                    <a:pt x="269" y="645"/>
                    <a:pt x="269" y="3003"/>
                  </a:cubicBezTo>
                  <a:cubicBezTo>
                    <a:pt x="269" y="4182"/>
                    <a:pt x="876" y="5066"/>
                    <a:pt x="2089" y="5950"/>
                  </a:cubicBezTo>
                  <a:cubicBezTo>
                    <a:pt x="16649" y="21276"/>
                    <a:pt x="36365" y="45149"/>
                    <a:pt x="48801" y="92011"/>
                  </a:cubicBezTo>
                  <a:cubicBezTo>
                    <a:pt x="55778" y="118832"/>
                    <a:pt x="58508" y="149189"/>
                    <a:pt x="58508" y="176599"/>
                  </a:cubicBezTo>
                  <a:cubicBezTo>
                    <a:pt x="58508" y="206366"/>
                    <a:pt x="55778" y="236429"/>
                    <a:pt x="47891" y="265312"/>
                  </a:cubicBezTo>
                  <a:cubicBezTo>
                    <a:pt x="36365" y="306575"/>
                    <a:pt x="18469" y="330153"/>
                    <a:pt x="2999" y="346658"/>
                  </a:cubicBezTo>
                  <a:cubicBezTo>
                    <a:pt x="269" y="349311"/>
                    <a:pt x="269" y="349900"/>
                    <a:pt x="269" y="350489"/>
                  </a:cubicBezTo>
                  <a:cubicBezTo>
                    <a:pt x="269" y="352847"/>
                    <a:pt x="2392" y="353437"/>
                    <a:pt x="3909" y="353437"/>
                  </a:cubicBezTo>
                  <a:cubicBezTo>
                    <a:pt x="8459" y="353437"/>
                    <a:pt x="25142" y="335458"/>
                    <a:pt x="28782" y="331332"/>
                  </a:cubicBezTo>
                  <a:cubicBezTo>
                    <a:pt x="59721" y="295670"/>
                    <a:pt x="79437" y="242618"/>
                    <a:pt x="79437" y="176893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B40DC7-2F56-EE58-0EDC-2BC77E717E5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3087288" y="3873155"/>
              <a:ext cx="143533" cy="10109"/>
            </a:xfrm>
            <a:custGeom>
              <a:avLst/>
              <a:gdLst>
                <a:gd name="connsiteX0" fmla="*/ 135314 w 143533"/>
                <a:gd name="connsiteY0" fmla="*/ 10167 h 10109"/>
                <a:gd name="connsiteX1" fmla="*/ 143807 w 143533"/>
                <a:gd name="connsiteY1" fmla="*/ 5215 h 10109"/>
                <a:gd name="connsiteX2" fmla="*/ 135314 w 143533"/>
                <a:gd name="connsiteY2" fmla="*/ 57 h 10109"/>
                <a:gd name="connsiteX3" fmla="*/ 8767 w 143533"/>
                <a:gd name="connsiteY3" fmla="*/ 57 h 10109"/>
                <a:gd name="connsiteX4" fmla="*/ 274 w 143533"/>
                <a:gd name="connsiteY4" fmla="*/ 5009 h 10109"/>
                <a:gd name="connsiteX5" fmla="*/ 8767 w 143533"/>
                <a:gd name="connsiteY5" fmla="*/ 10167 h 10109"/>
                <a:gd name="connsiteX6" fmla="*/ 135314 w 143533"/>
                <a:gd name="connsiteY6" fmla="*/ 10167 h 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33" h="10109">
                  <a:moveTo>
                    <a:pt x="135314" y="10167"/>
                  </a:moveTo>
                  <a:cubicBezTo>
                    <a:pt x="138711" y="10167"/>
                    <a:pt x="143807" y="10167"/>
                    <a:pt x="143807" y="5215"/>
                  </a:cubicBezTo>
                  <a:cubicBezTo>
                    <a:pt x="143807" y="57"/>
                    <a:pt x="138924" y="57"/>
                    <a:pt x="135314" y="57"/>
                  </a:cubicBezTo>
                  <a:lnTo>
                    <a:pt x="8767" y="57"/>
                  </a:lnTo>
                  <a:cubicBezTo>
                    <a:pt x="5370" y="57"/>
                    <a:pt x="274" y="57"/>
                    <a:pt x="274" y="5009"/>
                  </a:cubicBezTo>
                  <a:cubicBezTo>
                    <a:pt x="274" y="10167"/>
                    <a:pt x="5157" y="10167"/>
                    <a:pt x="8767" y="10167"/>
                  </a:cubicBezTo>
                  <a:lnTo>
                    <a:pt x="135314" y="10167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EDB41FD-594C-54E0-0FFF-AE9512B3E03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3267313" y="3792900"/>
              <a:ext cx="93848" cy="136990"/>
            </a:xfrm>
            <a:custGeom>
              <a:avLst/>
              <a:gdLst>
                <a:gd name="connsiteX0" fmla="*/ 94129 w 93848"/>
                <a:gd name="connsiteY0" fmla="*/ 99499 h 136990"/>
                <a:gd name="connsiteX1" fmla="*/ 86910 w 93848"/>
                <a:gd name="connsiteY1" fmla="*/ 99499 h 136990"/>
                <a:gd name="connsiteX2" fmla="*/ 81389 w 93848"/>
                <a:gd name="connsiteY2" fmla="*/ 118274 h 136990"/>
                <a:gd name="connsiteX3" fmla="*/ 60369 w 93848"/>
                <a:gd name="connsiteY3" fmla="*/ 119512 h 136990"/>
                <a:gd name="connsiteX4" fmla="*/ 21300 w 93848"/>
                <a:gd name="connsiteY4" fmla="*/ 119512 h 136990"/>
                <a:gd name="connsiteX5" fmla="*/ 63766 w 93848"/>
                <a:gd name="connsiteY5" fmla="*/ 84851 h 136990"/>
                <a:gd name="connsiteX6" fmla="*/ 94129 w 93848"/>
                <a:gd name="connsiteY6" fmla="*/ 40288 h 136990"/>
                <a:gd name="connsiteX7" fmla="*/ 44444 w 93848"/>
                <a:gd name="connsiteY7" fmla="*/ 57 h 136990"/>
                <a:gd name="connsiteX8" fmla="*/ 280 w 93848"/>
                <a:gd name="connsiteY8" fmla="*/ 36987 h 136990"/>
                <a:gd name="connsiteX9" fmla="*/ 11533 w 93848"/>
                <a:gd name="connsiteY9" fmla="*/ 48541 h 136990"/>
                <a:gd name="connsiteX10" fmla="*/ 22787 w 93848"/>
                <a:gd name="connsiteY10" fmla="*/ 37606 h 136990"/>
                <a:gd name="connsiteX11" fmla="*/ 10259 w 93848"/>
                <a:gd name="connsiteY11" fmla="*/ 26672 h 136990"/>
                <a:gd name="connsiteX12" fmla="*/ 41259 w 93848"/>
                <a:gd name="connsiteY12" fmla="*/ 7485 h 136990"/>
                <a:gd name="connsiteX13" fmla="*/ 73533 w 93848"/>
                <a:gd name="connsiteY13" fmla="*/ 40288 h 136990"/>
                <a:gd name="connsiteX14" fmla="*/ 53574 w 93848"/>
                <a:gd name="connsiteY14" fmla="*/ 79900 h 136990"/>
                <a:gd name="connsiteX15" fmla="*/ 2403 w 93848"/>
                <a:gd name="connsiteY15" fmla="*/ 129002 h 136990"/>
                <a:gd name="connsiteX16" fmla="*/ 280 w 93848"/>
                <a:gd name="connsiteY16" fmla="*/ 137048 h 136990"/>
                <a:gd name="connsiteX17" fmla="*/ 87759 w 93848"/>
                <a:gd name="connsiteY17" fmla="*/ 137048 h 136990"/>
                <a:gd name="connsiteX18" fmla="*/ 94129 w 93848"/>
                <a:gd name="connsiteY18" fmla="*/ 99499 h 1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48" h="136990">
                  <a:moveTo>
                    <a:pt x="94129" y="99499"/>
                  </a:moveTo>
                  <a:lnTo>
                    <a:pt x="86910" y="99499"/>
                  </a:lnTo>
                  <a:cubicBezTo>
                    <a:pt x="86273" y="104038"/>
                    <a:pt x="84149" y="116211"/>
                    <a:pt x="81389" y="118274"/>
                  </a:cubicBezTo>
                  <a:cubicBezTo>
                    <a:pt x="79691" y="119512"/>
                    <a:pt x="63341" y="119512"/>
                    <a:pt x="60369" y="119512"/>
                  </a:cubicBezTo>
                  <a:lnTo>
                    <a:pt x="21300" y="119512"/>
                  </a:lnTo>
                  <a:cubicBezTo>
                    <a:pt x="43595" y="100325"/>
                    <a:pt x="51026" y="94548"/>
                    <a:pt x="63766" y="84851"/>
                  </a:cubicBezTo>
                  <a:cubicBezTo>
                    <a:pt x="79478" y="72679"/>
                    <a:pt x="94129" y="59888"/>
                    <a:pt x="94129" y="40288"/>
                  </a:cubicBezTo>
                  <a:cubicBezTo>
                    <a:pt x="94129" y="15324"/>
                    <a:pt x="71622" y="57"/>
                    <a:pt x="44444" y="57"/>
                  </a:cubicBezTo>
                  <a:cubicBezTo>
                    <a:pt x="18116" y="57"/>
                    <a:pt x="280" y="18007"/>
                    <a:pt x="280" y="36987"/>
                  </a:cubicBezTo>
                  <a:cubicBezTo>
                    <a:pt x="280" y="47509"/>
                    <a:pt x="9410" y="48541"/>
                    <a:pt x="11533" y="48541"/>
                  </a:cubicBezTo>
                  <a:cubicBezTo>
                    <a:pt x="16629" y="48541"/>
                    <a:pt x="22787" y="45033"/>
                    <a:pt x="22787" y="37606"/>
                  </a:cubicBezTo>
                  <a:cubicBezTo>
                    <a:pt x="22787" y="33892"/>
                    <a:pt x="21300" y="26672"/>
                    <a:pt x="10259" y="26672"/>
                  </a:cubicBezTo>
                  <a:cubicBezTo>
                    <a:pt x="16842" y="12023"/>
                    <a:pt x="31280" y="7485"/>
                    <a:pt x="41259" y="7485"/>
                  </a:cubicBezTo>
                  <a:cubicBezTo>
                    <a:pt x="62492" y="7485"/>
                    <a:pt x="73533" y="23577"/>
                    <a:pt x="73533" y="40288"/>
                  </a:cubicBezTo>
                  <a:cubicBezTo>
                    <a:pt x="73533" y="58237"/>
                    <a:pt x="60369" y="72473"/>
                    <a:pt x="53574" y="79900"/>
                  </a:cubicBezTo>
                  <a:lnTo>
                    <a:pt x="2403" y="129002"/>
                  </a:lnTo>
                  <a:cubicBezTo>
                    <a:pt x="280" y="130859"/>
                    <a:pt x="280" y="131271"/>
                    <a:pt x="280" y="137048"/>
                  </a:cubicBezTo>
                  <a:lnTo>
                    <a:pt x="87759" y="137048"/>
                  </a:lnTo>
                  <a:lnTo>
                    <a:pt x="94129" y="99499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B9AF1FB-E430-691C-055D-8AF78F6C4C9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3450877" y="3975511"/>
              <a:ext cx="115566" cy="135281"/>
            </a:xfrm>
            <a:custGeom>
              <a:avLst/>
              <a:gdLst>
                <a:gd name="connsiteX0" fmla="*/ 25462 w 115566"/>
                <a:gd name="connsiteY0" fmla="*/ 67851 h 135281"/>
                <a:gd name="connsiteX1" fmla="*/ 66411 w 115566"/>
                <a:gd name="connsiteY1" fmla="*/ 7432 h 135281"/>
                <a:gd name="connsiteX2" fmla="*/ 98867 w 115566"/>
                <a:gd name="connsiteY2" fmla="*/ 18337 h 135281"/>
                <a:gd name="connsiteX3" fmla="*/ 84611 w 115566"/>
                <a:gd name="connsiteY3" fmla="*/ 31894 h 135281"/>
                <a:gd name="connsiteX4" fmla="*/ 98564 w 115566"/>
                <a:gd name="connsiteY4" fmla="*/ 45452 h 135281"/>
                <a:gd name="connsiteX5" fmla="*/ 112517 w 115566"/>
                <a:gd name="connsiteY5" fmla="*/ 31600 h 135281"/>
                <a:gd name="connsiteX6" fmla="*/ 66108 w 115566"/>
                <a:gd name="connsiteY6" fmla="*/ 63 h 135281"/>
                <a:gd name="connsiteX7" fmla="*/ 286 w 115566"/>
                <a:gd name="connsiteY7" fmla="*/ 68441 h 135281"/>
                <a:gd name="connsiteX8" fmla="*/ 65501 w 115566"/>
                <a:gd name="connsiteY8" fmla="*/ 135345 h 135281"/>
                <a:gd name="connsiteX9" fmla="*/ 115853 w 115566"/>
                <a:gd name="connsiteY9" fmla="*/ 97030 h 135281"/>
                <a:gd name="connsiteX10" fmla="*/ 111910 w 115566"/>
                <a:gd name="connsiteY10" fmla="*/ 94082 h 135281"/>
                <a:gd name="connsiteX11" fmla="*/ 107967 w 115566"/>
                <a:gd name="connsiteY11" fmla="*/ 97030 h 135281"/>
                <a:gd name="connsiteX12" fmla="*/ 68231 w 115566"/>
                <a:gd name="connsiteY12" fmla="*/ 127976 h 135281"/>
                <a:gd name="connsiteX13" fmla="*/ 25462 w 115566"/>
                <a:gd name="connsiteY13" fmla="*/ 67851 h 13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566" h="135281">
                  <a:moveTo>
                    <a:pt x="25462" y="67851"/>
                  </a:moveTo>
                  <a:cubicBezTo>
                    <a:pt x="25462" y="19810"/>
                    <a:pt x="50335" y="7432"/>
                    <a:pt x="66411" y="7432"/>
                  </a:cubicBezTo>
                  <a:cubicBezTo>
                    <a:pt x="69141" y="7432"/>
                    <a:pt x="88250" y="7726"/>
                    <a:pt x="98867" y="18337"/>
                  </a:cubicBezTo>
                  <a:cubicBezTo>
                    <a:pt x="86431" y="19221"/>
                    <a:pt x="84611" y="28063"/>
                    <a:pt x="84611" y="31894"/>
                  </a:cubicBezTo>
                  <a:cubicBezTo>
                    <a:pt x="84611" y="39557"/>
                    <a:pt x="90070" y="45452"/>
                    <a:pt x="98564" y="45452"/>
                  </a:cubicBezTo>
                  <a:cubicBezTo>
                    <a:pt x="106450" y="45452"/>
                    <a:pt x="112517" y="40441"/>
                    <a:pt x="112517" y="31600"/>
                  </a:cubicBezTo>
                  <a:cubicBezTo>
                    <a:pt x="112517" y="11558"/>
                    <a:pt x="89464" y="63"/>
                    <a:pt x="66108" y="63"/>
                  </a:cubicBezTo>
                  <a:cubicBezTo>
                    <a:pt x="28192" y="63"/>
                    <a:pt x="286" y="31894"/>
                    <a:pt x="286" y="68441"/>
                  </a:cubicBezTo>
                  <a:cubicBezTo>
                    <a:pt x="286" y="106166"/>
                    <a:pt x="30315" y="135345"/>
                    <a:pt x="65501" y="135345"/>
                  </a:cubicBezTo>
                  <a:cubicBezTo>
                    <a:pt x="106147" y="135345"/>
                    <a:pt x="115853" y="99977"/>
                    <a:pt x="115853" y="97030"/>
                  </a:cubicBezTo>
                  <a:cubicBezTo>
                    <a:pt x="115853" y="94082"/>
                    <a:pt x="112820" y="94082"/>
                    <a:pt x="111910" y="94082"/>
                  </a:cubicBezTo>
                  <a:cubicBezTo>
                    <a:pt x="109180" y="94082"/>
                    <a:pt x="108573" y="95261"/>
                    <a:pt x="107967" y="97030"/>
                  </a:cubicBezTo>
                  <a:cubicBezTo>
                    <a:pt x="99170" y="124440"/>
                    <a:pt x="79454" y="127976"/>
                    <a:pt x="68231" y="127976"/>
                  </a:cubicBezTo>
                  <a:cubicBezTo>
                    <a:pt x="52155" y="127976"/>
                    <a:pt x="25462" y="115303"/>
                    <a:pt x="25462" y="67851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DB50F23-700B-DB3D-473E-7542B065E1F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3585082" y="3977279"/>
              <a:ext cx="236897" cy="130270"/>
            </a:xfrm>
            <a:custGeom>
              <a:avLst/>
              <a:gdLst>
                <a:gd name="connsiteX0" fmla="*/ 23950 w 236897"/>
                <a:gd name="connsiteY0" fmla="*/ 28947 h 130270"/>
                <a:gd name="connsiteX1" fmla="*/ 23950 w 236897"/>
                <a:gd name="connsiteY1" fmla="*/ 107935 h 130270"/>
                <a:gd name="connsiteX2" fmla="*/ 291 w 236897"/>
                <a:gd name="connsiteY2" fmla="*/ 121198 h 130270"/>
                <a:gd name="connsiteX3" fmla="*/ 291 w 236897"/>
                <a:gd name="connsiteY3" fmla="*/ 130334 h 130270"/>
                <a:gd name="connsiteX4" fmla="*/ 34566 w 236897"/>
                <a:gd name="connsiteY4" fmla="*/ 129450 h 130270"/>
                <a:gd name="connsiteX5" fmla="*/ 68539 w 236897"/>
                <a:gd name="connsiteY5" fmla="*/ 130334 h 130270"/>
                <a:gd name="connsiteX6" fmla="*/ 68539 w 236897"/>
                <a:gd name="connsiteY6" fmla="*/ 121198 h 130270"/>
                <a:gd name="connsiteX7" fmla="*/ 44879 w 236897"/>
                <a:gd name="connsiteY7" fmla="*/ 107935 h 130270"/>
                <a:gd name="connsiteX8" fmla="*/ 44879 w 236897"/>
                <a:gd name="connsiteY8" fmla="*/ 53704 h 130270"/>
                <a:gd name="connsiteX9" fmla="*/ 85828 w 236897"/>
                <a:gd name="connsiteY9" fmla="*/ 6548 h 130270"/>
                <a:gd name="connsiteX10" fmla="*/ 108274 w 236897"/>
                <a:gd name="connsiteY10" fmla="*/ 39263 h 130270"/>
                <a:gd name="connsiteX11" fmla="*/ 108274 w 236897"/>
                <a:gd name="connsiteY11" fmla="*/ 107935 h 130270"/>
                <a:gd name="connsiteX12" fmla="*/ 84615 w 236897"/>
                <a:gd name="connsiteY12" fmla="*/ 121198 h 130270"/>
                <a:gd name="connsiteX13" fmla="*/ 84615 w 236897"/>
                <a:gd name="connsiteY13" fmla="*/ 130334 h 130270"/>
                <a:gd name="connsiteX14" fmla="*/ 118891 w 236897"/>
                <a:gd name="connsiteY14" fmla="*/ 129450 h 130270"/>
                <a:gd name="connsiteX15" fmla="*/ 152863 w 236897"/>
                <a:gd name="connsiteY15" fmla="*/ 130334 h 130270"/>
                <a:gd name="connsiteX16" fmla="*/ 152863 w 236897"/>
                <a:gd name="connsiteY16" fmla="*/ 121198 h 130270"/>
                <a:gd name="connsiteX17" fmla="*/ 129204 w 236897"/>
                <a:gd name="connsiteY17" fmla="*/ 107935 h 130270"/>
                <a:gd name="connsiteX18" fmla="*/ 129204 w 236897"/>
                <a:gd name="connsiteY18" fmla="*/ 53704 h 130270"/>
                <a:gd name="connsiteX19" fmla="*/ 170153 w 236897"/>
                <a:gd name="connsiteY19" fmla="*/ 6548 h 130270"/>
                <a:gd name="connsiteX20" fmla="*/ 192599 w 236897"/>
                <a:gd name="connsiteY20" fmla="*/ 39263 h 130270"/>
                <a:gd name="connsiteX21" fmla="*/ 192599 w 236897"/>
                <a:gd name="connsiteY21" fmla="*/ 107935 h 130270"/>
                <a:gd name="connsiteX22" fmla="*/ 168939 w 236897"/>
                <a:gd name="connsiteY22" fmla="*/ 121198 h 130270"/>
                <a:gd name="connsiteX23" fmla="*/ 168939 w 236897"/>
                <a:gd name="connsiteY23" fmla="*/ 130334 h 130270"/>
                <a:gd name="connsiteX24" fmla="*/ 203215 w 236897"/>
                <a:gd name="connsiteY24" fmla="*/ 129450 h 130270"/>
                <a:gd name="connsiteX25" fmla="*/ 237188 w 236897"/>
                <a:gd name="connsiteY25" fmla="*/ 130334 h 130270"/>
                <a:gd name="connsiteX26" fmla="*/ 237188 w 236897"/>
                <a:gd name="connsiteY26" fmla="*/ 121198 h 130270"/>
                <a:gd name="connsiteX27" fmla="*/ 213528 w 236897"/>
                <a:gd name="connsiteY27" fmla="*/ 112356 h 130270"/>
                <a:gd name="connsiteX28" fmla="*/ 213528 w 236897"/>
                <a:gd name="connsiteY28" fmla="*/ 56062 h 130270"/>
                <a:gd name="connsiteX29" fmla="*/ 204125 w 236897"/>
                <a:gd name="connsiteY29" fmla="*/ 10968 h 130270"/>
                <a:gd name="connsiteX30" fmla="*/ 172276 w 236897"/>
                <a:gd name="connsiteY30" fmla="*/ 63 h 130270"/>
                <a:gd name="connsiteX31" fmla="*/ 128294 w 236897"/>
                <a:gd name="connsiteY31" fmla="*/ 28947 h 130270"/>
                <a:gd name="connsiteX32" fmla="*/ 87952 w 236897"/>
                <a:gd name="connsiteY32" fmla="*/ 63 h 130270"/>
                <a:gd name="connsiteX33" fmla="*/ 43059 w 236897"/>
                <a:gd name="connsiteY33" fmla="*/ 31010 h 130270"/>
                <a:gd name="connsiteX34" fmla="*/ 43059 w 236897"/>
                <a:gd name="connsiteY34" fmla="*/ 63 h 130270"/>
                <a:gd name="connsiteX35" fmla="*/ 291 w 236897"/>
                <a:gd name="connsiteY35" fmla="*/ 3305 h 130270"/>
                <a:gd name="connsiteX36" fmla="*/ 291 w 236897"/>
                <a:gd name="connsiteY36" fmla="*/ 12442 h 130270"/>
                <a:gd name="connsiteX37" fmla="*/ 23950 w 236897"/>
                <a:gd name="connsiteY37" fmla="*/ 28947 h 13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897" h="130270">
                  <a:moveTo>
                    <a:pt x="23950" y="28947"/>
                  </a:moveTo>
                  <a:lnTo>
                    <a:pt x="23950" y="107935"/>
                  </a:lnTo>
                  <a:cubicBezTo>
                    <a:pt x="23950" y="121198"/>
                    <a:pt x="20613" y="121198"/>
                    <a:pt x="291" y="121198"/>
                  </a:cubicBezTo>
                  <a:lnTo>
                    <a:pt x="291" y="130334"/>
                  </a:lnTo>
                  <a:cubicBezTo>
                    <a:pt x="10907" y="130039"/>
                    <a:pt x="26377" y="129450"/>
                    <a:pt x="34566" y="129450"/>
                  </a:cubicBezTo>
                  <a:cubicBezTo>
                    <a:pt x="42453" y="129450"/>
                    <a:pt x="58226" y="130039"/>
                    <a:pt x="68539" y="130334"/>
                  </a:cubicBezTo>
                  <a:lnTo>
                    <a:pt x="68539" y="121198"/>
                  </a:lnTo>
                  <a:cubicBezTo>
                    <a:pt x="48216" y="121198"/>
                    <a:pt x="44879" y="121198"/>
                    <a:pt x="44879" y="107935"/>
                  </a:cubicBezTo>
                  <a:lnTo>
                    <a:pt x="44879" y="53704"/>
                  </a:lnTo>
                  <a:cubicBezTo>
                    <a:pt x="44879" y="23052"/>
                    <a:pt x="66415" y="6548"/>
                    <a:pt x="85828" y="6548"/>
                  </a:cubicBezTo>
                  <a:cubicBezTo>
                    <a:pt x="104938" y="6548"/>
                    <a:pt x="108274" y="22463"/>
                    <a:pt x="108274" y="39263"/>
                  </a:cubicBezTo>
                  <a:lnTo>
                    <a:pt x="108274" y="107935"/>
                  </a:lnTo>
                  <a:cubicBezTo>
                    <a:pt x="108274" y="121198"/>
                    <a:pt x="104938" y="121198"/>
                    <a:pt x="84615" y="121198"/>
                  </a:cubicBezTo>
                  <a:lnTo>
                    <a:pt x="84615" y="130334"/>
                  </a:lnTo>
                  <a:cubicBezTo>
                    <a:pt x="95231" y="130039"/>
                    <a:pt x="110701" y="129450"/>
                    <a:pt x="118891" y="129450"/>
                  </a:cubicBezTo>
                  <a:cubicBezTo>
                    <a:pt x="126777" y="129450"/>
                    <a:pt x="142550" y="130039"/>
                    <a:pt x="152863" y="130334"/>
                  </a:cubicBezTo>
                  <a:lnTo>
                    <a:pt x="152863" y="121198"/>
                  </a:lnTo>
                  <a:cubicBezTo>
                    <a:pt x="132540" y="121198"/>
                    <a:pt x="129204" y="121198"/>
                    <a:pt x="129204" y="107935"/>
                  </a:cubicBezTo>
                  <a:lnTo>
                    <a:pt x="129204" y="53704"/>
                  </a:lnTo>
                  <a:cubicBezTo>
                    <a:pt x="129204" y="23052"/>
                    <a:pt x="150740" y="6548"/>
                    <a:pt x="170153" y="6548"/>
                  </a:cubicBezTo>
                  <a:cubicBezTo>
                    <a:pt x="189262" y="6548"/>
                    <a:pt x="192599" y="22463"/>
                    <a:pt x="192599" y="39263"/>
                  </a:cubicBezTo>
                  <a:lnTo>
                    <a:pt x="192599" y="107935"/>
                  </a:lnTo>
                  <a:cubicBezTo>
                    <a:pt x="192599" y="121198"/>
                    <a:pt x="189262" y="121198"/>
                    <a:pt x="168939" y="121198"/>
                  </a:cubicBezTo>
                  <a:lnTo>
                    <a:pt x="168939" y="130334"/>
                  </a:lnTo>
                  <a:cubicBezTo>
                    <a:pt x="179556" y="130039"/>
                    <a:pt x="195025" y="129450"/>
                    <a:pt x="203215" y="129450"/>
                  </a:cubicBezTo>
                  <a:cubicBezTo>
                    <a:pt x="211102" y="129450"/>
                    <a:pt x="226875" y="130039"/>
                    <a:pt x="237188" y="130334"/>
                  </a:cubicBezTo>
                  <a:lnTo>
                    <a:pt x="237188" y="121198"/>
                  </a:lnTo>
                  <a:cubicBezTo>
                    <a:pt x="221415" y="121198"/>
                    <a:pt x="213832" y="121198"/>
                    <a:pt x="213528" y="112356"/>
                  </a:cubicBezTo>
                  <a:lnTo>
                    <a:pt x="213528" y="56062"/>
                  </a:lnTo>
                  <a:cubicBezTo>
                    <a:pt x="213528" y="30715"/>
                    <a:pt x="213528" y="21579"/>
                    <a:pt x="204125" y="10968"/>
                  </a:cubicBezTo>
                  <a:cubicBezTo>
                    <a:pt x="199879" y="5958"/>
                    <a:pt x="189869" y="63"/>
                    <a:pt x="172276" y="63"/>
                  </a:cubicBezTo>
                  <a:cubicBezTo>
                    <a:pt x="146797" y="63"/>
                    <a:pt x="133450" y="17747"/>
                    <a:pt x="128294" y="28947"/>
                  </a:cubicBezTo>
                  <a:cubicBezTo>
                    <a:pt x="124047" y="3305"/>
                    <a:pt x="101601" y="63"/>
                    <a:pt x="87952" y="63"/>
                  </a:cubicBezTo>
                  <a:cubicBezTo>
                    <a:pt x="65809" y="63"/>
                    <a:pt x="51553" y="12737"/>
                    <a:pt x="43059" y="31010"/>
                  </a:cubicBezTo>
                  <a:lnTo>
                    <a:pt x="43059" y="63"/>
                  </a:lnTo>
                  <a:lnTo>
                    <a:pt x="291" y="3305"/>
                  </a:lnTo>
                  <a:lnTo>
                    <a:pt x="291" y="12442"/>
                  </a:lnTo>
                  <a:cubicBezTo>
                    <a:pt x="21523" y="12442"/>
                    <a:pt x="23950" y="14505"/>
                    <a:pt x="23950" y="28947"/>
                  </a:cubicBez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D10214-4595-2E06-DC8B-319C5A51CBE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3841524" y="3863604"/>
              <a:ext cx="93848" cy="136990"/>
            </a:xfrm>
            <a:custGeom>
              <a:avLst/>
              <a:gdLst>
                <a:gd name="connsiteX0" fmla="*/ 94148 w 93848"/>
                <a:gd name="connsiteY0" fmla="*/ 99502 h 136990"/>
                <a:gd name="connsiteX1" fmla="*/ 86929 w 93848"/>
                <a:gd name="connsiteY1" fmla="*/ 99502 h 136990"/>
                <a:gd name="connsiteX2" fmla="*/ 81408 w 93848"/>
                <a:gd name="connsiteY2" fmla="*/ 118276 h 136990"/>
                <a:gd name="connsiteX3" fmla="*/ 60388 w 93848"/>
                <a:gd name="connsiteY3" fmla="*/ 119514 h 136990"/>
                <a:gd name="connsiteX4" fmla="*/ 21319 w 93848"/>
                <a:gd name="connsiteY4" fmla="*/ 119514 h 136990"/>
                <a:gd name="connsiteX5" fmla="*/ 63785 w 93848"/>
                <a:gd name="connsiteY5" fmla="*/ 84854 h 136990"/>
                <a:gd name="connsiteX6" fmla="*/ 94148 w 93848"/>
                <a:gd name="connsiteY6" fmla="*/ 40290 h 136990"/>
                <a:gd name="connsiteX7" fmla="*/ 44463 w 93848"/>
                <a:gd name="connsiteY7" fmla="*/ 60 h 136990"/>
                <a:gd name="connsiteX8" fmla="*/ 299 w 93848"/>
                <a:gd name="connsiteY8" fmla="*/ 36990 h 136990"/>
                <a:gd name="connsiteX9" fmla="*/ 11552 w 93848"/>
                <a:gd name="connsiteY9" fmla="*/ 48543 h 136990"/>
                <a:gd name="connsiteX10" fmla="*/ 22806 w 93848"/>
                <a:gd name="connsiteY10" fmla="*/ 37608 h 136990"/>
                <a:gd name="connsiteX11" fmla="*/ 10278 w 93848"/>
                <a:gd name="connsiteY11" fmla="*/ 26674 h 136990"/>
                <a:gd name="connsiteX12" fmla="*/ 41278 w 93848"/>
                <a:gd name="connsiteY12" fmla="*/ 7487 h 136990"/>
                <a:gd name="connsiteX13" fmla="*/ 73552 w 93848"/>
                <a:gd name="connsiteY13" fmla="*/ 40290 h 136990"/>
                <a:gd name="connsiteX14" fmla="*/ 53593 w 93848"/>
                <a:gd name="connsiteY14" fmla="*/ 79902 h 136990"/>
                <a:gd name="connsiteX15" fmla="*/ 2422 w 93848"/>
                <a:gd name="connsiteY15" fmla="*/ 129004 h 136990"/>
                <a:gd name="connsiteX16" fmla="*/ 299 w 93848"/>
                <a:gd name="connsiteY16" fmla="*/ 137050 h 136990"/>
                <a:gd name="connsiteX17" fmla="*/ 87778 w 93848"/>
                <a:gd name="connsiteY17" fmla="*/ 137050 h 136990"/>
                <a:gd name="connsiteX18" fmla="*/ 94148 w 93848"/>
                <a:gd name="connsiteY18" fmla="*/ 99502 h 1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48" h="136990">
                  <a:moveTo>
                    <a:pt x="94148" y="99502"/>
                  </a:moveTo>
                  <a:lnTo>
                    <a:pt x="86929" y="99502"/>
                  </a:lnTo>
                  <a:cubicBezTo>
                    <a:pt x="86292" y="104041"/>
                    <a:pt x="84168" y="116213"/>
                    <a:pt x="81408" y="118276"/>
                  </a:cubicBezTo>
                  <a:cubicBezTo>
                    <a:pt x="79709" y="119514"/>
                    <a:pt x="63360" y="119514"/>
                    <a:pt x="60388" y="119514"/>
                  </a:cubicBezTo>
                  <a:lnTo>
                    <a:pt x="21319" y="119514"/>
                  </a:lnTo>
                  <a:cubicBezTo>
                    <a:pt x="43614" y="100327"/>
                    <a:pt x="51045" y="94550"/>
                    <a:pt x="63785" y="84854"/>
                  </a:cubicBezTo>
                  <a:cubicBezTo>
                    <a:pt x="79497" y="72681"/>
                    <a:pt x="94148" y="59890"/>
                    <a:pt x="94148" y="40290"/>
                  </a:cubicBezTo>
                  <a:cubicBezTo>
                    <a:pt x="94148" y="15327"/>
                    <a:pt x="71641" y="60"/>
                    <a:pt x="44463" y="60"/>
                  </a:cubicBezTo>
                  <a:cubicBezTo>
                    <a:pt x="18134" y="60"/>
                    <a:pt x="299" y="18009"/>
                    <a:pt x="299" y="36990"/>
                  </a:cubicBezTo>
                  <a:cubicBezTo>
                    <a:pt x="299" y="47511"/>
                    <a:pt x="9429" y="48543"/>
                    <a:pt x="11552" y="48543"/>
                  </a:cubicBezTo>
                  <a:cubicBezTo>
                    <a:pt x="16648" y="48543"/>
                    <a:pt x="22806" y="45036"/>
                    <a:pt x="22806" y="37608"/>
                  </a:cubicBezTo>
                  <a:cubicBezTo>
                    <a:pt x="22806" y="33895"/>
                    <a:pt x="21319" y="26674"/>
                    <a:pt x="10278" y="26674"/>
                  </a:cubicBezTo>
                  <a:cubicBezTo>
                    <a:pt x="16860" y="12026"/>
                    <a:pt x="31299" y="7487"/>
                    <a:pt x="41278" y="7487"/>
                  </a:cubicBezTo>
                  <a:cubicBezTo>
                    <a:pt x="62511" y="7487"/>
                    <a:pt x="73552" y="23579"/>
                    <a:pt x="73552" y="40290"/>
                  </a:cubicBezTo>
                  <a:cubicBezTo>
                    <a:pt x="73552" y="58240"/>
                    <a:pt x="60388" y="72475"/>
                    <a:pt x="53593" y="79902"/>
                  </a:cubicBezTo>
                  <a:lnTo>
                    <a:pt x="2422" y="129004"/>
                  </a:lnTo>
                  <a:cubicBezTo>
                    <a:pt x="299" y="130861"/>
                    <a:pt x="299" y="131274"/>
                    <a:pt x="299" y="137050"/>
                  </a:cubicBezTo>
                  <a:lnTo>
                    <a:pt x="87778" y="137050"/>
                  </a:lnTo>
                  <a:lnTo>
                    <a:pt x="94148" y="99502"/>
                  </a:lnTo>
                  <a:close/>
                </a:path>
              </a:pathLst>
            </a:custGeom>
            <a:solidFill>
              <a:srgbClr val="000000"/>
            </a:solidFill>
            <a:ln w="30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68D50195-BF2B-F71C-3A85-B93BA2806606}"/>
              </a:ext>
            </a:extLst>
          </p:cNvPr>
          <p:cNvSpPr/>
          <p:nvPr/>
        </p:nvSpPr>
        <p:spPr>
          <a:xfrm rot="16200000">
            <a:off x="4133591" y="2182069"/>
            <a:ext cx="324374" cy="5100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63BB9A-4C44-9980-FD00-BE31E4554CA9}"/>
              </a:ext>
            </a:extLst>
          </p:cNvPr>
          <p:cNvSpPr txBox="1"/>
          <p:nvPr/>
        </p:nvSpPr>
        <p:spPr>
          <a:xfrm>
            <a:off x="0" y="28740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All’interno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versione</a:t>
            </a:r>
            <a:r>
              <a:rPr lang="en-GB" sz="2400" dirty="0"/>
              <a:t> </a:t>
            </a:r>
            <a:r>
              <a:rPr lang="en-GB" sz="2400" dirty="0" err="1"/>
              <a:t>modificata</a:t>
            </a:r>
            <a:r>
              <a:rPr lang="en-GB" sz="2400" dirty="0"/>
              <a:t> di CLASS </a:t>
            </a:r>
            <a:r>
              <a:rPr lang="en-GB" sz="2400" dirty="0" err="1"/>
              <a:t>l’interazione</a:t>
            </a:r>
            <a:r>
              <a:rPr lang="en-GB" sz="2400" dirty="0"/>
              <a:t> è </a:t>
            </a:r>
            <a:r>
              <a:rPr lang="en-GB" sz="2400" dirty="0" err="1"/>
              <a:t>parametrizzata</a:t>
            </a:r>
            <a:r>
              <a:rPr lang="en-GB" sz="2400" dirty="0"/>
              <a:t> in modo </a:t>
            </a:r>
            <a:r>
              <a:rPr lang="en-GB" sz="2400" dirty="0" err="1"/>
              <a:t>equivalente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caso</a:t>
            </a:r>
            <a:r>
              <a:rPr lang="en-GB" sz="2400" dirty="0"/>
              <a:t> massless e </a:t>
            </a:r>
            <a:r>
              <a:rPr lang="en-GB" sz="2400" dirty="0" err="1"/>
              <a:t>massivo</a:t>
            </a:r>
            <a:r>
              <a:rPr lang="en-GB" sz="2400" dirty="0"/>
              <a:t>, </a:t>
            </a:r>
            <a:r>
              <a:rPr lang="en-GB" sz="2400" dirty="0" err="1"/>
              <a:t>tramite</a:t>
            </a:r>
            <a:r>
              <a:rPr lang="en-GB" sz="2400" dirty="0"/>
              <a:t>:</a:t>
            </a:r>
          </a:p>
        </p:txBody>
      </p:sp>
      <p:grpSp>
        <p:nvGrpSpPr>
          <p:cNvPr id="226" name="Group 225" descr="\documentclass{article}&#10;\usepackage{amsmath}&#10;\pagestyle{empty}&#10;\begin{document}&#10;&#10;&#10;$u_{\mathrm{DM}-\nu}\equiv u_{\mathrm{DM}-\mathrm{h}}\equiv \frac{\sigma_{\mathrm{DM}-\mathrm{neu}}}{\sigma_T}\,\left[\frac{m_{\mathrm{DM}}}{100\,\mathrm{GeV}}\right]^{-1}$&#10;&#10;\end{document}" title="IguanaTex Shape Display">
            <a:extLst>
              <a:ext uri="{FF2B5EF4-FFF2-40B4-BE49-F238E27FC236}">
                <a16:creationId xmlns:a16="http://schemas.microsoft.com/office/drawing/2014/main" id="{BDE4C9E5-2076-BA2F-8BF5-12223402CC3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456791" y="3804124"/>
            <a:ext cx="5278418" cy="459433"/>
            <a:chOff x="4886997" y="4145247"/>
            <a:chExt cx="5278418" cy="459433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8CE4A85-4D30-DD79-EC30-CAC45A95322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86997" y="4335213"/>
              <a:ext cx="156081" cy="137558"/>
            </a:xfrm>
            <a:custGeom>
              <a:avLst/>
              <a:gdLst>
                <a:gd name="connsiteX0" fmla="*/ 97552 w 156081"/>
                <a:gd name="connsiteY0" fmla="*/ 117277 h 137558"/>
                <a:gd name="connsiteX1" fmla="*/ 124578 w 156081"/>
                <a:gd name="connsiteY1" fmla="*/ 137622 h 137558"/>
                <a:gd name="connsiteX2" fmla="*/ 147049 w 156081"/>
                <a:gd name="connsiteY2" fmla="*/ 120921 h 137558"/>
                <a:gd name="connsiteX3" fmla="*/ 156159 w 156081"/>
                <a:gd name="connsiteY3" fmla="*/ 90858 h 137558"/>
                <a:gd name="connsiteX4" fmla="*/ 152515 w 156081"/>
                <a:gd name="connsiteY4" fmla="*/ 87821 h 137558"/>
                <a:gd name="connsiteX5" fmla="*/ 148263 w 156081"/>
                <a:gd name="connsiteY5" fmla="*/ 93287 h 137558"/>
                <a:gd name="connsiteX6" fmla="*/ 125489 w 156081"/>
                <a:gd name="connsiteY6" fmla="*/ 130941 h 137558"/>
                <a:gd name="connsiteX7" fmla="*/ 116075 w 156081"/>
                <a:gd name="connsiteY7" fmla="*/ 116973 h 137558"/>
                <a:gd name="connsiteX8" fmla="*/ 122149 w 156081"/>
                <a:gd name="connsiteY8" fmla="*/ 85392 h 137558"/>
                <a:gd name="connsiteX9" fmla="*/ 130651 w 156081"/>
                <a:gd name="connsiteY9" fmla="*/ 52597 h 137558"/>
                <a:gd name="connsiteX10" fmla="*/ 135813 w 156081"/>
                <a:gd name="connsiteY10" fmla="*/ 31948 h 137558"/>
                <a:gd name="connsiteX11" fmla="*/ 140368 w 156081"/>
                <a:gd name="connsiteY11" fmla="*/ 11602 h 137558"/>
                <a:gd name="connsiteX12" fmla="*/ 131562 w 156081"/>
                <a:gd name="connsiteY12" fmla="*/ 3404 h 137558"/>
                <a:gd name="connsiteX13" fmla="*/ 119719 w 156081"/>
                <a:gd name="connsiteY13" fmla="*/ 14032 h 137558"/>
                <a:gd name="connsiteX14" fmla="*/ 96945 w 156081"/>
                <a:gd name="connsiteY14" fmla="*/ 105434 h 137558"/>
                <a:gd name="connsiteX15" fmla="*/ 62327 w 156081"/>
                <a:gd name="connsiteY15" fmla="*/ 130941 h 137558"/>
                <a:gd name="connsiteX16" fmla="*/ 43500 w 156081"/>
                <a:gd name="connsiteY16" fmla="*/ 106041 h 137558"/>
                <a:gd name="connsiteX17" fmla="*/ 59898 w 156081"/>
                <a:gd name="connsiteY17" fmla="*/ 44094 h 137558"/>
                <a:gd name="connsiteX18" fmla="*/ 65060 w 156081"/>
                <a:gd name="connsiteY18" fmla="*/ 24964 h 137558"/>
                <a:gd name="connsiteX19" fmla="*/ 40160 w 156081"/>
                <a:gd name="connsiteY19" fmla="*/ 63 h 137558"/>
                <a:gd name="connsiteX20" fmla="*/ 77 w 156081"/>
                <a:gd name="connsiteY20" fmla="*/ 46827 h 137558"/>
                <a:gd name="connsiteX21" fmla="*/ 3721 w 156081"/>
                <a:gd name="connsiteY21" fmla="*/ 49864 h 137558"/>
                <a:gd name="connsiteX22" fmla="*/ 8579 w 156081"/>
                <a:gd name="connsiteY22" fmla="*/ 44398 h 137558"/>
                <a:gd name="connsiteX23" fmla="*/ 39249 w 156081"/>
                <a:gd name="connsiteY23" fmla="*/ 6744 h 137558"/>
                <a:gd name="connsiteX24" fmla="*/ 46841 w 156081"/>
                <a:gd name="connsiteY24" fmla="*/ 16765 h 137558"/>
                <a:gd name="connsiteX25" fmla="*/ 41678 w 156081"/>
                <a:gd name="connsiteY25" fmla="*/ 37414 h 137558"/>
                <a:gd name="connsiteX26" fmla="*/ 24066 w 156081"/>
                <a:gd name="connsiteY26" fmla="*/ 101183 h 137558"/>
                <a:gd name="connsiteX27" fmla="*/ 61416 w 156081"/>
                <a:gd name="connsiteY27" fmla="*/ 137622 h 137558"/>
                <a:gd name="connsiteX28" fmla="*/ 97552 w 156081"/>
                <a:gd name="connsiteY28" fmla="*/ 117277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081" h="137558">
                  <a:moveTo>
                    <a:pt x="97552" y="117277"/>
                  </a:moveTo>
                  <a:cubicBezTo>
                    <a:pt x="100892" y="129727"/>
                    <a:pt x="111520" y="137622"/>
                    <a:pt x="124578" y="137622"/>
                  </a:cubicBezTo>
                  <a:cubicBezTo>
                    <a:pt x="135206" y="137622"/>
                    <a:pt x="142190" y="130638"/>
                    <a:pt x="147049" y="120921"/>
                  </a:cubicBezTo>
                  <a:cubicBezTo>
                    <a:pt x="152211" y="109989"/>
                    <a:pt x="156159" y="91465"/>
                    <a:pt x="156159" y="90858"/>
                  </a:cubicBezTo>
                  <a:cubicBezTo>
                    <a:pt x="156159" y="87821"/>
                    <a:pt x="153426" y="87821"/>
                    <a:pt x="152515" y="87821"/>
                  </a:cubicBezTo>
                  <a:cubicBezTo>
                    <a:pt x="149478" y="87821"/>
                    <a:pt x="149174" y="89036"/>
                    <a:pt x="148263" y="93287"/>
                  </a:cubicBezTo>
                  <a:cubicBezTo>
                    <a:pt x="144012" y="110292"/>
                    <a:pt x="138243" y="130941"/>
                    <a:pt x="125489" y="130941"/>
                  </a:cubicBezTo>
                  <a:cubicBezTo>
                    <a:pt x="119112" y="130941"/>
                    <a:pt x="116075" y="126994"/>
                    <a:pt x="116075" y="116973"/>
                  </a:cubicBezTo>
                  <a:cubicBezTo>
                    <a:pt x="116075" y="110292"/>
                    <a:pt x="119719" y="96020"/>
                    <a:pt x="122149" y="85392"/>
                  </a:cubicBezTo>
                  <a:lnTo>
                    <a:pt x="130651" y="52597"/>
                  </a:lnTo>
                  <a:cubicBezTo>
                    <a:pt x="131562" y="48042"/>
                    <a:pt x="134599" y="36503"/>
                    <a:pt x="135813" y="31948"/>
                  </a:cubicBezTo>
                  <a:cubicBezTo>
                    <a:pt x="137332" y="24964"/>
                    <a:pt x="140368" y="13424"/>
                    <a:pt x="140368" y="11602"/>
                  </a:cubicBezTo>
                  <a:cubicBezTo>
                    <a:pt x="140368" y="6137"/>
                    <a:pt x="136117" y="3404"/>
                    <a:pt x="131562" y="3404"/>
                  </a:cubicBezTo>
                  <a:cubicBezTo>
                    <a:pt x="130044" y="3404"/>
                    <a:pt x="122149" y="3707"/>
                    <a:pt x="119719" y="14032"/>
                  </a:cubicBezTo>
                  <a:cubicBezTo>
                    <a:pt x="113950" y="36199"/>
                    <a:pt x="100589" y="89340"/>
                    <a:pt x="96945" y="105434"/>
                  </a:cubicBezTo>
                  <a:cubicBezTo>
                    <a:pt x="96641" y="106648"/>
                    <a:pt x="84495" y="130941"/>
                    <a:pt x="62327" y="130941"/>
                  </a:cubicBezTo>
                  <a:cubicBezTo>
                    <a:pt x="46537" y="130941"/>
                    <a:pt x="43500" y="117277"/>
                    <a:pt x="43500" y="106041"/>
                  </a:cubicBezTo>
                  <a:cubicBezTo>
                    <a:pt x="43500" y="89036"/>
                    <a:pt x="52003" y="65047"/>
                    <a:pt x="59898" y="44094"/>
                  </a:cubicBezTo>
                  <a:cubicBezTo>
                    <a:pt x="63542" y="34984"/>
                    <a:pt x="65060" y="30733"/>
                    <a:pt x="65060" y="24964"/>
                  </a:cubicBezTo>
                  <a:cubicBezTo>
                    <a:pt x="65060" y="11299"/>
                    <a:pt x="55343" y="63"/>
                    <a:pt x="40160" y="63"/>
                  </a:cubicBezTo>
                  <a:cubicBezTo>
                    <a:pt x="11312" y="63"/>
                    <a:pt x="77" y="44094"/>
                    <a:pt x="77" y="46827"/>
                  </a:cubicBezTo>
                  <a:cubicBezTo>
                    <a:pt x="77" y="49864"/>
                    <a:pt x="3113" y="49864"/>
                    <a:pt x="3721" y="49864"/>
                  </a:cubicBezTo>
                  <a:cubicBezTo>
                    <a:pt x="6757" y="49864"/>
                    <a:pt x="7061" y="49256"/>
                    <a:pt x="8579" y="44398"/>
                  </a:cubicBezTo>
                  <a:cubicBezTo>
                    <a:pt x="16171" y="17979"/>
                    <a:pt x="27710" y="6744"/>
                    <a:pt x="39249" y="6744"/>
                  </a:cubicBezTo>
                  <a:cubicBezTo>
                    <a:pt x="41982" y="6744"/>
                    <a:pt x="46841" y="7048"/>
                    <a:pt x="46841" y="16765"/>
                  </a:cubicBezTo>
                  <a:cubicBezTo>
                    <a:pt x="46841" y="24053"/>
                    <a:pt x="43500" y="32859"/>
                    <a:pt x="41678" y="37414"/>
                  </a:cubicBezTo>
                  <a:cubicBezTo>
                    <a:pt x="30443" y="67476"/>
                    <a:pt x="24066" y="86303"/>
                    <a:pt x="24066" y="101183"/>
                  </a:cubicBezTo>
                  <a:cubicBezTo>
                    <a:pt x="24066" y="130030"/>
                    <a:pt x="45019" y="137622"/>
                    <a:pt x="61416" y="137622"/>
                  </a:cubicBezTo>
                  <a:cubicBezTo>
                    <a:pt x="81458" y="137622"/>
                    <a:pt x="92390" y="123957"/>
                    <a:pt x="97552" y="117277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0DFEE1-A4AD-955F-2D6F-D1E74CD31FB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64353" y="4369800"/>
              <a:ext cx="155383" cy="145180"/>
            </a:xfrm>
            <a:custGeom>
              <a:avLst/>
              <a:gdLst>
                <a:gd name="connsiteX0" fmla="*/ 82 w 155383"/>
                <a:gd name="connsiteY0" fmla="*/ 65 h 145180"/>
                <a:gd name="connsiteX1" fmla="*/ 82 w 155383"/>
                <a:gd name="connsiteY1" fmla="*/ 7717 h 145180"/>
                <a:gd name="connsiteX2" fmla="*/ 5184 w 155383"/>
                <a:gd name="connsiteY2" fmla="*/ 7717 h 145180"/>
                <a:gd name="connsiteX3" fmla="*/ 21976 w 155383"/>
                <a:gd name="connsiteY3" fmla="*/ 17282 h 145180"/>
                <a:gd name="connsiteX4" fmla="*/ 21976 w 155383"/>
                <a:gd name="connsiteY4" fmla="*/ 128028 h 145180"/>
                <a:gd name="connsiteX5" fmla="*/ 5184 w 155383"/>
                <a:gd name="connsiteY5" fmla="*/ 137593 h 145180"/>
                <a:gd name="connsiteX6" fmla="*/ 82 w 155383"/>
                <a:gd name="connsiteY6" fmla="*/ 137593 h 145180"/>
                <a:gd name="connsiteX7" fmla="*/ 82 w 155383"/>
                <a:gd name="connsiteY7" fmla="*/ 145245 h 145180"/>
                <a:gd name="connsiteX8" fmla="*/ 83832 w 155383"/>
                <a:gd name="connsiteY8" fmla="*/ 145245 h 145180"/>
                <a:gd name="connsiteX9" fmla="*/ 155466 w 155383"/>
                <a:gd name="connsiteY9" fmla="*/ 73824 h 145180"/>
                <a:gd name="connsiteX10" fmla="*/ 83832 w 155383"/>
                <a:gd name="connsiteY10" fmla="*/ 65 h 145180"/>
                <a:gd name="connsiteX11" fmla="*/ 82 w 155383"/>
                <a:gd name="connsiteY11" fmla="*/ 65 h 145180"/>
                <a:gd name="connsiteX12" fmla="*/ 51523 w 155383"/>
                <a:gd name="connsiteY12" fmla="*/ 137593 h 145180"/>
                <a:gd name="connsiteX13" fmla="*/ 41320 w 155383"/>
                <a:gd name="connsiteY13" fmla="*/ 129303 h 145180"/>
                <a:gd name="connsiteX14" fmla="*/ 41320 w 155383"/>
                <a:gd name="connsiteY14" fmla="*/ 16007 h 145180"/>
                <a:gd name="connsiteX15" fmla="*/ 51523 w 155383"/>
                <a:gd name="connsiteY15" fmla="*/ 7717 h 145180"/>
                <a:gd name="connsiteX16" fmla="*/ 77880 w 155383"/>
                <a:gd name="connsiteY16" fmla="*/ 7717 h 145180"/>
                <a:gd name="connsiteX17" fmla="*/ 121456 w 155383"/>
                <a:gd name="connsiteY17" fmla="*/ 27698 h 145180"/>
                <a:gd name="connsiteX18" fmla="*/ 133572 w 155383"/>
                <a:gd name="connsiteY18" fmla="*/ 73824 h 145180"/>
                <a:gd name="connsiteX19" fmla="*/ 119968 w 155383"/>
                <a:gd name="connsiteY19" fmla="*/ 120163 h 145180"/>
                <a:gd name="connsiteX20" fmla="*/ 78093 w 155383"/>
                <a:gd name="connsiteY20" fmla="*/ 137593 h 145180"/>
                <a:gd name="connsiteX21" fmla="*/ 51523 w 155383"/>
                <a:gd name="connsiteY21" fmla="*/ 137593 h 14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5180">
                  <a:moveTo>
                    <a:pt x="82" y="65"/>
                  </a:moveTo>
                  <a:lnTo>
                    <a:pt x="82" y="7717"/>
                  </a:lnTo>
                  <a:lnTo>
                    <a:pt x="5184" y="7717"/>
                  </a:lnTo>
                  <a:cubicBezTo>
                    <a:pt x="21551" y="7717"/>
                    <a:pt x="21976" y="9843"/>
                    <a:pt x="21976" y="17282"/>
                  </a:cubicBezTo>
                  <a:lnTo>
                    <a:pt x="21976" y="128028"/>
                  </a:lnTo>
                  <a:cubicBezTo>
                    <a:pt x="21976" y="135255"/>
                    <a:pt x="21551" y="137593"/>
                    <a:pt x="5184" y="137593"/>
                  </a:cubicBezTo>
                  <a:lnTo>
                    <a:pt x="82" y="137593"/>
                  </a:lnTo>
                  <a:lnTo>
                    <a:pt x="82" y="145245"/>
                  </a:lnTo>
                  <a:lnTo>
                    <a:pt x="83832" y="145245"/>
                  </a:lnTo>
                  <a:cubicBezTo>
                    <a:pt x="122944" y="145245"/>
                    <a:pt x="155466" y="113786"/>
                    <a:pt x="155466" y="73824"/>
                  </a:cubicBezTo>
                  <a:cubicBezTo>
                    <a:pt x="155466" y="33437"/>
                    <a:pt x="123369" y="65"/>
                    <a:pt x="83832" y="65"/>
                  </a:cubicBezTo>
                  <a:lnTo>
                    <a:pt x="82" y="65"/>
                  </a:lnTo>
                  <a:close/>
                  <a:moveTo>
                    <a:pt x="51523" y="137593"/>
                  </a:moveTo>
                  <a:cubicBezTo>
                    <a:pt x="41532" y="137593"/>
                    <a:pt x="41320" y="135892"/>
                    <a:pt x="41320" y="129303"/>
                  </a:cubicBezTo>
                  <a:lnTo>
                    <a:pt x="41320" y="16007"/>
                  </a:lnTo>
                  <a:cubicBezTo>
                    <a:pt x="41320" y="9418"/>
                    <a:pt x="41532" y="7717"/>
                    <a:pt x="51523" y="7717"/>
                  </a:cubicBezTo>
                  <a:lnTo>
                    <a:pt x="77880" y="7717"/>
                  </a:lnTo>
                  <a:cubicBezTo>
                    <a:pt x="95948" y="7717"/>
                    <a:pt x="111678" y="15157"/>
                    <a:pt x="121456" y="27698"/>
                  </a:cubicBezTo>
                  <a:cubicBezTo>
                    <a:pt x="130171" y="39176"/>
                    <a:pt x="133572" y="55331"/>
                    <a:pt x="133572" y="73824"/>
                  </a:cubicBezTo>
                  <a:cubicBezTo>
                    <a:pt x="133572" y="98481"/>
                    <a:pt x="127408" y="111235"/>
                    <a:pt x="119968" y="120163"/>
                  </a:cubicBezTo>
                  <a:cubicBezTo>
                    <a:pt x="110403" y="131004"/>
                    <a:pt x="95098" y="137593"/>
                    <a:pt x="78093" y="137593"/>
                  </a:cubicBezTo>
                  <a:lnTo>
                    <a:pt x="51523" y="137593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3A36513-1CAE-2561-1F23-A59642AEF03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48034" y="4369800"/>
              <a:ext cx="191944" cy="145180"/>
            </a:xfrm>
            <a:custGeom>
              <a:avLst/>
              <a:gdLst>
                <a:gd name="connsiteX0" fmla="*/ 45364 w 191944"/>
                <a:gd name="connsiteY0" fmla="*/ 4741 h 145180"/>
                <a:gd name="connsiteX1" fmla="*/ 37287 w 191944"/>
                <a:gd name="connsiteY1" fmla="*/ 65 h 145180"/>
                <a:gd name="connsiteX2" fmla="*/ 88 w 191944"/>
                <a:gd name="connsiteY2" fmla="*/ 65 h 145180"/>
                <a:gd name="connsiteX3" fmla="*/ 88 w 191944"/>
                <a:gd name="connsiteY3" fmla="*/ 7717 h 145180"/>
                <a:gd name="connsiteX4" fmla="*/ 5190 w 191944"/>
                <a:gd name="connsiteY4" fmla="*/ 7717 h 145180"/>
                <a:gd name="connsiteX5" fmla="*/ 21982 w 191944"/>
                <a:gd name="connsiteY5" fmla="*/ 17282 h 145180"/>
                <a:gd name="connsiteX6" fmla="*/ 21982 w 191944"/>
                <a:gd name="connsiteY6" fmla="*/ 122288 h 145180"/>
                <a:gd name="connsiteX7" fmla="*/ 88 w 191944"/>
                <a:gd name="connsiteY7" fmla="*/ 137593 h 145180"/>
                <a:gd name="connsiteX8" fmla="*/ 88 w 191944"/>
                <a:gd name="connsiteY8" fmla="*/ 145245 h 145180"/>
                <a:gd name="connsiteX9" fmla="*/ 26021 w 191944"/>
                <a:gd name="connsiteY9" fmla="*/ 144395 h 145180"/>
                <a:gd name="connsiteX10" fmla="*/ 51954 w 191944"/>
                <a:gd name="connsiteY10" fmla="*/ 145245 h 145180"/>
                <a:gd name="connsiteX11" fmla="*/ 51954 w 191944"/>
                <a:gd name="connsiteY11" fmla="*/ 137593 h 145180"/>
                <a:gd name="connsiteX12" fmla="*/ 30060 w 191944"/>
                <a:gd name="connsiteY12" fmla="*/ 122288 h 145180"/>
                <a:gd name="connsiteX13" fmla="*/ 30060 w 191944"/>
                <a:gd name="connsiteY13" fmla="*/ 10268 h 145180"/>
                <a:gd name="connsiteX14" fmla="*/ 30272 w 191944"/>
                <a:gd name="connsiteY14" fmla="*/ 10055 h 145180"/>
                <a:gd name="connsiteX15" fmla="*/ 85539 w 191944"/>
                <a:gd name="connsiteY15" fmla="*/ 140356 h 145180"/>
                <a:gd name="connsiteX16" fmla="*/ 90853 w 191944"/>
                <a:gd name="connsiteY16" fmla="*/ 145245 h 145180"/>
                <a:gd name="connsiteX17" fmla="*/ 95954 w 191944"/>
                <a:gd name="connsiteY17" fmla="*/ 140781 h 145180"/>
                <a:gd name="connsiteX18" fmla="*/ 152071 w 191944"/>
                <a:gd name="connsiteY18" fmla="*/ 7930 h 145180"/>
                <a:gd name="connsiteX19" fmla="*/ 152283 w 191944"/>
                <a:gd name="connsiteY19" fmla="*/ 8142 h 145180"/>
                <a:gd name="connsiteX20" fmla="*/ 152283 w 191944"/>
                <a:gd name="connsiteY20" fmla="*/ 128028 h 145180"/>
                <a:gd name="connsiteX21" fmla="*/ 135491 w 191944"/>
                <a:gd name="connsiteY21" fmla="*/ 137593 h 145180"/>
                <a:gd name="connsiteX22" fmla="*/ 130389 w 191944"/>
                <a:gd name="connsiteY22" fmla="*/ 137593 h 145180"/>
                <a:gd name="connsiteX23" fmla="*/ 130389 w 191944"/>
                <a:gd name="connsiteY23" fmla="*/ 145245 h 145180"/>
                <a:gd name="connsiteX24" fmla="*/ 161211 w 191944"/>
                <a:gd name="connsiteY24" fmla="*/ 144395 h 145180"/>
                <a:gd name="connsiteX25" fmla="*/ 192033 w 191944"/>
                <a:gd name="connsiteY25" fmla="*/ 145245 h 145180"/>
                <a:gd name="connsiteX26" fmla="*/ 192033 w 191944"/>
                <a:gd name="connsiteY26" fmla="*/ 137593 h 145180"/>
                <a:gd name="connsiteX27" fmla="*/ 186931 w 191944"/>
                <a:gd name="connsiteY27" fmla="*/ 137593 h 145180"/>
                <a:gd name="connsiteX28" fmla="*/ 170139 w 191944"/>
                <a:gd name="connsiteY28" fmla="*/ 128028 h 145180"/>
                <a:gd name="connsiteX29" fmla="*/ 170139 w 191944"/>
                <a:gd name="connsiteY29" fmla="*/ 17282 h 145180"/>
                <a:gd name="connsiteX30" fmla="*/ 186931 w 191944"/>
                <a:gd name="connsiteY30" fmla="*/ 7717 h 145180"/>
                <a:gd name="connsiteX31" fmla="*/ 192033 w 191944"/>
                <a:gd name="connsiteY31" fmla="*/ 7717 h 145180"/>
                <a:gd name="connsiteX32" fmla="*/ 192033 w 191944"/>
                <a:gd name="connsiteY32" fmla="*/ 65 h 145180"/>
                <a:gd name="connsiteX33" fmla="*/ 155047 w 191944"/>
                <a:gd name="connsiteY33" fmla="*/ 65 h 145180"/>
                <a:gd name="connsiteX34" fmla="*/ 147182 w 191944"/>
                <a:gd name="connsiteY34" fmla="*/ 4316 h 145180"/>
                <a:gd name="connsiteX35" fmla="*/ 96167 w 191944"/>
                <a:gd name="connsiteY35" fmla="*/ 124839 h 145180"/>
                <a:gd name="connsiteX36" fmla="*/ 45364 w 191944"/>
                <a:gd name="connsiteY36" fmla="*/ 4741 h 14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5180">
                  <a:moveTo>
                    <a:pt x="45364" y="4741"/>
                  </a:moveTo>
                  <a:cubicBezTo>
                    <a:pt x="43451" y="65"/>
                    <a:pt x="41751" y="65"/>
                    <a:pt x="37287" y="65"/>
                  </a:cubicBezTo>
                  <a:lnTo>
                    <a:pt x="88" y="65"/>
                  </a:lnTo>
                  <a:lnTo>
                    <a:pt x="88" y="7717"/>
                  </a:lnTo>
                  <a:lnTo>
                    <a:pt x="5190" y="7717"/>
                  </a:lnTo>
                  <a:cubicBezTo>
                    <a:pt x="21557" y="7717"/>
                    <a:pt x="21982" y="9843"/>
                    <a:pt x="21982" y="17282"/>
                  </a:cubicBezTo>
                  <a:lnTo>
                    <a:pt x="21982" y="122288"/>
                  </a:lnTo>
                  <a:cubicBezTo>
                    <a:pt x="21982" y="128028"/>
                    <a:pt x="21982" y="137593"/>
                    <a:pt x="88" y="137593"/>
                  </a:cubicBezTo>
                  <a:lnTo>
                    <a:pt x="88" y="145245"/>
                  </a:lnTo>
                  <a:cubicBezTo>
                    <a:pt x="8803" y="144608"/>
                    <a:pt x="17306" y="144395"/>
                    <a:pt x="26021" y="144395"/>
                  </a:cubicBezTo>
                  <a:cubicBezTo>
                    <a:pt x="34736" y="144395"/>
                    <a:pt x="43239" y="144608"/>
                    <a:pt x="51954" y="145245"/>
                  </a:cubicBezTo>
                  <a:lnTo>
                    <a:pt x="51954" y="137593"/>
                  </a:lnTo>
                  <a:cubicBezTo>
                    <a:pt x="30060" y="137593"/>
                    <a:pt x="30060" y="128028"/>
                    <a:pt x="30060" y="122288"/>
                  </a:cubicBezTo>
                  <a:lnTo>
                    <a:pt x="30060" y="10268"/>
                  </a:lnTo>
                  <a:lnTo>
                    <a:pt x="30272" y="10055"/>
                  </a:lnTo>
                  <a:lnTo>
                    <a:pt x="85539" y="140356"/>
                  </a:lnTo>
                  <a:cubicBezTo>
                    <a:pt x="86602" y="142907"/>
                    <a:pt x="87664" y="145245"/>
                    <a:pt x="90853" y="145245"/>
                  </a:cubicBezTo>
                  <a:cubicBezTo>
                    <a:pt x="92341" y="145245"/>
                    <a:pt x="94254" y="144608"/>
                    <a:pt x="95954" y="140781"/>
                  </a:cubicBezTo>
                  <a:lnTo>
                    <a:pt x="152071" y="7930"/>
                  </a:lnTo>
                  <a:lnTo>
                    <a:pt x="152283" y="8142"/>
                  </a:lnTo>
                  <a:lnTo>
                    <a:pt x="152283" y="128028"/>
                  </a:lnTo>
                  <a:cubicBezTo>
                    <a:pt x="152283" y="135255"/>
                    <a:pt x="151858" y="137593"/>
                    <a:pt x="135491" y="137593"/>
                  </a:cubicBezTo>
                  <a:lnTo>
                    <a:pt x="130389" y="137593"/>
                  </a:lnTo>
                  <a:lnTo>
                    <a:pt x="130389" y="145245"/>
                  </a:lnTo>
                  <a:cubicBezTo>
                    <a:pt x="140592" y="144820"/>
                    <a:pt x="152496" y="144395"/>
                    <a:pt x="161211" y="144395"/>
                  </a:cubicBezTo>
                  <a:cubicBezTo>
                    <a:pt x="169926" y="144395"/>
                    <a:pt x="181830" y="144820"/>
                    <a:pt x="192033" y="145245"/>
                  </a:cubicBezTo>
                  <a:lnTo>
                    <a:pt x="192033" y="137593"/>
                  </a:lnTo>
                  <a:lnTo>
                    <a:pt x="186931" y="137593"/>
                  </a:lnTo>
                  <a:cubicBezTo>
                    <a:pt x="170564" y="137593"/>
                    <a:pt x="170139" y="135467"/>
                    <a:pt x="170139" y="128028"/>
                  </a:cubicBezTo>
                  <a:lnTo>
                    <a:pt x="170139" y="17282"/>
                  </a:lnTo>
                  <a:cubicBezTo>
                    <a:pt x="170139" y="10055"/>
                    <a:pt x="170564" y="7717"/>
                    <a:pt x="186931" y="7717"/>
                  </a:cubicBezTo>
                  <a:lnTo>
                    <a:pt x="192033" y="7717"/>
                  </a:lnTo>
                  <a:lnTo>
                    <a:pt x="192033" y="65"/>
                  </a:lnTo>
                  <a:lnTo>
                    <a:pt x="155047" y="65"/>
                  </a:lnTo>
                  <a:cubicBezTo>
                    <a:pt x="150795" y="65"/>
                    <a:pt x="148882" y="65"/>
                    <a:pt x="147182" y="4316"/>
                  </a:cubicBezTo>
                  <a:lnTo>
                    <a:pt x="96167" y="124839"/>
                  </a:lnTo>
                  <a:lnTo>
                    <a:pt x="45364" y="4741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288337E-935A-A72D-31DA-D6CB9EBAEAA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76280" y="4456525"/>
              <a:ext cx="143692" cy="10415"/>
            </a:xfrm>
            <a:custGeom>
              <a:avLst/>
              <a:gdLst>
                <a:gd name="connsiteX0" fmla="*/ 135286 w 143692"/>
                <a:gd name="connsiteY0" fmla="*/ 10480 h 10415"/>
                <a:gd name="connsiteX1" fmla="*/ 143788 w 143692"/>
                <a:gd name="connsiteY1" fmla="*/ 5379 h 10415"/>
                <a:gd name="connsiteX2" fmla="*/ 135286 w 143692"/>
                <a:gd name="connsiteY2" fmla="*/ 65 h 10415"/>
                <a:gd name="connsiteX3" fmla="*/ 8598 w 143692"/>
                <a:gd name="connsiteY3" fmla="*/ 65 h 10415"/>
                <a:gd name="connsiteX4" fmla="*/ 96 w 143692"/>
                <a:gd name="connsiteY4" fmla="*/ 5166 h 10415"/>
                <a:gd name="connsiteX5" fmla="*/ 8598 w 143692"/>
                <a:gd name="connsiteY5" fmla="*/ 10480 h 10415"/>
                <a:gd name="connsiteX6" fmla="*/ 135286 w 143692"/>
                <a:gd name="connsiteY6" fmla="*/ 10480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415">
                  <a:moveTo>
                    <a:pt x="135286" y="10480"/>
                  </a:moveTo>
                  <a:cubicBezTo>
                    <a:pt x="138687" y="10480"/>
                    <a:pt x="143788" y="10480"/>
                    <a:pt x="143788" y="5379"/>
                  </a:cubicBezTo>
                  <a:cubicBezTo>
                    <a:pt x="143788" y="65"/>
                    <a:pt x="138899" y="65"/>
                    <a:pt x="135286" y="65"/>
                  </a:cubicBezTo>
                  <a:lnTo>
                    <a:pt x="8598" y="65"/>
                  </a:lnTo>
                  <a:cubicBezTo>
                    <a:pt x="5197" y="65"/>
                    <a:pt x="96" y="65"/>
                    <a:pt x="96" y="5166"/>
                  </a:cubicBezTo>
                  <a:cubicBezTo>
                    <a:pt x="96" y="10480"/>
                    <a:pt x="4985" y="10480"/>
                    <a:pt x="8598" y="10480"/>
                  </a:cubicBezTo>
                  <a:lnTo>
                    <a:pt x="135286" y="10480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45AD335-2912-3A4E-B5F1-12D4EFB83D2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58630" y="4421240"/>
              <a:ext cx="109257" cy="93740"/>
            </a:xfrm>
            <a:custGeom>
              <a:avLst/>
              <a:gdLst>
                <a:gd name="connsiteX0" fmla="*/ 37938 w 109257"/>
                <a:gd name="connsiteY0" fmla="*/ 6229 h 93740"/>
                <a:gd name="connsiteX1" fmla="*/ 38363 w 109257"/>
                <a:gd name="connsiteY1" fmla="*/ 3041 h 93740"/>
                <a:gd name="connsiteX2" fmla="*/ 34962 w 109257"/>
                <a:gd name="connsiteY2" fmla="*/ 65 h 93740"/>
                <a:gd name="connsiteX3" fmla="*/ 21146 w 109257"/>
                <a:gd name="connsiteY3" fmla="*/ 1128 h 93740"/>
                <a:gd name="connsiteX4" fmla="*/ 9242 w 109257"/>
                <a:gd name="connsiteY4" fmla="*/ 2190 h 93740"/>
                <a:gd name="connsiteX5" fmla="*/ 3290 w 109257"/>
                <a:gd name="connsiteY5" fmla="*/ 7079 h 93740"/>
                <a:gd name="connsiteX6" fmla="*/ 8817 w 109257"/>
                <a:gd name="connsiteY6" fmla="*/ 10055 h 93740"/>
                <a:gd name="connsiteX7" fmla="*/ 19020 w 109257"/>
                <a:gd name="connsiteY7" fmla="*/ 13244 h 93740"/>
                <a:gd name="connsiteX8" fmla="*/ 17107 w 109257"/>
                <a:gd name="connsiteY8" fmla="*/ 21534 h 93740"/>
                <a:gd name="connsiteX9" fmla="*/ 6479 w 109257"/>
                <a:gd name="connsiteY9" fmla="*/ 64471 h 93740"/>
                <a:gd name="connsiteX10" fmla="*/ 102 w 109257"/>
                <a:gd name="connsiteY10" fmla="*/ 90829 h 93740"/>
                <a:gd name="connsiteX11" fmla="*/ 4140 w 109257"/>
                <a:gd name="connsiteY11" fmla="*/ 93805 h 93740"/>
                <a:gd name="connsiteX12" fmla="*/ 7542 w 109257"/>
                <a:gd name="connsiteY12" fmla="*/ 93805 h 93740"/>
                <a:gd name="connsiteX13" fmla="*/ 76199 w 109257"/>
                <a:gd name="connsiteY13" fmla="*/ 60645 h 93740"/>
                <a:gd name="connsiteX14" fmla="*/ 109359 w 109257"/>
                <a:gd name="connsiteY14" fmla="*/ 6867 h 93740"/>
                <a:gd name="connsiteX15" fmla="*/ 102132 w 109257"/>
                <a:gd name="connsiteY15" fmla="*/ 65 h 93740"/>
                <a:gd name="connsiteX16" fmla="*/ 91291 w 109257"/>
                <a:gd name="connsiteY16" fmla="*/ 11968 h 93740"/>
                <a:gd name="connsiteX17" fmla="*/ 18170 w 109257"/>
                <a:gd name="connsiteY17" fmla="*/ 85303 h 93740"/>
                <a:gd name="connsiteX18" fmla="*/ 37938 w 109257"/>
                <a:gd name="connsiteY18" fmla="*/ 6229 h 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257" h="93740">
                  <a:moveTo>
                    <a:pt x="37938" y="6229"/>
                  </a:moveTo>
                  <a:cubicBezTo>
                    <a:pt x="38151" y="5379"/>
                    <a:pt x="38363" y="4103"/>
                    <a:pt x="38363" y="3041"/>
                  </a:cubicBezTo>
                  <a:cubicBezTo>
                    <a:pt x="38363" y="2828"/>
                    <a:pt x="38363" y="65"/>
                    <a:pt x="34962" y="65"/>
                  </a:cubicBezTo>
                  <a:cubicBezTo>
                    <a:pt x="34750" y="65"/>
                    <a:pt x="22633" y="1128"/>
                    <a:pt x="21146" y="1128"/>
                  </a:cubicBezTo>
                  <a:cubicBezTo>
                    <a:pt x="17107" y="1553"/>
                    <a:pt x="13281" y="1765"/>
                    <a:pt x="9242" y="2190"/>
                  </a:cubicBezTo>
                  <a:cubicBezTo>
                    <a:pt x="5841" y="2403"/>
                    <a:pt x="3290" y="2616"/>
                    <a:pt x="3290" y="7079"/>
                  </a:cubicBezTo>
                  <a:cubicBezTo>
                    <a:pt x="3290" y="10055"/>
                    <a:pt x="6266" y="10055"/>
                    <a:pt x="8817" y="10055"/>
                  </a:cubicBezTo>
                  <a:cubicBezTo>
                    <a:pt x="19020" y="10055"/>
                    <a:pt x="19020" y="11331"/>
                    <a:pt x="19020" y="13244"/>
                  </a:cubicBezTo>
                  <a:cubicBezTo>
                    <a:pt x="19020" y="14519"/>
                    <a:pt x="17957" y="18770"/>
                    <a:pt x="17107" y="21534"/>
                  </a:cubicBezTo>
                  <a:lnTo>
                    <a:pt x="6479" y="64471"/>
                  </a:lnTo>
                  <a:cubicBezTo>
                    <a:pt x="1165" y="85728"/>
                    <a:pt x="102" y="89979"/>
                    <a:pt x="102" y="90829"/>
                  </a:cubicBezTo>
                  <a:cubicBezTo>
                    <a:pt x="102" y="93805"/>
                    <a:pt x="3290" y="93805"/>
                    <a:pt x="4140" y="93805"/>
                  </a:cubicBezTo>
                  <a:lnTo>
                    <a:pt x="7542" y="93805"/>
                  </a:lnTo>
                  <a:cubicBezTo>
                    <a:pt x="26460" y="90829"/>
                    <a:pt x="53455" y="80839"/>
                    <a:pt x="76199" y="60645"/>
                  </a:cubicBezTo>
                  <a:cubicBezTo>
                    <a:pt x="105108" y="34925"/>
                    <a:pt x="109359" y="7292"/>
                    <a:pt x="109359" y="6867"/>
                  </a:cubicBezTo>
                  <a:cubicBezTo>
                    <a:pt x="109359" y="3041"/>
                    <a:pt x="106383" y="65"/>
                    <a:pt x="102132" y="65"/>
                  </a:cubicBezTo>
                  <a:cubicBezTo>
                    <a:pt x="94692" y="65"/>
                    <a:pt x="93204" y="6017"/>
                    <a:pt x="91291" y="11968"/>
                  </a:cubicBezTo>
                  <a:cubicBezTo>
                    <a:pt x="82789" y="42152"/>
                    <a:pt x="54305" y="74674"/>
                    <a:pt x="18170" y="85303"/>
                  </a:cubicBezTo>
                  <a:lnTo>
                    <a:pt x="37938" y="6229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1D5295C-DD88-F0B8-AD63-E9AB7C65B4A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95255" y="4328533"/>
              <a:ext cx="202542" cy="129967"/>
            </a:xfrm>
            <a:custGeom>
              <a:avLst/>
              <a:gdLst>
                <a:gd name="connsiteX0" fmla="*/ 191720 w 202542"/>
                <a:gd name="connsiteY0" fmla="*/ 12210 h 129967"/>
                <a:gd name="connsiteX1" fmla="*/ 202652 w 202542"/>
                <a:gd name="connsiteY1" fmla="*/ 6137 h 129967"/>
                <a:gd name="connsiteX2" fmla="*/ 192023 w 202542"/>
                <a:gd name="connsiteY2" fmla="*/ 63 h 129967"/>
                <a:gd name="connsiteX3" fmla="*/ 10738 w 202542"/>
                <a:gd name="connsiteY3" fmla="*/ 63 h 129967"/>
                <a:gd name="connsiteX4" fmla="*/ 110 w 202542"/>
                <a:gd name="connsiteY4" fmla="*/ 6137 h 129967"/>
                <a:gd name="connsiteX5" fmla="*/ 11041 w 202542"/>
                <a:gd name="connsiteY5" fmla="*/ 12210 h 129967"/>
                <a:gd name="connsiteX6" fmla="*/ 191720 w 202542"/>
                <a:gd name="connsiteY6" fmla="*/ 12210 h 129967"/>
                <a:gd name="connsiteX7" fmla="*/ 192023 w 202542"/>
                <a:gd name="connsiteY7" fmla="*/ 130030 h 129967"/>
                <a:gd name="connsiteX8" fmla="*/ 202652 w 202542"/>
                <a:gd name="connsiteY8" fmla="*/ 123957 h 129967"/>
                <a:gd name="connsiteX9" fmla="*/ 191720 w 202542"/>
                <a:gd name="connsiteY9" fmla="*/ 117884 h 129967"/>
                <a:gd name="connsiteX10" fmla="*/ 11041 w 202542"/>
                <a:gd name="connsiteY10" fmla="*/ 117884 h 129967"/>
                <a:gd name="connsiteX11" fmla="*/ 110 w 202542"/>
                <a:gd name="connsiteY11" fmla="*/ 123957 h 129967"/>
                <a:gd name="connsiteX12" fmla="*/ 10738 w 202542"/>
                <a:gd name="connsiteY12" fmla="*/ 130030 h 129967"/>
                <a:gd name="connsiteX13" fmla="*/ 192023 w 202542"/>
                <a:gd name="connsiteY13" fmla="*/ 130030 h 129967"/>
                <a:gd name="connsiteX14" fmla="*/ 192023 w 202542"/>
                <a:gd name="connsiteY14" fmla="*/ 71120 h 129967"/>
                <a:gd name="connsiteX15" fmla="*/ 202652 w 202542"/>
                <a:gd name="connsiteY15" fmla="*/ 65047 h 129967"/>
                <a:gd name="connsiteX16" fmla="*/ 192023 w 202542"/>
                <a:gd name="connsiteY16" fmla="*/ 58974 h 129967"/>
                <a:gd name="connsiteX17" fmla="*/ 10738 w 202542"/>
                <a:gd name="connsiteY17" fmla="*/ 58974 h 129967"/>
                <a:gd name="connsiteX18" fmla="*/ 110 w 202542"/>
                <a:gd name="connsiteY18" fmla="*/ 65047 h 129967"/>
                <a:gd name="connsiteX19" fmla="*/ 10738 w 202542"/>
                <a:gd name="connsiteY19" fmla="*/ 71120 h 129967"/>
                <a:gd name="connsiteX20" fmla="*/ 192023 w 202542"/>
                <a:gd name="connsiteY20" fmla="*/ 71120 h 12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542" h="129967">
                  <a:moveTo>
                    <a:pt x="191720" y="12210"/>
                  </a:moveTo>
                  <a:cubicBezTo>
                    <a:pt x="196882" y="12210"/>
                    <a:pt x="202652" y="12210"/>
                    <a:pt x="202652" y="6137"/>
                  </a:cubicBezTo>
                  <a:cubicBezTo>
                    <a:pt x="202652" y="63"/>
                    <a:pt x="197186" y="63"/>
                    <a:pt x="192023" y="63"/>
                  </a:cubicBezTo>
                  <a:lnTo>
                    <a:pt x="10738" y="63"/>
                  </a:lnTo>
                  <a:cubicBezTo>
                    <a:pt x="5575" y="63"/>
                    <a:pt x="110" y="63"/>
                    <a:pt x="110" y="6137"/>
                  </a:cubicBezTo>
                  <a:cubicBezTo>
                    <a:pt x="110" y="12210"/>
                    <a:pt x="6183" y="12210"/>
                    <a:pt x="11041" y="12210"/>
                  </a:cubicBezTo>
                  <a:lnTo>
                    <a:pt x="191720" y="12210"/>
                  </a:lnTo>
                  <a:close/>
                  <a:moveTo>
                    <a:pt x="192023" y="130030"/>
                  </a:moveTo>
                  <a:cubicBezTo>
                    <a:pt x="197186" y="130030"/>
                    <a:pt x="202652" y="130030"/>
                    <a:pt x="202652" y="123957"/>
                  </a:cubicBezTo>
                  <a:cubicBezTo>
                    <a:pt x="202652" y="117884"/>
                    <a:pt x="196882" y="117884"/>
                    <a:pt x="191720" y="117884"/>
                  </a:cubicBezTo>
                  <a:lnTo>
                    <a:pt x="11041" y="117884"/>
                  </a:lnTo>
                  <a:cubicBezTo>
                    <a:pt x="6183" y="117884"/>
                    <a:pt x="110" y="117884"/>
                    <a:pt x="110" y="123957"/>
                  </a:cubicBezTo>
                  <a:cubicBezTo>
                    <a:pt x="110" y="130030"/>
                    <a:pt x="5575" y="130030"/>
                    <a:pt x="10738" y="130030"/>
                  </a:cubicBezTo>
                  <a:lnTo>
                    <a:pt x="192023" y="130030"/>
                  </a:lnTo>
                  <a:close/>
                  <a:moveTo>
                    <a:pt x="192023" y="71120"/>
                  </a:moveTo>
                  <a:cubicBezTo>
                    <a:pt x="197186" y="71120"/>
                    <a:pt x="202652" y="71120"/>
                    <a:pt x="202652" y="65047"/>
                  </a:cubicBezTo>
                  <a:cubicBezTo>
                    <a:pt x="202652" y="58974"/>
                    <a:pt x="197186" y="58974"/>
                    <a:pt x="192023" y="58974"/>
                  </a:cubicBezTo>
                  <a:lnTo>
                    <a:pt x="10738" y="58974"/>
                  </a:lnTo>
                  <a:cubicBezTo>
                    <a:pt x="5575" y="58974"/>
                    <a:pt x="110" y="58974"/>
                    <a:pt x="110" y="65047"/>
                  </a:cubicBezTo>
                  <a:cubicBezTo>
                    <a:pt x="110" y="71120"/>
                    <a:pt x="5575" y="71120"/>
                    <a:pt x="10738" y="71120"/>
                  </a:cubicBezTo>
                  <a:lnTo>
                    <a:pt x="192023" y="71120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58D3771-0778-00D1-43CE-B2ADAE19E65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207890" y="4335213"/>
              <a:ext cx="156081" cy="137558"/>
            </a:xfrm>
            <a:custGeom>
              <a:avLst/>
              <a:gdLst>
                <a:gd name="connsiteX0" fmla="*/ 97595 w 156081"/>
                <a:gd name="connsiteY0" fmla="*/ 117277 h 137558"/>
                <a:gd name="connsiteX1" fmla="*/ 124621 w 156081"/>
                <a:gd name="connsiteY1" fmla="*/ 137622 h 137558"/>
                <a:gd name="connsiteX2" fmla="*/ 147092 w 156081"/>
                <a:gd name="connsiteY2" fmla="*/ 120921 h 137558"/>
                <a:gd name="connsiteX3" fmla="*/ 156202 w 156081"/>
                <a:gd name="connsiteY3" fmla="*/ 90858 h 137558"/>
                <a:gd name="connsiteX4" fmla="*/ 152558 w 156081"/>
                <a:gd name="connsiteY4" fmla="*/ 87821 h 137558"/>
                <a:gd name="connsiteX5" fmla="*/ 148307 w 156081"/>
                <a:gd name="connsiteY5" fmla="*/ 93287 h 137558"/>
                <a:gd name="connsiteX6" fmla="*/ 125532 w 156081"/>
                <a:gd name="connsiteY6" fmla="*/ 130941 h 137558"/>
                <a:gd name="connsiteX7" fmla="*/ 116119 w 156081"/>
                <a:gd name="connsiteY7" fmla="*/ 116973 h 137558"/>
                <a:gd name="connsiteX8" fmla="*/ 122192 w 156081"/>
                <a:gd name="connsiteY8" fmla="*/ 85392 h 137558"/>
                <a:gd name="connsiteX9" fmla="*/ 130694 w 156081"/>
                <a:gd name="connsiteY9" fmla="*/ 52597 h 137558"/>
                <a:gd name="connsiteX10" fmla="*/ 135857 w 156081"/>
                <a:gd name="connsiteY10" fmla="*/ 31948 h 137558"/>
                <a:gd name="connsiteX11" fmla="*/ 140412 w 156081"/>
                <a:gd name="connsiteY11" fmla="*/ 11602 h 137558"/>
                <a:gd name="connsiteX12" fmla="*/ 131605 w 156081"/>
                <a:gd name="connsiteY12" fmla="*/ 3404 h 137558"/>
                <a:gd name="connsiteX13" fmla="*/ 119763 w 156081"/>
                <a:gd name="connsiteY13" fmla="*/ 14032 h 137558"/>
                <a:gd name="connsiteX14" fmla="*/ 96988 w 156081"/>
                <a:gd name="connsiteY14" fmla="*/ 105434 h 137558"/>
                <a:gd name="connsiteX15" fmla="*/ 62371 w 156081"/>
                <a:gd name="connsiteY15" fmla="*/ 130941 h 137558"/>
                <a:gd name="connsiteX16" fmla="*/ 43544 w 156081"/>
                <a:gd name="connsiteY16" fmla="*/ 106041 h 137558"/>
                <a:gd name="connsiteX17" fmla="*/ 59941 w 156081"/>
                <a:gd name="connsiteY17" fmla="*/ 44094 h 137558"/>
                <a:gd name="connsiteX18" fmla="*/ 65104 w 156081"/>
                <a:gd name="connsiteY18" fmla="*/ 24964 h 137558"/>
                <a:gd name="connsiteX19" fmla="*/ 40203 w 156081"/>
                <a:gd name="connsiteY19" fmla="*/ 63 h 137558"/>
                <a:gd name="connsiteX20" fmla="*/ 120 w 156081"/>
                <a:gd name="connsiteY20" fmla="*/ 46827 h 137558"/>
                <a:gd name="connsiteX21" fmla="*/ 3764 w 156081"/>
                <a:gd name="connsiteY21" fmla="*/ 49864 h 137558"/>
                <a:gd name="connsiteX22" fmla="*/ 8623 w 156081"/>
                <a:gd name="connsiteY22" fmla="*/ 44398 h 137558"/>
                <a:gd name="connsiteX23" fmla="*/ 39292 w 156081"/>
                <a:gd name="connsiteY23" fmla="*/ 6744 h 137558"/>
                <a:gd name="connsiteX24" fmla="*/ 46884 w 156081"/>
                <a:gd name="connsiteY24" fmla="*/ 16765 h 137558"/>
                <a:gd name="connsiteX25" fmla="*/ 41722 w 156081"/>
                <a:gd name="connsiteY25" fmla="*/ 37414 h 137558"/>
                <a:gd name="connsiteX26" fmla="*/ 24109 w 156081"/>
                <a:gd name="connsiteY26" fmla="*/ 101183 h 137558"/>
                <a:gd name="connsiteX27" fmla="*/ 61460 w 156081"/>
                <a:gd name="connsiteY27" fmla="*/ 137622 h 137558"/>
                <a:gd name="connsiteX28" fmla="*/ 97595 w 156081"/>
                <a:gd name="connsiteY28" fmla="*/ 117277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081" h="137558">
                  <a:moveTo>
                    <a:pt x="97595" y="117277"/>
                  </a:moveTo>
                  <a:cubicBezTo>
                    <a:pt x="100936" y="129727"/>
                    <a:pt x="111564" y="137622"/>
                    <a:pt x="124621" y="137622"/>
                  </a:cubicBezTo>
                  <a:cubicBezTo>
                    <a:pt x="135249" y="137622"/>
                    <a:pt x="142234" y="130638"/>
                    <a:pt x="147092" y="120921"/>
                  </a:cubicBezTo>
                  <a:cubicBezTo>
                    <a:pt x="152254" y="109989"/>
                    <a:pt x="156202" y="91465"/>
                    <a:pt x="156202" y="90858"/>
                  </a:cubicBezTo>
                  <a:cubicBezTo>
                    <a:pt x="156202" y="87821"/>
                    <a:pt x="153469" y="87821"/>
                    <a:pt x="152558" y="87821"/>
                  </a:cubicBezTo>
                  <a:cubicBezTo>
                    <a:pt x="149521" y="87821"/>
                    <a:pt x="149218" y="89036"/>
                    <a:pt x="148307" y="93287"/>
                  </a:cubicBezTo>
                  <a:cubicBezTo>
                    <a:pt x="144055" y="110292"/>
                    <a:pt x="138286" y="130941"/>
                    <a:pt x="125532" y="130941"/>
                  </a:cubicBezTo>
                  <a:cubicBezTo>
                    <a:pt x="119155" y="130941"/>
                    <a:pt x="116119" y="126994"/>
                    <a:pt x="116119" y="116973"/>
                  </a:cubicBezTo>
                  <a:cubicBezTo>
                    <a:pt x="116119" y="110292"/>
                    <a:pt x="119763" y="96020"/>
                    <a:pt x="122192" y="85392"/>
                  </a:cubicBezTo>
                  <a:lnTo>
                    <a:pt x="130694" y="52597"/>
                  </a:lnTo>
                  <a:cubicBezTo>
                    <a:pt x="131605" y="48042"/>
                    <a:pt x="134642" y="36503"/>
                    <a:pt x="135857" y="31948"/>
                  </a:cubicBezTo>
                  <a:cubicBezTo>
                    <a:pt x="137375" y="24964"/>
                    <a:pt x="140412" y="13424"/>
                    <a:pt x="140412" y="11602"/>
                  </a:cubicBezTo>
                  <a:cubicBezTo>
                    <a:pt x="140412" y="6137"/>
                    <a:pt x="136160" y="3404"/>
                    <a:pt x="131605" y="3404"/>
                  </a:cubicBezTo>
                  <a:cubicBezTo>
                    <a:pt x="130087" y="3404"/>
                    <a:pt x="122192" y="3707"/>
                    <a:pt x="119763" y="14032"/>
                  </a:cubicBezTo>
                  <a:cubicBezTo>
                    <a:pt x="113993" y="36199"/>
                    <a:pt x="100632" y="89340"/>
                    <a:pt x="96988" y="105434"/>
                  </a:cubicBezTo>
                  <a:cubicBezTo>
                    <a:pt x="96684" y="106648"/>
                    <a:pt x="84538" y="130941"/>
                    <a:pt x="62371" y="130941"/>
                  </a:cubicBezTo>
                  <a:cubicBezTo>
                    <a:pt x="46580" y="130941"/>
                    <a:pt x="43544" y="117277"/>
                    <a:pt x="43544" y="106041"/>
                  </a:cubicBezTo>
                  <a:cubicBezTo>
                    <a:pt x="43544" y="89036"/>
                    <a:pt x="52046" y="65047"/>
                    <a:pt x="59941" y="44094"/>
                  </a:cubicBezTo>
                  <a:cubicBezTo>
                    <a:pt x="63585" y="34984"/>
                    <a:pt x="65104" y="30733"/>
                    <a:pt x="65104" y="24964"/>
                  </a:cubicBezTo>
                  <a:cubicBezTo>
                    <a:pt x="65104" y="11299"/>
                    <a:pt x="55386" y="63"/>
                    <a:pt x="40203" y="63"/>
                  </a:cubicBezTo>
                  <a:cubicBezTo>
                    <a:pt x="11355" y="63"/>
                    <a:pt x="120" y="44094"/>
                    <a:pt x="120" y="46827"/>
                  </a:cubicBezTo>
                  <a:cubicBezTo>
                    <a:pt x="120" y="49864"/>
                    <a:pt x="3157" y="49864"/>
                    <a:pt x="3764" y="49864"/>
                  </a:cubicBezTo>
                  <a:cubicBezTo>
                    <a:pt x="6801" y="49864"/>
                    <a:pt x="7104" y="49256"/>
                    <a:pt x="8623" y="44398"/>
                  </a:cubicBezTo>
                  <a:cubicBezTo>
                    <a:pt x="16214" y="17979"/>
                    <a:pt x="27753" y="6744"/>
                    <a:pt x="39292" y="6744"/>
                  </a:cubicBezTo>
                  <a:cubicBezTo>
                    <a:pt x="42025" y="6744"/>
                    <a:pt x="46884" y="7048"/>
                    <a:pt x="46884" y="16765"/>
                  </a:cubicBezTo>
                  <a:cubicBezTo>
                    <a:pt x="46884" y="24053"/>
                    <a:pt x="43544" y="32859"/>
                    <a:pt x="41722" y="37414"/>
                  </a:cubicBezTo>
                  <a:cubicBezTo>
                    <a:pt x="30486" y="67476"/>
                    <a:pt x="24109" y="86303"/>
                    <a:pt x="24109" y="101183"/>
                  </a:cubicBezTo>
                  <a:cubicBezTo>
                    <a:pt x="24109" y="130030"/>
                    <a:pt x="45062" y="137622"/>
                    <a:pt x="61460" y="137622"/>
                  </a:cubicBezTo>
                  <a:cubicBezTo>
                    <a:pt x="81501" y="137622"/>
                    <a:pt x="92433" y="123957"/>
                    <a:pt x="97595" y="117277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CBCAA65-6E9A-DF7E-61E3-60BA27DB437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385246" y="4369800"/>
              <a:ext cx="155383" cy="145180"/>
            </a:xfrm>
            <a:custGeom>
              <a:avLst/>
              <a:gdLst>
                <a:gd name="connsiteX0" fmla="*/ 126 w 155383"/>
                <a:gd name="connsiteY0" fmla="*/ 65 h 145180"/>
                <a:gd name="connsiteX1" fmla="*/ 126 w 155383"/>
                <a:gd name="connsiteY1" fmla="*/ 7717 h 145180"/>
                <a:gd name="connsiteX2" fmla="*/ 5227 w 155383"/>
                <a:gd name="connsiteY2" fmla="*/ 7717 h 145180"/>
                <a:gd name="connsiteX3" fmla="*/ 22020 w 155383"/>
                <a:gd name="connsiteY3" fmla="*/ 17282 h 145180"/>
                <a:gd name="connsiteX4" fmla="*/ 22020 w 155383"/>
                <a:gd name="connsiteY4" fmla="*/ 128028 h 145180"/>
                <a:gd name="connsiteX5" fmla="*/ 5227 w 155383"/>
                <a:gd name="connsiteY5" fmla="*/ 137593 h 145180"/>
                <a:gd name="connsiteX6" fmla="*/ 126 w 155383"/>
                <a:gd name="connsiteY6" fmla="*/ 137593 h 145180"/>
                <a:gd name="connsiteX7" fmla="*/ 126 w 155383"/>
                <a:gd name="connsiteY7" fmla="*/ 145245 h 145180"/>
                <a:gd name="connsiteX8" fmla="*/ 83876 w 155383"/>
                <a:gd name="connsiteY8" fmla="*/ 145245 h 145180"/>
                <a:gd name="connsiteX9" fmla="*/ 155509 w 155383"/>
                <a:gd name="connsiteY9" fmla="*/ 73824 h 145180"/>
                <a:gd name="connsiteX10" fmla="*/ 83876 w 155383"/>
                <a:gd name="connsiteY10" fmla="*/ 65 h 145180"/>
                <a:gd name="connsiteX11" fmla="*/ 126 w 155383"/>
                <a:gd name="connsiteY11" fmla="*/ 65 h 145180"/>
                <a:gd name="connsiteX12" fmla="*/ 51566 w 155383"/>
                <a:gd name="connsiteY12" fmla="*/ 137593 h 145180"/>
                <a:gd name="connsiteX13" fmla="*/ 41363 w 155383"/>
                <a:gd name="connsiteY13" fmla="*/ 129303 h 145180"/>
                <a:gd name="connsiteX14" fmla="*/ 41363 w 155383"/>
                <a:gd name="connsiteY14" fmla="*/ 16007 h 145180"/>
                <a:gd name="connsiteX15" fmla="*/ 51566 w 155383"/>
                <a:gd name="connsiteY15" fmla="*/ 7717 h 145180"/>
                <a:gd name="connsiteX16" fmla="*/ 77924 w 155383"/>
                <a:gd name="connsiteY16" fmla="*/ 7717 h 145180"/>
                <a:gd name="connsiteX17" fmla="*/ 121499 w 155383"/>
                <a:gd name="connsiteY17" fmla="*/ 27698 h 145180"/>
                <a:gd name="connsiteX18" fmla="*/ 133615 w 155383"/>
                <a:gd name="connsiteY18" fmla="*/ 73824 h 145180"/>
                <a:gd name="connsiteX19" fmla="*/ 120011 w 155383"/>
                <a:gd name="connsiteY19" fmla="*/ 120163 h 145180"/>
                <a:gd name="connsiteX20" fmla="*/ 78136 w 155383"/>
                <a:gd name="connsiteY20" fmla="*/ 137593 h 145180"/>
                <a:gd name="connsiteX21" fmla="*/ 51566 w 155383"/>
                <a:gd name="connsiteY21" fmla="*/ 137593 h 14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383" h="145180">
                  <a:moveTo>
                    <a:pt x="126" y="65"/>
                  </a:moveTo>
                  <a:lnTo>
                    <a:pt x="126" y="7717"/>
                  </a:lnTo>
                  <a:lnTo>
                    <a:pt x="5227" y="7717"/>
                  </a:lnTo>
                  <a:cubicBezTo>
                    <a:pt x="21595" y="7717"/>
                    <a:pt x="22020" y="9843"/>
                    <a:pt x="22020" y="17282"/>
                  </a:cubicBezTo>
                  <a:lnTo>
                    <a:pt x="22020" y="128028"/>
                  </a:lnTo>
                  <a:cubicBezTo>
                    <a:pt x="22020" y="135255"/>
                    <a:pt x="21595" y="137593"/>
                    <a:pt x="5227" y="137593"/>
                  </a:cubicBezTo>
                  <a:lnTo>
                    <a:pt x="126" y="137593"/>
                  </a:lnTo>
                  <a:lnTo>
                    <a:pt x="126" y="145245"/>
                  </a:lnTo>
                  <a:lnTo>
                    <a:pt x="83876" y="145245"/>
                  </a:lnTo>
                  <a:cubicBezTo>
                    <a:pt x="122987" y="145245"/>
                    <a:pt x="155509" y="113786"/>
                    <a:pt x="155509" y="73824"/>
                  </a:cubicBezTo>
                  <a:cubicBezTo>
                    <a:pt x="155509" y="33437"/>
                    <a:pt x="123412" y="65"/>
                    <a:pt x="83876" y="65"/>
                  </a:cubicBezTo>
                  <a:lnTo>
                    <a:pt x="126" y="65"/>
                  </a:lnTo>
                  <a:close/>
                  <a:moveTo>
                    <a:pt x="51566" y="137593"/>
                  </a:moveTo>
                  <a:cubicBezTo>
                    <a:pt x="41576" y="137593"/>
                    <a:pt x="41363" y="135892"/>
                    <a:pt x="41363" y="129303"/>
                  </a:cubicBezTo>
                  <a:lnTo>
                    <a:pt x="41363" y="16007"/>
                  </a:lnTo>
                  <a:cubicBezTo>
                    <a:pt x="41363" y="9418"/>
                    <a:pt x="41576" y="7717"/>
                    <a:pt x="51566" y="7717"/>
                  </a:cubicBezTo>
                  <a:lnTo>
                    <a:pt x="77924" y="7717"/>
                  </a:lnTo>
                  <a:cubicBezTo>
                    <a:pt x="95992" y="7717"/>
                    <a:pt x="111721" y="15157"/>
                    <a:pt x="121499" y="27698"/>
                  </a:cubicBezTo>
                  <a:cubicBezTo>
                    <a:pt x="130214" y="39176"/>
                    <a:pt x="133615" y="55331"/>
                    <a:pt x="133615" y="73824"/>
                  </a:cubicBezTo>
                  <a:cubicBezTo>
                    <a:pt x="133615" y="98481"/>
                    <a:pt x="127451" y="111235"/>
                    <a:pt x="120011" y="120163"/>
                  </a:cubicBezTo>
                  <a:cubicBezTo>
                    <a:pt x="110446" y="131004"/>
                    <a:pt x="95141" y="137593"/>
                    <a:pt x="78136" y="137593"/>
                  </a:cubicBezTo>
                  <a:lnTo>
                    <a:pt x="51566" y="137593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5BD4837-0E65-DC0A-40C9-6378F3320C1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68927" y="4369800"/>
              <a:ext cx="191944" cy="145180"/>
            </a:xfrm>
            <a:custGeom>
              <a:avLst/>
              <a:gdLst>
                <a:gd name="connsiteX0" fmla="*/ 45408 w 191944"/>
                <a:gd name="connsiteY0" fmla="*/ 4741 h 145180"/>
                <a:gd name="connsiteX1" fmla="*/ 37330 w 191944"/>
                <a:gd name="connsiteY1" fmla="*/ 65 h 145180"/>
                <a:gd name="connsiteX2" fmla="*/ 132 w 191944"/>
                <a:gd name="connsiteY2" fmla="*/ 65 h 145180"/>
                <a:gd name="connsiteX3" fmla="*/ 132 w 191944"/>
                <a:gd name="connsiteY3" fmla="*/ 7717 h 145180"/>
                <a:gd name="connsiteX4" fmla="*/ 5233 w 191944"/>
                <a:gd name="connsiteY4" fmla="*/ 7717 h 145180"/>
                <a:gd name="connsiteX5" fmla="*/ 22026 w 191944"/>
                <a:gd name="connsiteY5" fmla="*/ 17282 h 145180"/>
                <a:gd name="connsiteX6" fmla="*/ 22026 w 191944"/>
                <a:gd name="connsiteY6" fmla="*/ 122288 h 145180"/>
                <a:gd name="connsiteX7" fmla="*/ 132 w 191944"/>
                <a:gd name="connsiteY7" fmla="*/ 137593 h 145180"/>
                <a:gd name="connsiteX8" fmla="*/ 132 w 191944"/>
                <a:gd name="connsiteY8" fmla="*/ 145245 h 145180"/>
                <a:gd name="connsiteX9" fmla="*/ 26064 w 191944"/>
                <a:gd name="connsiteY9" fmla="*/ 144395 h 145180"/>
                <a:gd name="connsiteX10" fmla="*/ 51997 w 191944"/>
                <a:gd name="connsiteY10" fmla="*/ 145245 h 145180"/>
                <a:gd name="connsiteX11" fmla="*/ 51997 w 191944"/>
                <a:gd name="connsiteY11" fmla="*/ 137593 h 145180"/>
                <a:gd name="connsiteX12" fmla="*/ 30103 w 191944"/>
                <a:gd name="connsiteY12" fmla="*/ 122288 h 145180"/>
                <a:gd name="connsiteX13" fmla="*/ 30103 w 191944"/>
                <a:gd name="connsiteY13" fmla="*/ 10268 h 145180"/>
                <a:gd name="connsiteX14" fmla="*/ 30316 w 191944"/>
                <a:gd name="connsiteY14" fmla="*/ 10055 h 145180"/>
                <a:gd name="connsiteX15" fmla="*/ 85582 w 191944"/>
                <a:gd name="connsiteY15" fmla="*/ 140356 h 145180"/>
                <a:gd name="connsiteX16" fmla="*/ 90896 w 191944"/>
                <a:gd name="connsiteY16" fmla="*/ 145245 h 145180"/>
                <a:gd name="connsiteX17" fmla="*/ 95998 w 191944"/>
                <a:gd name="connsiteY17" fmla="*/ 140781 h 145180"/>
                <a:gd name="connsiteX18" fmla="*/ 152114 w 191944"/>
                <a:gd name="connsiteY18" fmla="*/ 7930 h 145180"/>
                <a:gd name="connsiteX19" fmla="*/ 152327 w 191944"/>
                <a:gd name="connsiteY19" fmla="*/ 8142 h 145180"/>
                <a:gd name="connsiteX20" fmla="*/ 152327 w 191944"/>
                <a:gd name="connsiteY20" fmla="*/ 128028 h 145180"/>
                <a:gd name="connsiteX21" fmla="*/ 135534 w 191944"/>
                <a:gd name="connsiteY21" fmla="*/ 137593 h 145180"/>
                <a:gd name="connsiteX22" fmla="*/ 130433 w 191944"/>
                <a:gd name="connsiteY22" fmla="*/ 137593 h 145180"/>
                <a:gd name="connsiteX23" fmla="*/ 130433 w 191944"/>
                <a:gd name="connsiteY23" fmla="*/ 145245 h 145180"/>
                <a:gd name="connsiteX24" fmla="*/ 161254 w 191944"/>
                <a:gd name="connsiteY24" fmla="*/ 144395 h 145180"/>
                <a:gd name="connsiteX25" fmla="*/ 192076 w 191944"/>
                <a:gd name="connsiteY25" fmla="*/ 145245 h 145180"/>
                <a:gd name="connsiteX26" fmla="*/ 192076 w 191944"/>
                <a:gd name="connsiteY26" fmla="*/ 137593 h 145180"/>
                <a:gd name="connsiteX27" fmla="*/ 186975 w 191944"/>
                <a:gd name="connsiteY27" fmla="*/ 137593 h 145180"/>
                <a:gd name="connsiteX28" fmla="*/ 170182 w 191944"/>
                <a:gd name="connsiteY28" fmla="*/ 128028 h 145180"/>
                <a:gd name="connsiteX29" fmla="*/ 170182 w 191944"/>
                <a:gd name="connsiteY29" fmla="*/ 17282 h 145180"/>
                <a:gd name="connsiteX30" fmla="*/ 186975 w 191944"/>
                <a:gd name="connsiteY30" fmla="*/ 7717 h 145180"/>
                <a:gd name="connsiteX31" fmla="*/ 192076 w 191944"/>
                <a:gd name="connsiteY31" fmla="*/ 7717 h 145180"/>
                <a:gd name="connsiteX32" fmla="*/ 192076 w 191944"/>
                <a:gd name="connsiteY32" fmla="*/ 65 h 145180"/>
                <a:gd name="connsiteX33" fmla="*/ 155090 w 191944"/>
                <a:gd name="connsiteY33" fmla="*/ 65 h 145180"/>
                <a:gd name="connsiteX34" fmla="*/ 147225 w 191944"/>
                <a:gd name="connsiteY34" fmla="*/ 4316 h 145180"/>
                <a:gd name="connsiteX35" fmla="*/ 96210 w 191944"/>
                <a:gd name="connsiteY35" fmla="*/ 124839 h 145180"/>
                <a:gd name="connsiteX36" fmla="*/ 45408 w 191944"/>
                <a:gd name="connsiteY36" fmla="*/ 4741 h 14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1944" h="145180">
                  <a:moveTo>
                    <a:pt x="45408" y="4741"/>
                  </a:moveTo>
                  <a:cubicBezTo>
                    <a:pt x="43495" y="65"/>
                    <a:pt x="41794" y="65"/>
                    <a:pt x="37330" y="65"/>
                  </a:cubicBezTo>
                  <a:lnTo>
                    <a:pt x="132" y="65"/>
                  </a:lnTo>
                  <a:lnTo>
                    <a:pt x="132" y="7717"/>
                  </a:lnTo>
                  <a:lnTo>
                    <a:pt x="5233" y="7717"/>
                  </a:lnTo>
                  <a:cubicBezTo>
                    <a:pt x="21601" y="7717"/>
                    <a:pt x="22026" y="9843"/>
                    <a:pt x="22026" y="17282"/>
                  </a:cubicBezTo>
                  <a:lnTo>
                    <a:pt x="22026" y="122288"/>
                  </a:lnTo>
                  <a:cubicBezTo>
                    <a:pt x="22026" y="128028"/>
                    <a:pt x="22026" y="137593"/>
                    <a:pt x="132" y="137593"/>
                  </a:cubicBezTo>
                  <a:lnTo>
                    <a:pt x="132" y="145245"/>
                  </a:lnTo>
                  <a:cubicBezTo>
                    <a:pt x="8847" y="144608"/>
                    <a:pt x="17349" y="144395"/>
                    <a:pt x="26064" y="144395"/>
                  </a:cubicBezTo>
                  <a:cubicBezTo>
                    <a:pt x="34779" y="144395"/>
                    <a:pt x="43282" y="144608"/>
                    <a:pt x="51997" y="145245"/>
                  </a:cubicBezTo>
                  <a:lnTo>
                    <a:pt x="51997" y="137593"/>
                  </a:lnTo>
                  <a:cubicBezTo>
                    <a:pt x="30103" y="137593"/>
                    <a:pt x="30103" y="128028"/>
                    <a:pt x="30103" y="122288"/>
                  </a:cubicBezTo>
                  <a:lnTo>
                    <a:pt x="30103" y="10268"/>
                  </a:lnTo>
                  <a:lnTo>
                    <a:pt x="30316" y="10055"/>
                  </a:lnTo>
                  <a:lnTo>
                    <a:pt x="85582" y="140356"/>
                  </a:lnTo>
                  <a:cubicBezTo>
                    <a:pt x="86645" y="142907"/>
                    <a:pt x="87708" y="145245"/>
                    <a:pt x="90896" y="145245"/>
                  </a:cubicBezTo>
                  <a:cubicBezTo>
                    <a:pt x="92384" y="145245"/>
                    <a:pt x="94297" y="144608"/>
                    <a:pt x="95998" y="140781"/>
                  </a:cubicBezTo>
                  <a:lnTo>
                    <a:pt x="152114" y="7930"/>
                  </a:lnTo>
                  <a:lnTo>
                    <a:pt x="152327" y="8142"/>
                  </a:lnTo>
                  <a:lnTo>
                    <a:pt x="152327" y="128028"/>
                  </a:lnTo>
                  <a:cubicBezTo>
                    <a:pt x="152327" y="135255"/>
                    <a:pt x="151902" y="137593"/>
                    <a:pt x="135534" y="137593"/>
                  </a:cubicBezTo>
                  <a:lnTo>
                    <a:pt x="130433" y="137593"/>
                  </a:lnTo>
                  <a:lnTo>
                    <a:pt x="130433" y="145245"/>
                  </a:lnTo>
                  <a:cubicBezTo>
                    <a:pt x="140636" y="144820"/>
                    <a:pt x="152539" y="144395"/>
                    <a:pt x="161254" y="144395"/>
                  </a:cubicBezTo>
                  <a:cubicBezTo>
                    <a:pt x="169969" y="144395"/>
                    <a:pt x="181873" y="144820"/>
                    <a:pt x="192076" y="145245"/>
                  </a:cubicBezTo>
                  <a:lnTo>
                    <a:pt x="192076" y="137593"/>
                  </a:lnTo>
                  <a:lnTo>
                    <a:pt x="186975" y="137593"/>
                  </a:lnTo>
                  <a:cubicBezTo>
                    <a:pt x="170607" y="137593"/>
                    <a:pt x="170182" y="135467"/>
                    <a:pt x="170182" y="128028"/>
                  </a:cubicBezTo>
                  <a:lnTo>
                    <a:pt x="170182" y="17282"/>
                  </a:lnTo>
                  <a:cubicBezTo>
                    <a:pt x="170182" y="10055"/>
                    <a:pt x="170607" y="7717"/>
                    <a:pt x="186975" y="7717"/>
                  </a:cubicBezTo>
                  <a:lnTo>
                    <a:pt x="192076" y="7717"/>
                  </a:lnTo>
                  <a:lnTo>
                    <a:pt x="192076" y="65"/>
                  </a:lnTo>
                  <a:lnTo>
                    <a:pt x="155090" y="65"/>
                  </a:lnTo>
                  <a:cubicBezTo>
                    <a:pt x="150839" y="65"/>
                    <a:pt x="148926" y="65"/>
                    <a:pt x="147225" y="4316"/>
                  </a:cubicBezTo>
                  <a:lnTo>
                    <a:pt x="96210" y="124839"/>
                  </a:lnTo>
                  <a:lnTo>
                    <a:pt x="45408" y="4741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29210DC-2FEF-5B33-876B-842C86EEEAD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797173" y="4456525"/>
              <a:ext cx="143692" cy="10415"/>
            </a:xfrm>
            <a:custGeom>
              <a:avLst/>
              <a:gdLst>
                <a:gd name="connsiteX0" fmla="*/ 135329 w 143692"/>
                <a:gd name="connsiteY0" fmla="*/ 10480 h 10415"/>
                <a:gd name="connsiteX1" fmla="*/ 143831 w 143692"/>
                <a:gd name="connsiteY1" fmla="*/ 5379 h 10415"/>
                <a:gd name="connsiteX2" fmla="*/ 135329 w 143692"/>
                <a:gd name="connsiteY2" fmla="*/ 65 h 10415"/>
                <a:gd name="connsiteX3" fmla="*/ 8641 w 143692"/>
                <a:gd name="connsiteY3" fmla="*/ 65 h 10415"/>
                <a:gd name="connsiteX4" fmla="*/ 139 w 143692"/>
                <a:gd name="connsiteY4" fmla="*/ 5166 h 10415"/>
                <a:gd name="connsiteX5" fmla="*/ 8641 w 143692"/>
                <a:gd name="connsiteY5" fmla="*/ 10480 h 10415"/>
                <a:gd name="connsiteX6" fmla="*/ 135329 w 143692"/>
                <a:gd name="connsiteY6" fmla="*/ 10480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415">
                  <a:moveTo>
                    <a:pt x="135329" y="10480"/>
                  </a:moveTo>
                  <a:cubicBezTo>
                    <a:pt x="138730" y="10480"/>
                    <a:pt x="143831" y="10480"/>
                    <a:pt x="143831" y="5379"/>
                  </a:cubicBezTo>
                  <a:cubicBezTo>
                    <a:pt x="143831" y="65"/>
                    <a:pt x="138942" y="65"/>
                    <a:pt x="135329" y="65"/>
                  </a:cubicBezTo>
                  <a:lnTo>
                    <a:pt x="8641" y="65"/>
                  </a:lnTo>
                  <a:cubicBezTo>
                    <a:pt x="5240" y="65"/>
                    <a:pt x="139" y="65"/>
                    <a:pt x="139" y="5166"/>
                  </a:cubicBezTo>
                  <a:cubicBezTo>
                    <a:pt x="139" y="10480"/>
                    <a:pt x="5028" y="10480"/>
                    <a:pt x="8641" y="10480"/>
                  </a:cubicBezTo>
                  <a:lnTo>
                    <a:pt x="135329" y="10480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0747851-6744-7A31-92AC-76E26F4E46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75484" y="4367462"/>
              <a:ext cx="113933" cy="147518"/>
            </a:xfrm>
            <a:custGeom>
              <a:avLst/>
              <a:gdLst>
                <a:gd name="connsiteX0" fmla="*/ 98137 w 113933"/>
                <a:gd name="connsiteY0" fmla="*/ 83177 h 147518"/>
                <a:gd name="connsiteX1" fmla="*/ 66252 w 113933"/>
                <a:gd name="connsiteY1" fmla="*/ 53843 h 147518"/>
                <a:gd name="connsiteX2" fmla="*/ 32242 w 113933"/>
                <a:gd name="connsiteY2" fmla="*/ 73186 h 147518"/>
                <a:gd name="connsiteX3" fmla="*/ 32030 w 113933"/>
                <a:gd name="connsiteY3" fmla="*/ 73186 h 147518"/>
                <a:gd name="connsiteX4" fmla="*/ 32030 w 113933"/>
                <a:gd name="connsiteY4" fmla="*/ 65 h 147518"/>
                <a:gd name="connsiteX5" fmla="*/ 145 w 113933"/>
                <a:gd name="connsiteY5" fmla="*/ 2403 h 147518"/>
                <a:gd name="connsiteX6" fmla="*/ 145 w 113933"/>
                <a:gd name="connsiteY6" fmla="*/ 10055 h 147518"/>
                <a:gd name="connsiteX7" fmla="*/ 16087 w 113933"/>
                <a:gd name="connsiteY7" fmla="*/ 21959 h 147518"/>
                <a:gd name="connsiteX8" fmla="*/ 16087 w 113933"/>
                <a:gd name="connsiteY8" fmla="*/ 130791 h 147518"/>
                <a:gd name="connsiteX9" fmla="*/ 145 w 113933"/>
                <a:gd name="connsiteY9" fmla="*/ 139931 h 147518"/>
                <a:gd name="connsiteX10" fmla="*/ 145 w 113933"/>
                <a:gd name="connsiteY10" fmla="*/ 147583 h 147518"/>
                <a:gd name="connsiteX11" fmla="*/ 24377 w 113933"/>
                <a:gd name="connsiteY11" fmla="*/ 146733 h 147518"/>
                <a:gd name="connsiteX12" fmla="*/ 48822 w 113933"/>
                <a:gd name="connsiteY12" fmla="*/ 147583 h 147518"/>
                <a:gd name="connsiteX13" fmla="*/ 48822 w 113933"/>
                <a:gd name="connsiteY13" fmla="*/ 139931 h 147518"/>
                <a:gd name="connsiteX14" fmla="*/ 32880 w 113933"/>
                <a:gd name="connsiteY14" fmla="*/ 130791 h 147518"/>
                <a:gd name="connsiteX15" fmla="*/ 32880 w 113933"/>
                <a:gd name="connsiteY15" fmla="*/ 92530 h 147518"/>
                <a:gd name="connsiteX16" fmla="*/ 64552 w 113933"/>
                <a:gd name="connsiteY16" fmla="*/ 59795 h 147518"/>
                <a:gd name="connsiteX17" fmla="*/ 81344 w 113933"/>
                <a:gd name="connsiteY17" fmla="*/ 82327 h 147518"/>
                <a:gd name="connsiteX18" fmla="*/ 81344 w 113933"/>
                <a:gd name="connsiteY18" fmla="*/ 130791 h 147518"/>
                <a:gd name="connsiteX19" fmla="*/ 65402 w 113933"/>
                <a:gd name="connsiteY19" fmla="*/ 139931 h 147518"/>
                <a:gd name="connsiteX20" fmla="*/ 65402 w 113933"/>
                <a:gd name="connsiteY20" fmla="*/ 147583 h 147518"/>
                <a:gd name="connsiteX21" fmla="*/ 89634 w 113933"/>
                <a:gd name="connsiteY21" fmla="*/ 146733 h 147518"/>
                <a:gd name="connsiteX22" fmla="*/ 114079 w 113933"/>
                <a:gd name="connsiteY22" fmla="*/ 147583 h 147518"/>
                <a:gd name="connsiteX23" fmla="*/ 114079 w 113933"/>
                <a:gd name="connsiteY23" fmla="*/ 139931 h 147518"/>
                <a:gd name="connsiteX24" fmla="*/ 98137 w 113933"/>
                <a:gd name="connsiteY24" fmla="*/ 130791 h 147518"/>
                <a:gd name="connsiteX25" fmla="*/ 98137 w 113933"/>
                <a:gd name="connsiteY25" fmla="*/ 83177 h 1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933" h="147518">
                  <a:moveTo>
                    <a:pt x="98137" y="83177"/>
                  </a:moveTo>
                  <a:cubicBezTo>
                    <a:pt x="98137" y="64684"/>
                    <a:pt x="88996" y="53843"/>
                    <a:pt x="66252" y="53843"/>
                  </a:cubicBezTo>
                  <a:cubicBezTo>
                    <a:pt x="47334" y="53843"/>
                    <a:pt x="36919" y="65109"/>
                    <a:pt x="32242" y="73186"/>
                  </a:cubicBezTo>
                  <a:lnTo>
                    <a:pt x="32030" y="73186"/>
                  </a:lnTo>
                  <a:lnTo>
                    <a:pt x="32030" y="65"/>
                  </a:lnTo>
                  <a:lnTo>
                    <a:pt x="145" y="2403"/>
                  </a:lnTo>
                  <a:lnTo>
                    <a:pt x="145" y="10055"/>
                  </a:lnTo>
                  <a:cubicBezTo>
                    <a:pt x="14387" y="10055"/>
                    <a:pt x="16087" y="11543"/>
                    <a:pt x="16087" y="21959"/>
                  </a:cubicBezTo>
                  <a:lnTo>
                    <a:pt x="16087" y="130791"/>
                  </a:lnTo>
                  <a:cubicBezTo>
                    <a:pt x="16087" y="139931"/>
                    <a:pt x="13962" y="139931"/>
                    <a:pt x="145" y="139931"/>
                  </a:cubicBezTo>
                  <a:lnTo>
                    <a:pt x="145" y="147583"/>
                  </a:lnTo>
                  <a:cubicBezTo>
                    <a:pt x="570" y="147583"/>
                    <a:pt x="15450" y="146733"/>
                    <a:pt x="24377" y="146733"/>
                  </a:cubicBezTo>
                  <a:cubicBezTo>
                    <a:pt x="32242" y="146733"/>
                    <a:pt x="46909" y="147371"/>
                    <a:pt x="48822" y="147583"/>
                  </a:cubicBezTo>
                  <a:lnTo>
                    <a:pt x="48822" y="139931"/>
                  </a:lnTo>
                  <a:cubicBezTo>
                    <a:pt x="35005" y="139931"/>
                    <a:pt x="32880" y="139931"/>
                    <a:pt x="32880" y="130791"/>
                  </a:cubicBezTo>
                  <a:lnTo>
                    <a:pt x="32880" y="92530"/>
                  </a:lnTo>
                  <a:cubicBezTo>
                    <a:pt x="32880" y="70211"/>
                    <a:pt x="50523" y="59795"/>
                    <a:pt x="64552" y="59795"/>
                  </a:cubicBezTo>
                  <a:cubicBezTo>
                    <a:pt x="79431" y="59795"/>
                    <a:pt x="81344" y="71486"/>
                    <a:pt x="81344" y="82327"/>
                  </a:cubicBezTo>
                  <a:lnTo>
                    <a:pt x="81344" y="130791"/>
                  </a:lnTo>
                  <a:cubicBezTo>
                    <a:pt x="81344" y="139931"/>
                    <a:pt x="79219" y="139931"/>
                    <a:pt x="65402" y="139931"/>
                  </a:cubicBezTo>
                  <a:lnTo>
                    <a:pt x="65402" y="147583"/>
                  </a:lnTo>
                  <a:cubicBezTo>
                    <a:pt x="65827" y="147583"/>
                    <a:pt x="80706" y="146733"/>
                    <a:pt x="89634" y="146733"/>
                  </a:cubicBezTo>
                  <a:cubicBezTo>
                    <a:pt x="97499" y="146733"/>
                    <a:pt x="112166" y="147371"/>
                    <a:pt x="114079" y="147583"/>
                  </a:cubicBezTo>
                  <a:lnTo>
                    <a:pt x="114079" y="139931"/>
                  </a:lnTo>
                  <a:cubicBezTo>
                    <a:pt x="100262" y="139931"/>
                    <a:pt x="98137" y="139931"/>
                    <a:pt x="98137" y="130791"/>
                  </a:cubicBezTo>
                  <a:lnTo>
                    <a:pt x="98137" y="83177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7AFEBE-035A-1C46-9754-68D73399B7C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214356" y="4328533"/>
              <a:ext cx="202542" cy="129967"/>
            </a:xfrm>
            <a:custGeom>
              <a:avLst/>
              <a:gdLst>
                <a:gd name="connsiteX0" fmla="*/ 191763 w 202542"/>
                <a:gd name="connsiteY0" fmla="*/ 12210 h 129967"/>
                <a:gd name="connsiteX1" fmla="*/ 202695 w 202542"/>
                <a:gd name="connsiteY1" fmla="*/ 6137 h 129967"/>
                <a:gd name="connsiteX2" fmla="*/ 192067 w 202542"/>
                <a:gd name="connsiteY2" fmla="*/ 63 h 129967"/>
                <a:gd name="connsiteX3" fmla="*/ 10781 w 202542"/>
                <a:gd name="connsiteY3" fmla="*/ 63 h 129967"/>
                <a:gd name="connsiteX4" fmla="*/ 153 w 202542"/>
                <a:gd name="connsiteY4" fmla="*/ 6137 h 129967"/>
                <a:gd name="connsiteX5" fmla="*/ 11085 w 202542"/>
                <a:gd name="connsiteY5" fmla="*/ 12210 h 129967"/>
                <a:gd name="connsiteX6" fmla="*/ 191763 w 202542"/>
                <a:gd name="connsiteY6" fmla="*/ 12210 h 129967"/>
                <a:gd name="connsiteX7" fmla="*/ 192067 w 202542"/>
                <a:gd name="connsiteY7" fmla="*/ 130030 h 129967"/>
                <a:gd name="connsiteX8" fmla="*/ 202695 w 202542"/>
                <a:gd name="connsiteY8" fmla="*/ 123957 h 129967"/>
                <a:gd name="connsiteX9" fmla="*/ 191763 w 202542"/>
                <a:gd name="connsiteY9" fmla="*/ 117884 h 129967"/>
                <a:gd name="connsiteX10" fmla="*/ 11085 w 202542"/>
                <a:gd name="connsiteY10" fmla="*/ 117884 h 129967"/>
                <a:gd name="connsiteX11" fmla="*/ 153 w 202542"/>
                <a:gd name="connsiteY11" fmla="*/ 123957 h 129967"/>
                <a:gd name="connsiteX12" fmla="*/ 10781 w 202542"/>
                <a:gd name="connsiteY12" fmla="*/ 130030 h 129967"/>
                <a:gd name="connsiteX13" fmla="*/ 192067 w 202542"/>
                <a:gd name="connsiteY13" fmla="*/ 130030 h 129967"/>
                <a:gd name="connsiteX14" fmla="*/ 192067 w 202542"/>
                <a:gd name="connsiteY14" fmla="*/ 71120 h 129967"/>
                <a:gd name="connsiteX15" fmla="*/ 202695 w 202542"/>
                <a:gd name="connsiteY15" fmla="*/ 65047 h 129967"/>
                <a:gd name="connsiteX16" fmla="*/ 192067 w 202542"/>
                <a:gd name="connsiteY16" fmla="*/ 58974 h 129967"/>
                <a:gd name="connsiteX17" fmla="*/ 10781 w 202542"/>
                <a:gd name="connsiteY17" fmla="*/ 58974 h 129967"/>
                <a:gd name="connsiteX18" fmla="*/ 153 w 202542"/>
                <a:gd name="connsiteY18" fmla="*/ 65047 h 129967"/>
                <a:gd name="connsiteX19" fmla="*/ 10781 w 202542"/>
                <a:gd name="connsiteY19" fmla="*/ 71120 h 129967"/>
                <a:gd name="connsiteX20" fmla="*/ 192067 w 202542"/>
                <a:gd name="connsiteY20" fmla="*/ 71120 h 12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542" h="129967">
                  <a:moveTo>
                    <a:pt x="191763" y="12210"/>
                  </a:moveTo>
                  <a:cubicBezTo>
                    <a:pt x="196925" y="12210"/>
                    <a:pt x="202695" y="12210"/>
                    <a:pt x="202695" y="6137"/>
                  </a:cubicBezTo>
                  <a:cubicBezTo>
                    <a:pt x="202695" y="63"/>
                    <a:pt x="197229" y="63"/>
                    <a:pt x="192067" y="63"/>
                  </a:cubicBezTo>
                  <a:lnTo>
                    <a:pt x="10781" y="63"/>
                  </a:lnTo>
                  <a:cubicBezTo>
                    <a:pt x="5619" y="63"/>
                    <a:pt x="153" y="63"/>
                    <a:pt x="153" y="6137"/>
                  </a:cubicBezTo>
                  <a:cubicBezTo>
                    <a:pt x="153" y="12210"/>
                    <a:pt x="6226" y="12210"/>
                    <a:pt x="11085" y="12210"/>
                  </a:cubicBezTo>
                  <a:lnTo>
                    <a:pt x="191763" y="12210"/>
                  </a:lnTo>
                  <a:close/>
                  <a:moveTo>
                    <a:pt x="192067" y="130030"/>
                  </a:moveTo>
                  <a:cubicBezTo>
                    <a:pt x="197229" y="130030"/>
                    <a:pt x="202695" y="130030"/>
                    <a:pt x="202695" y="123957"/>
                  </a:cubicBezTo>
                  <a:cubicBezTo>
                    <a:pt x="202695" y="117884"/>
                    <a:pt x="196925" y="117884"/>
                    <a:pt x="191763" y="117884"/>
                  </a:cubicBezTo>
                  <a:lnTo>
                    <a:pt x="11085" y="117884"/>
                  </a:lnTo>
                  <a:cubicBezTo>
                    <a:pt x="6226" y="117884"/>
                    <a:pt x="153" y="117884"/>
                    <a:pt x="153" y="123957"/>
                  </a:cubicBezTo>
                  <a:cubicBezTo>
                    <a:pt x="153" y="130030"/>
                    <a:pt x="5619" y="130030"/>
                    <a:pt x="10781" y="130030"/>
                  </a:cubicBezTo>
                  <a:lnTo>
                    <a:pt x="192067" y="130030"/>
                  </a:lnTo>
                  <a:close/>
                  <a:moveTo>
                    <a:pt x="192067" y="71120"/>
                  </a:moveTo>
                  <a:cubicBezTo>
                    <a:pt x="197229" y="71120"/>
                    <a:pt x="202695" y="71120"/>
                    <a:pt x="202695" y="65047"/>
                  </a:cubicBezTo>
                  <a:cubicBezTo>
                    <a:pt x="202695" y="58974"/>
                    <a:pt x="197229" y="58974"/>
                    <a:pt x="192067" y="58974"/>
                  </a:cubicBezTo>
                  <a:lnTo>
                    <a:pt x="10781" y="58974"/>
                  </a:lnTo>
                  <a:cubicBezTo>
                    <a:pt x="5619" y="58974"/>
                    <a:pt x="153" y="58974"/>
                    <a:pt x="153" y="65047"/>
                  </a:cubicBezTo>
                  <a:cubicBezTo>
                    <a:pt x="153" y="71120"/>
                    <a:pt x="5619" y="71120"/>
                    <a:pt x="10781" y="71120"/>
                  </a:cubicBezTo>
                  <a:lnTo>
                    <a:pt x="192067" y="71120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4D0CD2E-D7BD-4DED-D78D-A1A5939AF18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67165" y="4228011"/>
              <a:ext cx="123073" cy="93740"/>
            </a:xfrm>
            <a:custGeom>
              <a:avLst/>
              <a:gdLst>
                <a:gd name="connsiteX0" fmla="*/ 111973 w 123073"/>
                <a:gd name="connsiteY0" fmla="*/ 14513 h 93740"/>
                <a:gd name="connsiteX1" fmla="*/ 119837 w 123073"/>
                <a:gd name="connsiteY1" fmla="*/ 12812 h 93740"/>
                <a:gd name="connsiteX2" fmla="*/ 123238 w 123073"/>
                <a:gd name="connsiteY2" fmla="*/ 6010 h 93740"/>
                <a:gd name="connsiteX3" fmla="*/ 114098 w 123073"/>
                <a:gd name="connsiteY3" fmla="*/ 58 h 93740"/>
                <a:gd name="connsiteX4" fmla="*/ 59682 w 123073"/>
                <a:gd name="connsiteY4" fmla="*/ 58 h 93740"/>
                <a:gd name="connsiteX5" fmla="*/ 165 w 123073"/>
                <a:gd name="connsiteY5" fmla="*/ 59151 h 93740"/>
                <a:gd name="connsiteX6" fmla="*/ 36513 w 123073"/>
                <a:gd name="connsiteY6" fmla="*/ 93799 h 93740"/>
                <a:gd name="connsiteX7" fmla="*/ 93905 w 123073"/>
                <a:gd name="connsiteY7" fmla="*/ 37044 h 93740"/>
                <a:gd name="connsiteX8" fmla="*/ 87528 w 123073"/>
                <a:gd name="connsiteY8" fmla="*/ 14513 h 93740"/>
                <a:gd name="connsiteX9" fmla="*/ 111973 w 123073"/>
                <a:gd name="connsiteY9" fmla="*/ 14513 h 93740"/>
                <a:gd name="connsiteX10" fmla="*/ 36725 w 123073"/>
                <a:gd name="connsiteY10" fmla="*/ 87847 h 93740"/>
                <a:gd name="connsiteX11" fmla="*/ 15682 w 123073"/>
                <a:gd name="connsiteY11" fmla="*/ 65103 h 93740"/>
                <a:gd name="connsiteX12" fmla="*/ 56069 w 123073"/>
                <a:gd name="connsiteY12" fmla="*/ 14513 h 93740"/>
                <a:gd name="connsiteX13" fmla="*/ 77963 w 123073"/>
                <a:gd name="connsiteY13" fmla="*/ 34706 h 93740"/>
                <a:gd name="connsiteX14" fmla="*/ 65634 w 123073"/>
                <a:gd name="connsiteY14" fmla="*/ 71905 h 93740"/>
                <a:gd name="connsiteX15" fmla="*/ 36725 w 123073"/>
                <a:gd name="connsiteY15" fmla="*/ 87847 h 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073" h="93740">
                  <a:moveTo>
                    <a:pt x="111973" y="14513"/>
                  </a:moveTo>
                  <a:cubicBezTo>
                    <a:pt x="115586" y="14513"/>
                    <a:pt x="117499" y="14513"/>
                    <a:pt x="119837" y="12812"/>
                  </a:cubicBezTo>
                  <a:cubicBezTo>
                    <a:pt x="122601" y="10474"/>
                    <a:pt x="123238" y="7498"/>
                    <a:pt x="123238" y="6010"/>
                  </a:cubicBezTo>
                  <a:cubicBezTo>
                    <a:pt x="123238" y="58"/>
                    <a:pt x="117712" y="58"/>
                    <a:pt x="114098" y="58"/>
                  </a:cubicBezTo>
                  <a:lnTo>
                    <a:pt x="59682" y="58"/>
                  </a:lnTo>
                  <a:cubicBezTo>
                    <a:pt x="25672" y="58"/>
                    <a:pt x="165" y="33643"/>
                    <a:pt x="165" y="59151"/>
                  </a:cubicBezTo>
                  <a:cubicBezTo>
                    <a:pt x="165" y="78919"/>
                    <a:pt x="14831" y="93799"/>
                    <a:pt x="36513" y="93799"/>
                  </a:cubicBezTo>
                  <a:cubicBezTo>
                    <a:pt x="63296" y="93799"/>
                    <a:pt x="93905" y="69566"/>
                    <a:pt x="93905" y="37044"/>
                  </a:cubicBezTo>
                  <a:cubicBezTo>
                    <a:pt x="93905" y="33643"/>
                    <a:pt x="93905" y="24078"/>
                    <a:pt x="87528" y="14513"/>
                  </a:cubicBezTo>
                  <a:lnTo>
                    <a:pt x="111973" y="14513"/>
                  </a:lnTo>
                  <a:close/>
                  <a:moveTo>
                    <a:pt x="36725" y="87847"/>
                  </a:moveTo>
                  <a:cubicBezTo>
                    <a:pt x="25247" y="87847"/>
                    <a:pt x="15682" y="80195"/>
                    <a:pt x="15682" y="65103"/>
                  </a:cubicBezTo>
                  <a:cubicBezTo>
                    <a:pt x="15682" y="58726"/>
                    <a:pt x="19508" y="14513"/>
                    <a:pt x="56069" y="14513"/>
                  </a:cubicBezTo>
                  <a:cubicBezTo>
                    <a:pt x="66909" y="14513"/>
                    <a:pt x="77963" y="18551"/>
                    <a:pt x="77963" y="34706"/>
                  </a:cubicBezTo>
                  <a:cubicBezTo>
                    <a:pt x="77963" y="38532"/>
                    <a:pt x="76049" y="57663"/>
                    <a:pt x="65634" y="71905"/>
                  </a:cubicBezTo>
                  <a:cubicBezTo>
                    <a:pt x="56706" y="83596"/>
                    <a:pt x="44803" y="87847"/>
                    <a:pt x="36725" y="87847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6200CAB-12A4-155B-54F2-FB706DD5A6F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08244" y="4246291"/>
              <a:ext cx="124652" cy="103700"/>
            </a:xfrm>
            <a:custGeom>
              <a:avLst/>
              <a:gdLst>
                <a:gd name="connsiteX0" fmla="*/ 17022 w 124652"/>
                <a:gd name="connsiteY0" fmla="*/ 90550 h 103700"/>
                <a:gd name="connsiteX1" fmla="*/ 11708 w 124652"/>
                <a:gd name="connsiteY1" fmla="*/ 96776 h 103700"/>
                <a:gd name="connsiteX2" fmla="*/ 169 w 124652"/>
                <a:gd name="connsiteY2" fmla="*/ 97079 h 103700"/>
                <a:gd name="connsiteX3" fmla="*/ 169 w 124652"/>
                <a:gd name="connsiteY3" fmla="*/ 103760 h 103700"/>
                <a:gd name="connsiteX4" fmla="*/ 66975 w 124652"/>
                <a:gd name="connsiteY4" fmla="*/ 103760 h 103700"/>
                <a:gd name="connsiteX5" fmla="*/ 124822 w 124652"/>
                <a:gd name="connsiteY5" fmla="*/ 52745 h 103700"/>
                <a:gd name="connsiteX6" fmla="*/ 66975 w 124652"/>
                <a:gd name="connsiteY6" fmla="*/ 59 h 103700"/>
                <a:gd name="connsiteX7" fmla="*/ 169 w 124652"/>
                <a:gd name="connsiteY7" fmla="*/ 59 h 103700"/>
                <a:gd name="connsiteX8" fmla="*/ 169 w 124652"/>
                <a:gd name="connsiteY8" fmla="*/ 6740 h 103700"/>
                <a:gd name="connsiteX9" fmla="*/ 11708 w 124652"/>
                <a:gd name="connsiteY9" fmla="*/ 7044 h 103700"/>
                <a:gd name="connsiteX10" fmla="*/ 17022 w 124652"/>
                <a:gd name="connsiteY10" fmla="*/ 13269 h 103700"/>
                <a:gd name="connsiteX11" fmla="*/ 17022 w 124652"/>
                <a:gd name="connsiteY11" fmla="*/ 90550 h 103700"/>
                <a:gd name="connsiteX12" fmla="*/ 40252 w 124652"/>
                <a:gd name="connsiteY12" fmla="*/ 97079 h 103700"/>
                <a:gd name="connsiteX13" fmla="*/ 32509 w 124652"/>
                <a:gd name="connsiteY13" fmla="*/ 91006 h 103700"/>
                <a:gd name="connsiteX14" fmla="*/ 32509 w 124652"/>
                <a:gd name="connsiteY14" fmla="*/ 12813 h 103700"/>
                <a:gd name="connsiteX15" fmla="*/ 40252 w 124652"/>
                <a:gd name="connsiteY15" fmla="*/ 6740 h 103700"/>
                <a:gd name="connsiteX16" fmla="*/ 62572 w 124652"/>
                <a:gd name="connsiteY16" fmla="*/ 6740 h 103700"/>
                <a:gd name="connsiteX17" fmla="*/ 95519 w 124652"/>
                <a:gd name="connsiteY17" fmla="*/ 18279 h 103700"/>
                <a:gd name="connsiteX18" fmla="*/ 107665 w 124652"/>
                <a:gd name="connsiteY18" fmla="*/ 52745 h 103700"/>
                <a:gd name="connsiteX19" fmla="*/ 95974 w 124652"/>
                <a:gd name="connsiteY19" fmla="*/ 85692 h 103700"/>
                <a:gd name="connsiteX20" fmla="*/ 62572 w 124652"/>
                <a:gd name="connsiteY20" fmla="*/ 97079 h 103700"/>
                <a:gd name="connsiteX21" fmla="*/ 40252 w 124652"/>
                <a:gd name="connsiteY21" fmla="*/ 97079 h 1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652" h="103700">
                  <a:moveTo>
                    <a:pt x="17022" y="90550"/>
                  </a:moveTo>
                  <a:cubicBezTo>
                    <a:pt x="17022" y="94346"/>
                    <a:pt x="17022" y="96320"/>
                    <a:pt x="11708" y="96776"/>
                  </a:cubicBezTo>
                  <a:cubicBezTo>
                    <a:pt x="8368" y="97079"/>
                    <a:pt x="3509" y="97079"/>
                    <a:pt x="169" y="97079"/>
                  </a:cubicBezTo>
                  <a:lnTo>
                    <a:pt x="169" y="103760"/>
                  </a:lnTo>
                  <a:lnTo>
                    <a:pt x="66975" y="103760"/>
                  </a:lnTo>
                  <a:cubicBezTo>
                    <a:pt x="99163" y="103760"/>
                    <a:pt x="124822" y="80833"/>
                    <a:pt x="124822" y="52745"/>
                  </a:cubicBezTo>
                  <a:cubicBezTo>
                    <a:pt x="124822" y="24352"/>
                    <a:pt x="99466" y="59"/>
                    <a:pt x="66975" y="59"/>
                  </a:cubicBezTo>
                  <a:lnTo>
                    <a:pt x="169" y="59"/>
                  </a:lnTo>
                  <a:lnTo>
                    <a:pt x="169" y="6740"/>
                  </a:lnTo>
                  <a:cubicBezTo>
                    <a:pt x="3813" y="6740"/>
                    <a:pt x="8368" y="6740"/>
                    <a:pt x="11708" y="7044"/>
                  </a:cubicBezTo>
                  <a:cubicBezTo>
                    <a:pt x="17022" y="7499"/>
                    <a:pt x="17022" y="9473"/>
                    <a:pt x="17022" y="13269"/>
                  </a:cubicBezTo>
                  <a:lnTo>
                    <a:pt x="17022" y="90550"/>
                  </a:lnTo>
                  <a:close/>
                  <a:moveTo>
                    <a:pt x="40252" y="97079"/>
                  </a:moveTo>
                  <a:cubicBezTo>
                    <a:pt x="32509" y="97079"/>
                    <a:pt x="32509" y="96168"/>
                    <a:pt x="32509" y="91006"/>
                  </a:cubicBezTo>
                  <a:lnTo>
                    <a:pt x="32509" y="12813"/>
                  </a:lnTo>
                  <a:cubicBezTo>
                    <a:pt x="32509" y="7651"/>
                    <a:pt x="32509" y="6740"/>
                    <a:pt x="40252" y="6740"/>
                  </a:cubicBezTo>
                  <a:lnTo>
                    <a:pt x="62572" y="6740"/>
                  </a:lnTo>
                  <a:cubicBezTo>
                    <a:pt x="80639" y="6740"/>
                    <a:pt x="91419" y="14331"/>
                    <a:pt x="95519" y="18279"/>
                  </a:cubicBezTo>
                  <a:cubicBezTo>
                    <a:pt x="101137" y="23897"/>
                    <a:pt x="107665" y="32855"/>
                    <a:pt x="107665" y="52745"/>
                  </a:cubicBezTo>
                  <a:cubicBezTo>
                    <a:pt x="107665" y="66106"/>
                    <a:pt x="104629" y="77341"/>
                    <a:pt x="95974" y="85692"/>
                  </a:cubicBezTo>
                  <a:cubicBezTo>
                    <a:pt x="90964" y="90399"/>
                    <a:pt x="80184" y="97079"/>
                    <a:pt x="62572" y="97079"/>
                  </a:cubicBezTo>
                  <a:lnTo>
                    <a:pt x="40252" y="97079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7E6EA89-12B0-6144-656D-1E733DA6038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861317" y="4246291"/>
              <a:ext cx="153348" cy="103700"/>
            </a:xfrm>
            <a:custGeom>
              <a:avLst/>
              <a:gdLst>
                <a:gd name="connsiteX0" fmla="*/ 36006 w 153348"/>
                <a:gd name="connsiteY0" fmla="*/ 3703 h 103700"/>
                <a:gd name="connsiteX1" fmla="*/ 29477 w 153348"/>
                <a:gd name="connsiteY1" fmla="*/ 59 h 103700"/>
                <a:gd name="connsiteX2" fmla="*/ 174 w 153348"/>
                <a:gd name="connsiteY2" fmla="*/ 59 h 103700"/>
                <a:gd name="connsiteX3" fmla="*/ 174 w 153348"/>
                <a:gd name="connsiteY3" fmla="*/ 6740 h 103700"/>
                <a:gd name="connsiteX4" fmla="*/ 4729 w 153348"/>
                <a:gd name="connsiteY4" fmla="*/ 6740 h 103700"/>
                <a:gd name="connsiteX5" fmla="*/ 17027 w 153348"/>
                <a:gd name="connsiteY5" fmla="*/ 12965 h 103700"/>
                <a:gd name="connsiteX6" fmla="*/ 17027 w 153348"/>
                <a:gd name="connsiteY6" fmla="*/ 86907 h 103700"/>
                <a:gd name="connsiteX7" fmla="*/ 174 w 153348"/>
                <a:gd name="connsiteY7" fmla="*/ 97079 h 103700"/>
                <a:gd name="connsiteX8" fmla="*/ 174 w 153348"/>
                <a:gd name="connsiteY8" fmla="*/ 103760 h 103700"/>
                <a:gd name="connsiteX9" fmla="*/ 20519 w 153348"/>
                <a:gd name="connsiteY9" fmla="*/ 103152 h 103700"/>
                <a:gd name="connsiteX10" fmla="*/ 40865 w 153348"/>
                <a:gd name="connsiteY10" fmla="*/ 103760 h 103700"/>
                <a:gd name="connsiteX11" fmla="*/ 40865 w 153348"/>
                <a:gd name="connsiteY11" fmla="*/ 97079 h 103700"/>
                <a:gd name="connsiteX12" fmla="*/ 24012 w 153348"/>
                <a:gd name="connsiteY12" fmla="*/ 86907 h 103700"/>
                <a:gd name="connsiteX13" fmla="*/ 24012 w 153348"/>
                <a:gd name="connsiteY13" fmla="*/ 7651 h 103700"/>
                <a:gd name="connsiteX14" fmla="*/ 24163 w 153348"/>
                <a:gd name="connsiteY14" fmla="*/ 7651 h 103700"/>
                <a:gd name="connsiteX15" fmla="*/ 68194 w 153348"/>
                <a:gd name="connsiteY15" fmla="*/ 100116 h 103700"/>
                <a:gd name="connsiteX16" fmla="*/ 72901 w 153348"/>
                <a:gd name="connsiteY16" fmla="*/ 103760 h 103700"/>
                <a:gd name="connsiteX17" fmla="*/ 77456 w 153348"/>
                <a:gd name="connsiteY17" fmla="*/ 100268 h 103700"/>
                <a:gd name="connsiteX18" fmla="*/ 122246 w 153348"/>
                <a:gd name="connsiteY18" fmla="*/ 6436 h 103700"/>
                <a:gd name="connsiteX19" fmla="*/ 122398 w 153348"/>
                <a:gd name="connsiteY19" fmla="*/ 6436 h 103700"/>
                <a:gd name="connsiteX20" fmla="*/ 122398 w 153348"/>
                <a:gd name="connsiteY20" fmla="*/ 90854 h 103700"/>
                <a:gd name="connsiteX21" fmla="*/ 110100 w 153348"/>
                <a:gd name="connsiteY21" fmla="*/ 97079 h 103700"/>
                <a:gd name="connsiteX22" fmla="*/ 105545 w 153348"/>
                <a:gd name="connsiteY22" fmla="*/ 97079 h 103700"/>
                <a:gd name="connsiteX23" fmla="*/ 105545 w 153348"/>
                <a:gd name="connsiteY23" fmla="*/ 103760 h 103700"/>
                <a:gd name="connsiteX24" fmla="*/ 129534 w 153348"/>
                <a:gd name="connsiteY24" fmla="*/ 103152 h 103700"/>
                <a:gd name="connsiteX25" fmla="*/ 153523 w 153348"/>
                <a:gd name="connsiteY25" fmla="*/ 103760 h 103700"/>
                <a:gd name="connsiteX26" fmla="*/ 153523 w 153348"/>
                <a:gd name="connsiteY26" fmla="*/ 97079 h 103700"/>
                <a:gd name="connsiteX27" fmla="*/ 148968 w 153348"/>
                <a:gd name="connsiteY27" fmla="*/ 97079 h 103700"/>
                <a:gd name="connsiteX28" fmla="*/ 136670 w 153348"/>
                <a:gd name="connsiteY28" fmla="*/ 90854 h 103700"/>
                <a:gd name="connsiteX29" fmla="*/ 136670 w 153348"/>
                <a:gd name="connsiteY29" fmla="*/ 12965 h 103700"/>
                <a:gd name="connsiteX30" fmla="*/ 148968 w 153348"/>
                <a:gd name="connsiteY30" fmla="*/ 6740 h 103700"/>
                <a:gd name="connsiteX31" fmla="*/ 153523 w 153348"/>
                <a:gd name="connsiteY31" fmla="*/ 6740 h 103700"/>
                <a:gd name="connsiteX32" fmla="*/ 153523 w 153348"/>
                <a:gd name="connsiteY32" fmla="*/ 59 h 103700"/>
                <a:gd name="connsiteX33" fmla="*/ 124220 w 153348"/>
                <a:gd name="connsiteY33" fmla="*/ 59 h 103700"/>
                <a:gd name="connsiteX34" fmla="*/ 117843 w 153348"/>
                <a:gd name="connsiteY34" fmla="*/ 3552 h 103700"/>
                <a:gd name="connsiteX35" fmla="*/ 76849 w 153348"/>
                <a:gd name="connsiteY35" fmla="*/ 89488 h 103700"/>
                <a:gd name="connsiteX36" fmla="*/ 36006 w 153348"/>
                <a:gd name="connsiteY36" fmla="*/ 3703 h 1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348" h="103700">
                  <a:moveTo>
                    <a:pt x="36006" y="3703"/>
                  </a:moveTo>
                  <a:cubicBezTo>
                    <a:pt x="34336" y="59"/>
                    <a:pt x="32666" y="59"/>
                    <a:pt x="29477" y="59"/>
                  </a:cubicBezTo>
                  <a:lnTo>
                    <a:pt x="174" y="59"/>
                  </a:lnTo>
                  <a:lnTo>
                    <a:pt x="174" y="6740"/>
                  </a:lnTo>
                  <a:lnTo>
                    <a:pt x="4729" y="6740"/>
                  </a:lnTo>
                  <a:cubicBezTo>
                    <a:pt x="17027" y="6740"/>
                    <a:pt x="17027" y="8258"/>
                    <a:pt x="17027" y="12965"/>
                  </a:cubicBezTo>
                  <a:lnTo>
                    <a:pt x="17027" y="86907"/>
                  </a:lnTo>
                  <a:cubicBezTo>
                    <a:pt x="17027" y="90854"/>
                    <a:pt x="17027" y="97079"/>
                    <a:pt x="174" y="97079"/>
                  </a:cubicBezTo>
                  <a:lnTo>
                    <a:pt x="174" y="103760"/>
                  </a:lnTo>
                  <a:cubicBezTo>
                    <a:pt x="7007" y="103304"/>
                    <a:pt x="13687" y="103152"/>
                    <a:pt x="20519" y="103152"/>
                  </a:cubicBezTo>
                  <a:cubicBezTo>
                    <a:pt x="24771" y="103152"/>
                    <a:pt x="34640" y="103304"/>
                    <a:pt x="40865" y="103760"/>
                  </a:cubicBezTo>
                  <a:lnTo>
                    <a:pt x="40865" y="97079"/>
                  </a:lnTo>
                  <a:cubicBezTo>
                    <a:pt x="24012" y="97079"/>
                    <a:pt x="24012" y="90854"/>
                    <a:pt x="24012" y="86907"/>
                  </a:cubicBezTo>
                  <a:lnTo>
                    <a:pt x="24012" y="7651"/>
                  </a:lnTo>
                  <a:lnTo>
                    <a:pt x="24163" y="7651"/>
                  </a:lnTo>
                  <a:lnTo>
                    <a:pt x="68194" y="100116"/>
                  </a:lnTo>
                  <a:cubicBezTo>
                    <a:pt x="69409" y="102697"/>
                    <a:pt x="70775" y="103760"/>
                    <a:pt x="72901" y="103760"/>
                  </a:cubicBezTo>
                  <a:cubicBezTo>
                    <a:pt x="75786" y="103760"/>
                    <a:pt x="76849" y="101634"/>
                    <a:pt x="77456" y="100268"/>
                  </a:cubicBezTo>
                  <a:lnTo>
                    <a:pt x="122246" y="6436"/>
                  </a:lnTo>
                  <a:lnTo>
                    <a:pt x="122398" y="6436"/>
                  </a:lnTo>
                  <a:lnTo>
                    <a:pt x="122398" y="90854"/>
                  </a:lnTo>
                  <a:cubicBezTo>
                    <a:pt x="122398" y="95561"/>
                    <a:pt x="122398" y="97079"/>
                    <a:pt x="110100" y="97079"/>
                  </a:cubicBezTo>
                  <a:lnTo>
                    <a:pt x="105545" y="97079"/>
                  </a:lnTo>
                  <a:lnTo>
                    <a:pt x="105545" y="103760"/>
                  </a:lnTo>
                  <a:cubicBezTo>
                    <a:pt x="112529" y="103456"/>
                    <a:pt x="121335" y="103152"/>
                    <a:pt x="129534" y="103152"/>
                  </a:cubicBezTo>
                  <a:cubicBezTo>
                    <a:pt x="137733" y="103152"/>
                    <a:pt x="146387" y="103456"/>
                    <a:pt x="153523" y="103760"/>
                  </a:cubicBezTo>
                  <a:lnTo>
                    <a:pt x="153523" y="97079"/>
                  </a:lnTo>
                  <a:lnTo>
                    <a:pt x="148968" y="97079"/>
                  </a:lnTo>
                  <a:cubicBezTo>
                    <a:pt x="136670" y="97079"/>
                    <a:pt x="136670" y="95561"/>
                    <a:pt x="136670" y="90854"/>
                  </a:cubicBezTo>
                  <a:lnTo>
                    <a:pt x="136670" y="12965"/>
                  </a:lnTo>
                  <a:cubicBezTo>
                    <a:pt x="136670" y="8258"/>
                    <a:pt x="136670" y="6740"/>
                    <a:pt x="148968" y="6740"/>
                  </a:cubicBezTo>
                  <a:lnTo>
                    <a:pt x="153523" y="6740"/>
                  </a:lnTo>
                  <a:lnTo>
                    <a:pt x="153523" y="59"/>
                  </a:lnTo>
                  <a:lnTo>
                    <a:pt x="124220" y="59"/>
                  </a:lnTo>
                  <a:cubicBezTo>
                    <a:pt x="120880" y="59"/>
                    <a:pt x="119513" y="59"/>
                    <a:pt x="117843" y="3552"/>
                  </a:cubicBezTo>
                  <a:lnTo>
                    <a:pt x="76849" y="89488"/>
                  </a:lnTo>
                  <a:lnTo>
                    <a:pt x="36006" y="3703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E714FC6-0116-FD34-4EAD-D90369297F4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52609" y="4307782"/>
              <a:ext cx="115846" cy="8502"/>
            </a:xfrm>
            <a:custGeom>
              <a:avLst/>
              <a:gdLst>
                <a:gd name="connsiteX0" fmla="*/ 109498 w 115846"/>
                <a:gd name="connsiteY0" fmla="*/ 8562 h 8502"/>
                <a:gd name="connsiteX1" fmla="*/ 116027 w 115846"/>
                <a:gd name="connsiteY1" fmla="*/ 4311 h 8502"/>
                <a:gd name="connsiteX2" fmla="*/ 109498 w 115846"/>
                <a:gd name="connsiteY2" fmla="*/ 59 h 8502"/>
                <a:gd name="connsiteX3" fmla="*/ 6709 w 115846"/>
                <a:gd name="connsiteY3" fmla="*/ 59 h 8502"/>
                <a:gd name="connsiteX4" fmla="*/ 180 w 115846"/>
                <a:gd name="connsiteY4" fmla="*/ 4311 h 8502"/>
                <a:gd name="connsiteX5" fmla="*/ 6709 w 115846"/>
                <a:gd name="connsiteY5" fmla="*/ 8562 h 8502"/>
                <a:gd name="connsiteX6" fmla="*/ 109498 w 115846"/>
                <a:gd name="connsiteY6" fmla="*/ 8562 h 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46" h="8502">
                  <a:moveTo>
                    <a:pt x="109498" y="8562"/>
                  </a:moveTo>
                  <a:cubicBezTo>
                    <a:pt x="111927" y="8562"/>
                    <a:pt x="116027" y="8562"/>
                    <a:pt x="116027" y="4311"/>
                  </a:cubicBezTo>
                  <a:cubicBezTo>
                    <a:pt x="116027" y="59"/>
                    <a:pt x="111927" y="59"/>
                    <a:pt x="109498" y="59"/>
                  </a:cubicBezTo>
                  <a:lnTo>
                    <a:pt x="6709" y="59"/>
                  </a:lnTo>
                  <a:cubicBezTo>
                    <a:pt x="4280" y="59"/>
                    <a:pt x="180" y="59"/>
                    <a:pt x="180" y="4311"/>
                  </a:cubicBezTo>
                  <a:cubicBezTo>
                    <a:pt x="180" y="8562"/>
                    <a:pt x="4280" y="8562"/>
                    <a:pt x="6709" y="8562"/>
                  </a:cubicBezTo>
                  <a:lnTo>
                    <a:pt x="109498" y="8562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1CBC54C-9689-F1C1-E45B-61528C0E366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205252" y="4282882"/>
              <a:ext cx="91250" cy="67109"/>
            </a:xfrm>
            <a:custGeom>
              <a:avLst/>
              <a:gdLst>
                <a:gd name="connsiteX0" fmla="*/ 78834 w 91250"/>
                <a:gd name="connsiteY0" fmla="*/ 21316 h 67109"/>
                <a:gd name="connsiteX1" fmla="*/ 53326 w 91250"/>
                <a:gd name="connsiteY1" fmla="*/ 59 h 67109"/>
                <a:gd name="connsiteX2" fmla="*/ 25086 w 91250"/>
                <a:gd name="connsiteY2" fmla="*/ 14939 h 67109"/>
                <a:gd name="connsiteX3" fmla="*/ 25086 w 91250"/>
                <a:gd name="connsiteY3" fmla="*/ 59 h 67109"/>
                <a:gd name="connsiteX4" fmla="*/ 185 w 91250"/>
                <a:gd name="connsiteY4" fmla="*/ 1729 h 67109"/>
                <a:gd name="connsiteX5" fmla="*/ 185 w 91250"/>
                <a:gd name="connsiteY5" fmla="*/ 8410 h 67109"/>
                <a:gd name="connsiteX6" fmla="*/ 12787 w 91250"/>
                <a:gd name="connsiteY6" fmla="*/ 16913 h 67109"/>
                <a:gd name="connsiteX7" fmla="*/ 12787 w 91250"/>
                <a:gd name="connsiteY7" fmla="*/ 54415 h 67109"/>
                <a:gd name="connsiteX8" fmla="*/ 2918 w 91250"/>
                <a:gd name="connsiteY8" fmla="*/ 60488 h 67109"/>
                <a:gd name="connsiteX9" fmla="*/ 185 w 91250"/>
                <a:gd name="connsiteY9" fmla="*/ 60488 h 67109"/>
                <a:gd name="connsiteX10" fmla="*/ 185 w 91250"/>
                <a:gd name="connsiteY10" fmla="*/ 67169 h 67109"/>
                <a:gd name="connsiteX11" fmla="*/ 19620 w 91250"/>
                <a:gd name="connsiteY11" fmla="*/ 66561 h 67109"/>
                <a:gd name="connsiteX12" fmla="*/ 38902 w 91250"/>
                <a:gd name="connsiteY12" fmla="*/ 67169 h 67109"/>
                <a:gd name="connsiteX13" fmla="*/ 38902 w 91250"/>
                <a:gd name="connsiteY13" fmla="*/ 60488 h 67109"/>
                <a:gd name="connsiteX14" fmla="*/ 36169 w 91250"/>
                <a:gd name="connsiteY14" fmla="*/ 60488 h 67109"/>
                <a:gd name="connsiteX15" fmla="*/ 26300 w 91250"/>
                <a:gd name="connsiteY15" fmla="*/ 54415 h 67109"/>
                <a:gd name="connsiteX16" fmla="*/ 26300 w 91250"/>
                <a:gd name="connsiteY16" fmla="*/ 27996 h 67109"/>
                <a:gd name="connsiteX17" fmla="*/ 51504 w 91250"/>
                <a:gd name="connsiteY17" fmla="*/ 5070 h 67109"/>
                <a:gd name="connsiteX18" fmla="*/ 65321 w 91250"/>
                <a:gd name="connsiteY18" fmla="*/ 21164 h 67109"/>
                <a:gd name="connsiteX19" fmla="*/ 65321 w 91250"/>
                <a:gd name="connsiteY19" fmla="*/ 54415 h 67109"/>
                <a:gd name="connsiteX20" fmla="*/ 55452 w 91250"/>
                <a:gd name="connsiteY20" fmla="*/ 60488 h 67109"/>
                <a:gd name="connsiteX21" fmla="*/ 52719 w 91250"/>
                <a:gd name="connsiteY21" fmla="*/ 60488 h 67109"/>
                <a:gd name="connsiteX22" fmla="*/ 52719 w 91250"/>
                <a:gd name="connsiteY22" fmla="*/ 67169 h 67109"/>
                <a:gd name="connsiteX23" fmla="*/ 72153 w 91250"/>
                <a:gd name="connsiteY23" fmla="*/ 66561 h 67109"/>
                <a:gd name="connsiteX24" fmla="*/ 91436 w 91250"/>
                <a:gd name="connsiteY24" fmla="*/ 67169 h 67109"/>
                <a:gd name="connsiteX25" fmla="*/ 91436 w 91250"/>
                <a:gd name="connsiteY25" fmla="*/ 60488 h 67109"/>
                <a:gd name="connsiteX26" fmla="*/ 88703 w 91250"/>
                <a:gd name="connsiteY26" fmla="*/ 60488 h 67109"/>
                <a:gd name="connsiteX27" fmla="*/ 78834 w 91250"/>
                <a:gd name="connsiteY27" fmla="*/ 54415 h 67109"/>
                <a:gd name="connsiteX28" fmla="*/ 78834 w 91250"/>
                <a:gd name="connsiteY28" fmla="*/ 21316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250" h="67109">
                  <a:moveTo>
                    <a:pt x="78834" y="21316"/>
                  </a:moveTo>
                  <a:cubicBezTo>
                    <a:pt x="78834" y="4614"/>
                    <a:pt x="67446" y="59"/>
                    <a:pt x="53326" y="59"/>
                  </a:cubicBezTo>
                  <a:cubicBezTo>
                    <a:pt x="37080" y="59"/>
                    <a:pt x="28578" y="9017"/>
                    <a:pt x="25086" y="14939"/>
                  </a:cubicBezTo>
                  <a:lnTo>
                    <a:pt x="25086" y="59"/>
                  </a:lnTo>
                  <a:lnTo>
                    <a:pt x="185" y="1729"/>
                  </a:lnTo>
                  <a:lnTo>
                    <a:pt x="185" y="8410"/>
                  </a:lnTo>
                  <a:cubicBezTo>
                    <a:pt x="11421" y="8410"/>
                    <a:pt x="12787" y="9473"/>
                    <a:pt x="12787" y="16913"/>
                  </a:cubicBezTo>
                  <a:lnTo>
                    <a:pt x="12787" y="54415"/>
                  </a:lnTo>
                  <a:cubicBezTo>
                    <a:pt x="12787" y="59121"/>
                    <a:pt x="12787" y="60488"/>
                    <a:pt x="2918" y="60488"/>
                  </a:cubicBezTo>
                  <a:lnTo>
                    <a:pt x="185" y="60488"/>
                  </a:lnTo>
                  <a:lnTo>
                    <a:pt x="185" y="67169"/>
                  </a:lnTo>
                  <a:cubicBezTo>
                    <a:pt x="6714" y="66713"/>
                    <a:pt x="13091" y="66561"/>
                    <a:pt x="19620" y="66561"/>
                  </a:cubicBezTo>
                  <a:cubicBezTo>
                    <a:pt x="25997" y="66561"/>
                    <a:pt x="32525" y="66713"/>
                    <a:pt x="38902" y="67169"/>
                  </a:cubicBezTo>
                  <a:lnTo>
                    <a:pt x="38902" y="60488"/>
                  </a:lnTo>
                  <a:lnTo>
                    <a:pt x="36169" y="60488"/>
                  </a:lnTo>
                  <a:cubicBezTo>
                    <a:pt x="26300" y="60488"/>
                    <a:pt x="26300" y="59121"/>
                    <a:pt x="26300" y="54415"/>
                  </a:cubicBezTo>
                  <a:lnTo>
                    <a:pt x="26300" y="27996"/>
                  </a:lnTo>
                  <a:cubicBezTo>
                    <a:pt x="26300" y="10839"/>
                    <a:pt x="42091" y="5070"/>
                    <a:pt x="51504" y="5070"/>
                  </a:cubicBezTo>
                  <a:cubicBezTo>
                    <a:pt x="62740" y="5070"/>
                    <a:pt x="65321" y="11447"/>
                    <a:pt x="65321" y="21164"/>
                  </a:cubicBezTo>
                  <a:lnTo>
                    <a:pt x="65321" y="54415"/>
                  </a:lnTo>
                  <a:cubicBezTo>
                    <a:pt x="65321" y="59121"/>
                    <a:pt x="65321" y="60488"/>
                    <a:pt x="55452" y="60488"/>
                  </a:cubicBezTo>
                  <a:lnTo>
                    <a:pt x="52719" y="60488"/>
                  </a:lnTo>
                  <a:lnTo>
                    <a:pt x="52719" y="67169"/>
                  </a:lnTo>
                  <a:cubicBezTo>
                    <a:pt x="59248" y="66713"/>
                    <a:pt x="65624" y="66561"/>
                    <a:pt x="72153" y="66561"/>
                  </a:cubicBezTo>
                  <a:cubicBezTo>
                    <a:pt x="78530" y="66561"/>
                    <a:pt x="85059" y="66713"/>
                    <a:pt x="91436" y="67169"/>
                  </a:cubicBezTo>
                  <a:lnTo>
                    <a:pt x="91436" y="60488"/>
                  </a:lnTo>
                  <a:lnTo>
                    <a:pt x="88703" y="60488"/>
                  </a:lnTo>
                  <a:cubicBezTo>
                    <a:pt x="78834" y="60488"/>
                    <a:pt x="78834" y="59121"/>
                    <a:pt x="78834" y="54415"/>
                  </a:cubicBezTo>
                  <a:lnTo>
                    <a:pt x="78834" y="21316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20131A5-C0BF-0345-1A75-B548610891F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316546" y="4281971"/>
              <a:ext cx="73182" cy="69690"/>
            </a:xfrm>
            <a:custGeom>
              <a:avLst/>
              <a:gdLst>
                <a:gd name="connsiteX0" fmla="*/ 68817 w 73182"/>
                <a:gd name="connsiteY0" fmla="*/ 33918 h 69690"/>
                <a:gd name="connsiteX1" fmla="*/ 73372 w 73182"/>
                <a:gd name="connsiteY1" fmla="*/ 30274 h 69690"/>
                <a:gd name="connsiteX2" fmla="*/ 39513 w 73182"/>
                <a:gd name="connsiteY2" fmla="*/ 59 h 69690"/>
                <a:gd name="connsiteX3" fmla="*/ 189 w 73182"/>
                <a:gd name="connsiteY3" fmla="*/ 34677 h 69690"/>
                <a:gd name="connsiteX4" fmla="*/ 41791 w 73182"/>
                <a:gd name="connsiteY4" fmla="*/ 69750 h 69690"/>
                <a:gd name="connsiteX5" fmla="*/ 73372 w 73182"/>
                <a:gd name="connsiteY5" fmla="*/ 50012 h 69690"/>
                <a:gd name="connsiteX6" fmla="*/ 70183 w 73182"/>
                <a:gd name="connsiteY6" fmla="*/ 47431 h 69690"/>
                <a:gd name="connsiteX7" fmla="*/ 66691 w 73182"/>
                <a:gd name="connsiteY7" fmla="*/ 50163 h 69690"/>
                <a:gd name="connsiteX8" fmla="*/ 42702 w 73182"/>
                <a:gd name="connsiteY8" fmla="*/ 64284 h 69690"/>
                <a:gd name="connsiteX9" fmla="*/ 21294 w 73182"/>
                <a:gd name="connsiteY9" fmla="*/ 54870 h 69690"/>
                <a:gd name="connsiteX10" fmla="*/ 15372 w 73182"/>
                <a:gd name="connsiteY10" fmla="*/ 33918 h 69690"/>
                <a:gd name="connsiteX11" fmla="*/ 68817 w 73182"/>
                <a:gd name="connsiteY11" fmla="*/ 33918 h 69690"/>
                <a:gd name="connsiteX12" fmla="*/ 15676 w 73182"/>
                <a:gd name="connsiteY12" fmla="*/ 29211 h 69690"/>
                <a:gd name="connsiteX13" fmla="*/ 39361 w 73182"/>
                <a:gd name="connsiteY13" fmla="*/ 5070 h 69690"/>
                <a:gd name="connsiteX14" fmla="*/ 61681 w 73182"/>
                <a:gd name="connsiteY14" fmla="*/ 29211 h 69690"/>
                <a:gd name="connsiteX15" fmla="*/ 15676 w 73182"/>
                <a:gd name="connsiteY15" fmla="*/ 29211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182" h="69690">
                  <a:moveTo>
                    <a:pt x="68817" y="33918"/>
                  </a:moveTo>
                  <a:cubicBezTo>
                    <a:pt x="72005" y="33918"/>
                    <a:pt x="73372" y="33918"/>
                    <a:pt x="73372" y="30274"/>
                  </a:cubicBezTo>
                  <a:cubicBezTo>
                    <a:pt x="73372" y="20101"/>
                    <a:pt x="67906" y="59"/>
                    <a:pt x="39513" y="59"/>
                  </a:cubicBezTo>
                  <a:cubicBezTo>
                    <a:pt x="16435" y="59"/>
                    <a:pt x="189" y="16609"/>
                    <a:pt x="189" y="34677"/>
                  </a:cubicBezTo>
                  <a:cubicBezTo>
                    <a:pt x="189" y="53959"/>
                    <a:pt x="18713" y="69750"/>
                    <a:pt x="41791" y="69750"/>
                  </a:cubicBezTo>
                  <a:cubicBezTo>
                    <a:pt x="65932" y="69750"/>
                    <a:pt x="73372" y="52896"/>
                    <a:pt x="73372" y="50012"/>
                  </a:cubicBezTo>
                  <a:cubicBezTo>
                    <a:pt x="73372" y="47431"/>
                    <a:pt x="70942" y="47431"/>
                    <a:pt x="70183" y="47431"/>
                  </a:cubicBezTo>
                  <a:cubicBezTo>
                    <a:pt x="67906" y="47431"/>
                    <a:pt x="67602" y="48038"/>
                    <a:pt x="66691" y="50163"/>
                  </a:cubicBezTo>
                  <a:cubicBezTo>
                    <a:pt x="62440" y="60640"/>
                    <a:pt x="51204" y="64284"/>
                    <a:pt x="42702" y="64284"/>
                  </a:cubicBezTo>
                  <a:cubicBezTo>
                    <a:pt x="30403" y="64284"/>
                    <a:pt x="23571" y="57451"/>
                    <a:pt x="21294" y="54870"/>
                  </a:cubicBezTo>
                  <a:cubicBezTo>
                    <a:pt x="15372" y="47582"/>
                    <a:pt x="15372" y="38017"/>
                    <a:pt x="15372" y="33918"/>
                  </a:cubicBezTo>
                  <a:lnTo>
                    <a:pt x="68817" y="33918"/>
                  </a:lnTo>
                  <a:close/>
                  <a:moveTo>
                    <a:pt x="15676" y="29211"/>
                  </a:moveTo>
                  <a:cubicBezTo>
                    <a:pt x="17498" y="9169"/>
                    <a:pt x="32225" y="5070"/>
                    <a:pt x="39361" y="5070"/>
                  </a:cubicBezTo>
                  <a:cubicBezTo>
                    <a:pt x="60466" y="5070"/>
                    <a:pt x="61529" y="24808"/>
                    <a:pt x="61681" y="29211"/>
                  </a:cubicBezTo>
                  <a:lnTo>
                    <a:pt x="15676" y="29211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612AB9-DED2-E19C-DB95-978DC87A313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411914" y="4282882"/>
              <a:ext cx="91250" cy="68779"/>
            </a:xfrm>
            <a:custGeom>
              <a:avLst/>
              <a:gdLst>
                <a:gd name="connsiteX0" fmla="*/ 52726 w 91250"/>
                <a:gd name="connsiteY0" fmla="*/ 1729 h 68779"/>
                <a:gd name="connsiteX1" fmla="*/ 52726 w 91250"/>
                <a:gd name="connsiteY1" fmla="*/ 8410 h 68779"/>
                <a:gd name="connsiteX2" fmla="*/ 65328 w 91250"/>
                <a:gd name="connsiteY2" fmla="*/ 16913 h 68779"/>
                <a:gd name="connsiteX3" fmla="*/ 65328 w 91250"/>
                <a:gd name="connsiteY3" fmla="*/ 41661 h 68779"/>
                <a:gd name="connsiteX4" fmla="*/ 42401 w 91250"/>
                <a:gd name="connsiteY4" fmla="*/ 63828 h 68779"/>
                <a:gd name="connsiteX5" fmla="*/ 26307 w 91250"/>
                <a:gd name="connsiteY5" fmla="*/ 49860 h 68779"/>
                <a:gd name="connsiteX6" fmla="*/ 26307 w 91250"/>
                <a:gd name="connsiteY6" fmla="*/ 59 h 68779"/>
                <a:gd name="connsiteX7" fmla="*/ 192 w 91250"/>
                <a:gd name="connsiteY7" fmla="*/ 1729 h 68779"/>
                <a:gd name="connsiteX8" fmla="*/ 192 w 91250"/>
                <a:gd name="connsiteY8" fmla="*/ 8410 h 68779"/>
                <a:gd name="connsiteX9" fmla="*/ 12794 w 91250"/>
                <a:gd name="connsiteY9" fmla="*/ 17368 h 68779"/>
                <a:gd name="connsiteX10" fmla="*/ 12794 w 91250"/>
                <a:gd name="connsiteY10" fmla="*/ 50467 h 68779"/>
                <a:gd name="connsiteX11" fmla="*/ 41187 w 91250"/>
                <a:gd name="connsiteY11" fmla="*/ 68839 h 68779"/>
                <a:gd name="connsiteX12" fmla="*/ 65935 w 91250"/>
                <a:gd name="connsiteY12" fmla="*/ 55933 h 68779"/>
                <a:gd name="connsiteX13" fmla="*/ 65935 w 91250"/>
                <a:gd name="connsiteY13" fmla="*/ 68839 h 68779"/>
                <a:gd name="connsiteX14" fmla="*/ 91442 w 91250"/>
                <a:gd name="connsiteY14" fmla="*/ 67169 h 68779"/>
                <a:gd name="connsiteX15" fmla="*/ 91442 w 91250"/>
                <a:gd name="connsiteY15" fmla="*/ 60488 h 68779"/>
                <a:gd name="connsiteX16" fmla="*/ 78841 w 91250"/>
                <a:gd name="connsiteY16" fmla="*/ 51985 h 68779"/>
                <a:gd name="connsiteX17" fmla="*/ 78841 w 91250"/>
                <a:gd name="connsiteY17" fmla="*/ 59 h 68779"/>
                <a:gd name="connsiteX18" fmla="*/ 52726 w 91250"/>
                <a:gd name="connsiteY18" fmla="*/ 1729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50" h="68779">
                  <a:moveTo>
                    <a:pt x="52726" y="1729"/>
                  </a:moveTo>
                  <a:lnTo>
                    <a:pt x="52726" y="8410"/>
                  </a:lnTo>
                  <a:cubicBezTo>
                    <a:pt x="63961" y="8410"/>
                    <a:pt x="65328" y="9473"/>
                    <a:pt x="65328" y="16913"/>
                  </a:cubicBezTo>
                  <a:lnTo>
                    <a:pt x="65328" y="41661"/>
                  </a:lnTo>
                  <a:cubicBezTo>
                    <a:pt x="65328" y="55629"/>
                    <a:pt x="54851" y="63828"/>
                    <a:pt x="42401" y="63828"/>
                  </a:cubicBezTo>
                  <a:cubicBezTo>
                    <a:pt x="26914" y="63828"/>
                    <a:pt x="26307" y="57603"/>
                    <a:pt x="26307" y="49860"/>
                  </a:cubicBezTo>
                  <a:lnTo>
                    <a:pt x="26307" y="59"/>
                  </a:lnTo>
                  <a:lnTo>
                    <a:pt x="192" y="1729"/>
                  </a:lnTo>
                  <a:lnTo>
                    <a:pt x="192" y="8410"/>
                  </a:lnTo>
                  <a:cubicBezTo>
                    <a:pt x="11883" y="8410"/>
                    <a:pt x="12794" y="9625"/>
                    <a:pt x="12794" y="17368"/>
                  </a:cubicBezTo>
                  <a:lnTo>
                    <a:pt x="12794" y="50467"/>
                  </a:lnTo>
                  <a:cubicBezTo>
                    <a:pt x="14161" y="67472"/>
                    <a:pt x="31318" y="68839"/>
                    <a:pt x="41187" y="68839"/>
                  </a:cubicBezTo>
                  <a:cubicBezTo>
                    <a:pt x="53940" y="68839"/>
                    <a:pt x="61380" y="63069"/>
                    <a:pt x="65935" y="55933"/>
                  </a:cubicBezTo>
                  <a:lnTo>
                    <a:pt x="65935" y="68839"/>
                  </a:lnTo>
                  <a:lnTo>
                    <a:pt x="91442" y="67169"/>
                  </a:lnTo>
                  <a:lnTo>
                    <a:pt x="91442" y="60488"/>
                  </a:lnTo>
                  <a:cubicBezTo>
                    <a:pt x="80207" y="60488"/>
                    <a:pt x="78841" y="59425"/>
                    <a:pt x="78841" y="51985"/>
                  </a:cubicBezTo>
                  <a:lnTo>
                    <a:pt x="78841" y="59"/>
                  </a:lnTo>
                  <a:lnTo>
                    <a:pt x="52726" y="1729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BD99E6-98E7-B9A8-1FC4-0FFAD3ADC40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54624" y="4387443"/>
              <a:ext cx="973897" cy="12145"/>
            </a:xfrm>
            <a:custGeom>
              <a:avLst/>
              <a:gdLst>
                <a:gd name="connsiteX0" fmla="*/ 0 w 973897"/>
                <a:gd name="connsiteY0" fmla="*/ 0 h 12145"/>
                <a:gd name="connsiteX1" fmla="*/ 973897 w 973897"/>
                <a:gd name="connsiteY1" fmla="*/ 0 h 12145"/>
                <a:gd name="connsiteX2" fmla="*/ 973897 w 973897"/>
                <a:gd name="connsiteY2" fmla="*/ 12146 h 12145"/>
                <a:gd name="connsiteX3" fmla="*/ 0 w 973897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897" h="12145">
                  <a:moveTo>
                    <a:pt x="0" y="0"/>
                  </a:moveTo>
                  <a:lnTo>
                    <a:pt x="973897" y="0"/>
                  </a:lnTo>
                  <a:lnTo>
                    <a:pt x="973897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B270CDD-EA05-C357-C500-1D14A3420B8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99800" y="4482531"/>
              <a:ext cx="123073" cy="93740"/>
            </a:xfrm>
            <a:custGeom>
              <a:avLst/>
              <a:gdLst>
                <a:gd name="connsiteX0" fmla="*/ 111984 w 123073"/>
                <a:gd name="connsiteY0" fmla="*/ 14521 h 93740"/>
                <a:gd name="connsiteX1" fmla="*/ 119848 w 123073"/>
                <a:gd name="connsiteY1" fmla="*/ 12821 h 93740"/>
                <a:gd name="connsiteX2" fmla="*/ 123249 w 123073"/>
                <a:gd name="connsiteY2" fmla="*/ 6019 h 93740"/>
                <a:gd name="connsiteX3" fmla="*/ 114109 w 123073"/>
                <a:gd name="connsiteY3" fmla="*/ 67 h 93740"/>
                <a:gd name="connsiteX4" fmla="*/ 59693 w 123073"/>
                <a:gd name="connsiteY4" fmla="*/ 67 h 93740"/>
                <a:gd name="connsiteX5" fmla="*/ 175 w 123073"/>
                <a:gd name="connsiteY5" fmla="*/ 59159 h 93740"/>
                <a:gd name="connsiteX6" fmla="*/ 36524 w 123073"/>
                <a:gd name="connsiteY6" fmla="*/ 93807 h 93740"/>
                <a:gd name="connsiteX7" fmla="*/ 93916 w 123073"/>
                <a:gd name="connsiteY7" fmla="*/ 37053 h 93740"/>
                <a:gd name="connsiteX8" fmla="*/ 87539 w 123073"/>
                <a:gd name="connsiteY8" fmla="*/ 14521 h 93740"/>
                <a:gd name="connsiteX9" fmla="*/ 111984 w 123073"/>
                <a:gd name="connsiteY9" fmla="*/ 14521 h 93740"/>
                <a:gd name="connsiteX10" fmla="*/ 36736 w 123073"/>
                <a:gd name="connsiteY10" fmla="*/ 87855 h 93740"/>
                <a:gd name="connsiteX11" fmla="*/ 15693 w 123073"/>
                <a:gd name="connsiteY11" fmla="*/ 65111 h 93740"/>
                <a:gd name="connsiteX12" fmla="*/ 56079 w 123073"/>
                <a:gd name="connsiteY12" fmla="*/ 14521 h 93740"/>
                <a:gd name="connsiteX13" fmla="*/ 77973 w 123073"/>
                <a:gd name="connsiteY13" fmla="*/ 34715 h 93740"/>
                <a:gd name="connsiteX14" fmla="*/ 65645 w 123073"/>
                <a:gd name="connsiteY14" fmla="*/ 71913 h 93740"/>
                <a:gd name="connsiteX15" fmla="*/ 36736 w 123073"/>
                <a:gd name="connsiteY15" fmla="*/ 87855 h 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073" h="93740">
                  <a:moveTo>
                    <a:pt x="111984" y="14521"/>
                  </a:moveTo>
                  <a:cubicBezTo>
                    <a:pt x="115597" y="14521"/>
                    <a:pt x="117510" y="14521"/>
                    <a:pt x="119848" y="12821"/>
                  </a:cubicBezTo>
                  <a:cubicBezTo>
                    <a:pt x="122612" y="10482"/>
                    <a:pt x="123249" y="7506"/>
                    <a:pt x="123249" y="6019"/>
                  </a:cubicBezTo>
                  <a:cubicBezTo>
                    <a:pt x="123249" y="67"/>
                    <a:pt x="117723" y="67"/>
                    <a:pt x="114109" y="67"/>
                  </a:cubicBezTo>
                  <a:lnTo>
                    <a:pt x="59693" y="67"/>
                  </a:lnTo>
                  <a:cubicBezTo>
                    <a:pt x="25683" y="67"/>
                    <a:pt x="175" y="33652"/>
                    <a:pt x="175" y="59159"/>
                  </a:cubicBezTo>
                  <a:cubicBezTo>
                    <a:pt x="175" y="78928"/>
                    <a:pt x="14842" y="93807"/>
                    <a:pt x="36524" y="93807"/>
                  </a:cubicBezTo>
                  <a:cubicBezTo>
                    <a:pt x="63307" y="93807"/>
                    <a:pt x="93916" y="69575"/>
                    <a:pt x="93916" y="37053"/>
                  </a:cubicBezTo>
                  <a:cubicBezTo>
                    <a:pt x="93916" y="33652"/>
                    <a:pt x="93916" y="24086"/>
                    <a:pt x="87539" y="14521"/>
                  </a:cubicBezTo>
                  <a:lnTo>
                    <a:pt x="111984" y="14521"/>
                  </a:lnTo>
                  <a:close/>
                  <a:moveTo>
                    <a:pt x="36736" y="87855"/>
                  </a:moveTo>
                  <a:cubicBezTo>
                    <a:pt x="25258" y="87855"/>
                    <a:pt x="15693" y="80203"/>
                    <a:pt x="15693" y="65111"/>
                  </a:cubicBezTo>
                  <a:cubicBezTo>
                    <a:pt x="15693" y="58734"/>
                    <a:pt x="19519" y="14521"/>
                    <a:pt x="56079" y="14521"/>
                  </a:cubicBezTo>
                  <a:cubicBezTo>
                    <a:pt x="66920" y="14521"/>
                    <a:pt x="77973" y="18560"/>
                    <a:pt x="77973" y="34715"/>
                  </a:cubicBezTo>
                  <a:cubicBezTo>
                    <a:pt x="77973" y="38541"/>
                    <a:pt x="76060" y="57671"/>
                    <a:pt x="65645" y="71913"/>
                  </a:cubicBezTo>
                  <a:cubicBezTo>
                    <a:pt x="56717" y="83604"/>
                    <a:pt x="44814" y="87855"/>
                    <a:pt x="36736" y="87855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045EE5B-6EB7-3561-C769-01BF82EEAC0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41031" y="4502195"/>
              <a:ext cx="127689" cy="102485"/>
            </a:xfrm>
            <a:custGeom>
              <a:avLst/>
              <a:gdLst>
                <a:gd name="connsiteX0" fmla="*/ 75336 w 127689"/>
                <a:gd name="connsiteY0" fmla="*/ 11911 h 102485"/>
                <a:gd name="connsiteX1" fmla="*/ 82928 w 127689"/>
                <a:gd name="connsiteY1" fmla="*/ 6900 h 102485"/>
                <a:gd name="connsiteX2" fmla="*/ 99174 w 127689"/>
                <a:gd name="connsiteY2" fmla="*/ 6900 h 102485"/>
                <a:gd name="connsiteX3" fmla="*/ 118304 w 127689"/>
                <a:gd name="connsiteY3" fmla="*/ 21020 h 102485"/>
                <a:gd name="connsiteX4" fmla="*/ 117241 w 127689"/>
                <a:gd name="connsiteY4" fmla="*/ 32256 h 102485"/>
                <a:gd name="connsiteX5" fmla="*/ 117090 w 127689"/>
                <a:gd name="connsiteY5" fmla="*/ 33622 h 102485"/>
                <a:gd name="connsiteX6" fmla="*/ 120278 w 127689"/>
                <a:gd name="connsiteY6" fmla="*/ 36355 h 102485"/>
                <a:gd name="connsiteX7" fmla="*/ 123770 w 127689"/>
                <a:gd name="connsiteY7" fmla="*/ 32256 h 102485"/>
                <a:gd name="connsiteX8" fmla="*/ 127566 w 127689"/>
                <a:gd name="connsiteY8" fmla="*/ 5078 h 102485"/>
                <a:gd name="connsiteX9" fmla="*/ 127870 w 127689"/>
                <a:gd name="connsiteY9" fmla="*/ 2649 h 102485"/>
                <a:gd name="connsiteX10" fmla="*/ 122859 w 127689"/>
                <a:gd name="connsiteY10" fmla="*/ 68 h 102485"/>
                <a:gd name="connsiteX11" fmla="*/ 16426 w 127689"/>
                <a:gd name="connsiteY11" fmla="*/ 68 h 102485"/>
                <a:gd name="connsiteX12" fmla="*/ 11112 w 127689"/>
                <a:gd name="connsiteY12" fmla="*/ 3256 h 102485"/>
                <a:gd name="connsiteX13" fmla="*/ 1091 w 127689"/>
                <a:gd name="connsiteY13" fmla="*/ 31193 h 102485"/>
                <a:gd name="connsiteX14" fmla="*/ 180 w 127689"/>
                <a:gd name="connsiteY14" fmla="*/ 33774 h 102485"/>
                <a:gd name="connsiteX15" fmla="*/ 3368 w 127689"/>
                <a:gd name="connsiteY15" fmla="*/ 36355 h 102485"/>
                <a:gd name="connsiteX16" fmla="*/ 7316 w 127689"/>
                <a:gd name="connsiteY16" fmla="*/ 32256 h 102485"/>
                <a:gd name="connsiteX17" fmla="*/ 39201 w 127689"/>
                <a:gd name="connsiteY17" fmla="*/ 6900 h 102485"/>
                <a:gd name="connsiteX18" fmla="*/ 55598 w 127689"/>
                <a:gd name="connsiteY18" fmla="*/ 6900 h 102485"/>
                <a:gd name="connsiteX19" fmla="*/ 60457 w 127689"/>
                <a:gd name="connsiteY19" fmla="*/ 7204 h 102485"/>
                <a:gd name="connsiteX20" fmla="*/ 60457 w 127689"/>
                <a:gd name="connsiteY20" fmla="*/ 8115 h 102485"/>
                <a:gd name="connsiteX21" fmla="*/ 40112 w 127689"/>
                <a:gd name="connsiteY21" fmla="*/ 89344 h 102485"/>
                <a:gd name="connsiteX22" fmla="*/ 22499 w 127689"/>
                <a:gd name="connsiteY22" fmla="*/ 95721 h 102485"/>
                <a:gd name="connsiteX23" fmla="*/ 19159 w 127689"/>
                <a:gd name="connsiteY23" fmla="*/ 95721 h 102485"/>
                <a:gd name="connsiteX24" fmla="*/ 15059 w 127689"/>
                <a:gd name="connsiteY24" fmla="*/ 96480 h 102485"/>
                <a:gd name="connsiteX25" fmla="*/ 13693 w 127689"/>
                <a:gd name="connsiteY25" fmla="*/ 99972 h 102485"/>
                <a:gd name="connsiteX26" fmla="*/ 16730 w 127689"/>
                <a:gd name="connsiteY26" fmla="*/ 102553 h 102485"/>
                <a:gd name="connsiteX27" fmla="*/ 30698 w 127689"/>
                <a:gd name="connsiteY27" fmla="*/ 102098 h 102485"/>
                <a:gd name="connsiteX28" fmla="*/ 44818 w 127689"/>
                <a:gd name="connsiteY28" fmla="*/ 101946 h 102485"/>
                <a:gd name="connsiteX29" fmla="*/ 59546 w 127689"/>
                <a:gd name="connsiteY29" fmla="*/ 102098 h 102485"/>
                <a:gd name="connsiteX30" fmla="*/ 73514 w 127689"/>
                <a:gd name="connsiteY30" fmla="*/ 102553 h 102485"/>
                <a:gd name="connsiteX31" fmla="*/ 77462 w 127689"/>
                <a:gd name="connsiteY31" fmla="*/ 98302 h 102485"/>
                <a:gd name="connsiteX32" fmla="*/ 72603 w 127689"/>
                <a:gd name="connsiteY32" fmla="*/ 95721 h 102485"/>
                <a:gd name="connsiteX33" fmla="*/ 69263 w 127689"/>
                <a:gd name="connsiteY33" fmla="*/ 95721 h 102485"/>
                <a:gd name="connsiteX34" fmla="*/ 57268 w 127689"/>
                <a:gd name="connsiteY34" fmla="*/ 94962 h 102485"/>
                <a:gd name="connsiteX35" fmla="*/ 55143 w 127689"/>
                <a:gd name="connsiteY35" fmla="*/ 92988 h 102485"/>
                <a:gd name="connsiteX36" fmla="*/ 55750 w 127689"/>
                <a:gd name="connsiteY36" fmla="*/ 89800 h 102485"/>
                <a:gd name="connsiteX37" fmla="*/ 75336 w 127689"/>
                <a:gd name="connsiteY37" fmla="*/ 11911 h 1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689" h="102485">
                  <a:moveTo>
                    <a:pt x="75336" y="11911"/>
                  </a:moveTo>
                  <a:cubicBezTo>
                    <a:pt x="76551" y="7204"/>
                    <a:pt x="76551" y="6900"/>
                    <a:pt x="82928" y="6900"/>
                  </a:cubicBezTo>
                  <a:lnTo>
                    <a:pt x="99174" y="6900"/>
                  </a:lnTo>
                  <a:cubicBezTo>
                    <a:pt x="116179" y="6900"/>
                    <a:pt x="118304" y="11607"/>
                    <a:pt x="118304" y="21020"/>
                  </a:cubicBezTo>
                  <a:cubicBezTo>
                    <a:pt x="118304" y="22083"/>
                    <a:pt x="118304" y="24968"/>
                    <a:pt x="117241" y="32256"/>
                  </a:cubicBezTo>
                  <a:lnTo>
                    <a:pt x="117090" y="33622"/>
                  </a:lnTo>
                  <a:cubicBezTo>
                    <a:pt x="117090" y="35141"/>
                    <a:pt x="118001" y="36355"/>
                    <a:pt x="120278" y="36355"/>
                  </a:cubicBezTo>
                  <a:cubicBezTo>
                    <a:pt x="123163" y="36355"/>
                    <a:pt x="123467" y="34989"/>
                    <a:pt x="123770" y="32256"/>
                  </a:cubicBezTo>
                  <a:lnTo>
                    <a:pt x="127566" y="5078"/>
                  </a:lnTo>
                  <a:cubicBezTo>
                    <a:pt x="127870" y="3560"/>
                    <a:pt x="127870" y="3256"/>
                    <a:pt x="127870" y="2649"/>
                  </a:cubicBezTo>
                  <a:cubicBezTo>
                    <a:pt x="127870" y="68"/>
                    <a:pt x="125440" y="68"/>
                    <a:pt x="122859" y="68"/>
                  </a:cubicBezTo>
                  <a:lnTo>
                    <a:pt x="16426" y="68"/>
                  </a:lnTo>
                  <a:cubicBezTo>
                    <a:pt x="12478" y="68"/>
                    <a:pt x="12326" y="68"/>
                    <a:pt x="11112" y="3256"/>
                  </a:cubicBezTo>
                  <a:lnTo>
                    <a:pt x="1091" y="31193"/>
                  </a:lnTo>
                  <a:cubicBezTo>
                    <a:pt x="939" y="31497"/>
                    <a:pt x="180" y="33622"/>
                    <a:pt x="180" y="33774"/>
                  </a:cubicBezTo>
                  <a:cubicBezTo>
                    <a:pt x="180" y="34685"/>
                    <a:pt x="787" y="36355"/>
                    <a:pt x="3368" y="36355"/>
                  </a:cubicBezTo>
                  <a:cubicBezTo>
                    <a:pt x="5798" y="36355"/>
                    <a:pt x="5950" y="35900"/>
                    <a:pt x="7316" y="32256"/>
                  </a:cubicBezTo>
                  <a:cubicBezTo>
                    <a:pt x="14148" y="14188"/>
                    <a:pt x="18552" y="6900"/>
                    <a:pt x="39201" y="6900"/>
                  </a:cubicBezTo>
                  <a:lnTo>
                    <a:pt x="55598" y="6900"/>
                  </a:lnTo>
                  <a:cubicBezTo>
                    <a:pt x="56813" y="6900"/>
                    <a:pt x="58938" y="6900"/>
                    <a:pt x="60457" y="7204"/>
                  </a:cubicBezTo>
                  <a:lnTo>
                    <a:pt x="60457" y="8115"/>
                  </a:lnTo>
                  <a:lnTo>
                    <a:pt x="40112" y="89344"/>
                  </a:lnTo>
                  <a:cubicBezTo>
                    <a:pt x="38897" y="94203"/>
                    <a:pt x="38441" y="95721"/>
                    <a:pt x="22499" y="95721"/>
                  </a:cubicBezTo>
                  <a:lnTo>
                    <a:pt x="19159" y="95721"/>
                  </a:lnTo>
                  <a:cubicBezTo>
                    <a:pt x="15970" y="95721"/>
                    <a:pt x="15819" y="95873"/>
                    <a:pt x="15059" y="96480"/>
                  </a:cubicBezTo>
                  <a:cubicBezTo>
                    <a:pt x="14300" y="97239"/>
                    <a:pt x="13693" y="98909"/>
                    <a:pt x="13693" y="99972"/>
                  </a:cubicBezTo>
                  <a:cubicBezTo>
                    <a:pt x="13693" y="100883"/>
                    <a:pt x="14300" y="102553"/>
                    <a:pt x="16730" y="102553"/>
                  </a:cubicBezTo>
                  <a:cubicBezTo>
                    <a:pt x="21284" y="102553"/>
                    <a:pt x="26143" y="102098"/>
                    <a:pt x="30698" y="102098"/>
                  </a:cubicBezTo>
                  <a:cubicBezTo>
                    <a:pt x="35405" y="102098"/>
                    <a:pt x="40112" y="101946"/>
                    <a:pt x="44818" y="101946"/>
                  </a:cubicBezTo>
                  <a:cubicBezTo>
                    <a:pt x="49677" y="101946"/>
                    <a:pt x="54687" y="102098"/>
                    <a:pt x="59546" y="102098"/>
                  </a:cubicBezTo>
                  <a:cubicBezTo>
                    <a:pt x="64101" y="102098"/>
                    <a:pt x="68959" y="102553"/>
                    <a:pt x="73514" y="102553"/>
                  </a:cubicBezTo>
                  <a:cubicBezTo>
                    <a:pt x="74577" y="102553"/>
                    <a:pt x="77462" y="102553"/>
                    <a:pt x="77462" y="98302"/>
                  </a:cubicBezTo>
                  <a:cubicBezTo>
                    <a:pt x="77462" y="95721"/>
                    <a:pt x="75184" y="95721"/>
                    <a:pt x="72603" y="95721"/>
                  </a:cubicBezTo>
                  <a:lnTo>
                    <a:pt x="69263" y="95721"/>
                  </a:lnTo>
                  <a:cubicBezTo>
                    <a:pt x="65315" y="95721"/>
                    <a:pt x="61216" y="95721"/>
                    <a:pt x="57268" y="94962"/>
                  </a:cubicBezTo>
                  <a:cubicBezTo>
                    <a:pt x="56054" y="94810"/>
                    <a:pt x="55143" y="94658"/>
                    <a:pt x="55143" y="92988"/>
                  </a:cubicBezTo>
                  <a:cubicBezTo>
                    <a:pt x="55143" y="92229"/>
                    <a:pt x="55143" y="91925"/>
                    <a:pt x="55750" y="89800"/>
                  </a:cubicBezTo>
                  <a:lnTo>
                    <a:pt x="75336" y="11911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E856F2D-15A6-B9EC-63B6-DA7631E2AE3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727518" y="4211317"/>
              <a:ext cx="58302" cy="364089"/>
            </a:xfrm>
            <a:custGeom>
              <a:avLst/>
              <a:gdLst>
                <a:gd name="connsiteX0" fmla="*/ 201 w 58302"/>
                <a:gd name="connsiteY0" fmla="*/ 364145 h 364089"/>
                <a:gd name="connsiteX1" fmla="*/ 58504 w 58302"/>
                <a:gd name="connsiteY1" fmla="*/ 364145 h 364089"/>
                <a:gd name="connsiteX2" fmla="*/ 58504 w 58302"/>
                <a:gd name="connsiteY2" fmla="*/ 351999 h 364089"/>
                <a:gd name="connsiteX3" fmla="*/ 12347 w 58302"/>
                <a:gd name="connsiteY3" fmla="*/ 351999 h 364089"/>
                <a:gd name="connsiteX4" fmla="*/ 12347 w 58302"/>
                <a:gd name="connsiteY4" fmla="*/ 12202 h 364089"/>
                <a:gd name="connsiteX5" fmla="*/ 58504 w 58302"/>
                <a:gd name="connsiteY5" fmla="*/ 12202 h 364089"/>
                <a:gd name="connsiteX6" fmla="*/ 58504 w 58302"/>
                <a:gd name="connsiteY6" fmla="*/ 55 h 364089"/>
                <a:gd name="connsiteX7" fmla="*/ 201 w 58302"/>
                <a:gd name="connsiteY7" fmla="*/ 55 h 364089"/>
                <a:gd name="connsiteX8" fmla="*/ 201 w 58302"/>
                <a:gd name="connsiteY8" fmla="*/ 364145 h 36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" h="364089">
                  <a:moveTo>
                    <a:pt x="201" y="364145"/>
                  </a:moveTo>
                  <a:lnTo>
                    <a:pt x="58504" y="364145"/>
                  </a:lnTo>
                  <a:lnTo>
                    <a:pt x="58504" y="351999"/>
                  </a:lnTo>
                  <a:lnTo>
                    <a:pt x="12347" y="351999"/>
                  </a:lnTo>
                  <a:lnTo>
                    <a:pt x="12347" y="12202"/>
                  </a:lnTo>
                  <a:lnTo>
                    <a:pt x="58504" y="12202"/>
                  </a:lnTo>
                  <a:lnTo>
                    <a:pt x="58504" y="55"/>
                  </a:lnTo>
                  <a:lnTo>
                    <a:pt x="201" y="55"/>
                  </a:lnTo>
                  <a:lnTo>
                    <a:pt x="201" y="364145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7C599F1-3FD1-003D-D942-669D19999A4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998801" y="4251191"/>
              <a:ext cx="195132" cy="95865"/>
            </a:xfrm>
            <a:custGeom>
              <a:avLst/>
              <a:gdLst>
                <a:gd name="connsiteX0" fmla="*/ 82473 w 195132"/>
                <a:gd name="connsiteY0" fmla="*/ 76582 h 95865"/>
                <a:gd name="connsiteX1" fmla="*/ 79498 w 195132"/>
                <a:gd name="connsiteY1" fmla="*/ 89123 h 95865"/>
                <a:gd name="connsiteX2" fmla="*/ 86725 w 195132"/>
                <a:gd name="connsiteY2" fmla="*/ 95925 h 95865"/>
                <a:gd name="connsiteX3" fmla="*/ 95015 w 195132"/>
                <a:gd name="connsiteY3" fmla="*/ 91249 h 95865"/>
                <a:gd name="connsiteX4" fmla="*/ 98841 w 195132"/>
                <a:gd name="connsiteY4" fmla="*/ 78070 h 95865"/>
                <a:gd name="connsiteX5" fmla="*/ 103517 w 195132"/>
                <a:gd name="connsiteY5" fmla="*/ 58939 h 95865"/>
                <a:gd name="connsiteX6" fmla="*/ 107131 w 195132"/>
                <a:gd name="connsiteY6" fmla="*/ 44697 h 95865"/>
                <a:gd name="connsiteX7" fmla="*/ 113720 w 195132"/>
                <a:gd name="connsiteY7" fmla="*/ 28543 h 95865"/>
                <a:gd name="connsiteX8" fmla="*/ 147730 w 195132"/>
                <a:gd name="connsiteY8" fmla="*/ 6011 h 95865"/>
                <a:gd name="connsiteX9" fmla="*/ 160271 w 195132"/>
                <a:gd name="connsiteY9" fmla="*/ 20890 h 95865"/>
                <a:gd name="connsiteX10" fmla="*/ 147730 w 195132"/>
                <a:gd name="connsiteY10" fmla="*/ 66166 h 95865"/>
                <a:gd name="connsiteX11" fmla="*/ 144542 w 195132"/>
                <a:gd name="connsiteY11" fmla="*/ 77645 h 95865"/>
                <a:gd name="connsiteX12" fmla="*/ 164735 w 195132"/>
                <a:gd name="connsiteY12" fmla="*/ 95925 h 95865"/>
                <a:gd name="connsiteX13" fmla="*/ 195344 w 195132"/>
                <a:gd name="connsiteY13" fmla="*/ 63403 h 95865"/>
                <a:gd name="connsiteX14" fmla="*/ 191943 w 195132"/>
                <a:gd name="connsiteY14" fmla="*/ 60640 h 95865"/>
                <a:gd name="connsiteX15" fmla="*/ 187905 w 195132"/>
                <a:gd name="connsiteY15" fmla="*/ 64253 h 95865"/>
                <a:gd name="connsiteX16" fmla="*/ 165373 w 195132"/>
                <a:gd name="connsiteY16" fmla="*/ 89973 h 95865"/>
                <a:gd name="connsiteX17" fmla="*/ 160059 w 195132"/>
                <a:gd name="connsiteY17" fmla="*/ 82534 h 95865"/>
                <a:gd name="connsiteX18" fmla="*/ 164948 w 195132"/>
                <a:gd name="connsiteY18" fmla="*/ 65316 h 95865"/>
                <a:gd name="connsiteX19" fmla="*/ 176214 w 195132"/>
                <a:gd name="connsiteY19" fmla="*/ 24291 h 95865"/>
                <a:gd name="connsiteX20" fmla="*/ 168349 w 195132"/>
                <a:gd name="connsiteY20" fmla="*/ 5798 h 95865"/>
                <a:gd name="connsiteX21" fmla="*/ 148580 w 195132"/>
                <a:gd name="connsiteY21" fmla="*/ 59 h 95865"/>
                <a:gd name="connsiteX22" fmla="*/ 110957 w 195132"/>
                <a:gd name="connsiteY22" fmla="*/ 21528 h 95865"/>
                <a:gd name="connsiteX23" fmla="*/ 83324 w 195132"/>
                <a:gd name="connsiteY23" fmla="*/ 59 h 95865"/>
                <a:gd name="connsiteX24" fmla="*/ 47401 w 195132"/>
                <a:gd name="connsiteY24" fmla="*/ 19402 h 95865"/>
                <a:gd name="connsiteX25" fmla="*/ 24656 w 195132"/>
                <a:gd name="connsiteY25" fmla="*/ 59 h 95865"/>
                <a:gd name="connsiteX26" fmla="*/ 7864 w 195132"/>
                <a:gd name="connsiteY26" fmla="*/ 11538 h 95865"/>
                <a:gd name="connsiteX27" fmla="*/ 212 w 195132"/>
                <a:gd name="connsiteY27" fmla="*/ 32581 h 95865"/>
                <a:gd name="connsiteX28" fmla="*/ 3825 w 195132"/>
                <a:gd name="connsiteY28" fmla="*/ 35345 h 95865"/>
                <a:gd name="connsiteX29" fmla="*/ 8502 w 195132"/>
                <a:gd name="connsiteY29" fmla="*/ 28968 h 95865"/>
                <a:gd name="connsiteX30" fmla="*/ 24019 w 195132"/>
                <a:gd name="connsiteY30" fmla="*/ 6011 h 95865"/>
                <a:gd name="connsiteX31" fmla="*/ 31033 w 195132"/>
                <a:gd name="connsiteY31" fmla="*/ 16427 h 95865"/>
                <a:gd name="connsiteX32" fmla="*/ 27632 w 195132"/>
                <a:gd name="connsiteY32" fmla="*/ 34069 h 95865"/>
                <a:gd name="connsiteX33" fmla="*/ 22956 w 195132"/>
                <a:gd name="connsiteY33" fmla="*/ 53200 h 95865"/>
                <a:gd name="connsiteX34" fmla="*/ 16154 w 195132"/>
                <a:gd name="connsiteY34" fmla="*/ 80408 h 95865"/>
                <a:gd name="connsiteX35" fmla="*/ 14028 w 195132"/>
                <a:gd name="connsiteY35" fmla="*/ 89123 h 95865"/>
                <a:gd name="connsiteX36" fmla="*/ 21255 w 195132"/>
                <a:gd name="connsiteY36" fmla="*/ 95925 h 95865"/>
                <a:gd name="connsiteX37" fmla="*/ 29545 w 195132"/>
                <a:gd name="connsiteY37" fmla="*/ 91249 h 95865"/>
                <a:gd name="connsiteX38" fmla="*/ 33371 w 195132"/>
                <a:gd name="connsiteY38" fmla="*/ 78070 h 95865"/>
                <a:gd name="connsiteX39" fmla="*/ 38048 w 195132"/>
                <a:gd name="connsiteY39" fmla="*/ 58939 h 95865"/>
                <a:gd name="connsiteX40" fmla="*/ 41661 w 195132"/>
                <a:gd name="connsiteY40" fmla="*/ 44697 h 95865"/>
                <a:gd name="connsiteX41" fmla="*/ 50589 w 195132"/>
                <a:gd name="connsiteY41" fmla="*/ 25567 h 95865"/>
                <a:gd name="connsiteX42" fmla="*/ 82473 w 195132"/>
                <a:gd name="connsiteY42" fmla="*/ 6011 h 95865"/>
                <a:gd name="connsiteX43" fmla="*/ 95015 w 195132"/>
                <a:gd name="connsiteY43" fmla="*/ 20890 h 95865"/>
                <a:gd name="connsiteX44" fmla="*/ 91401 w 195132"/>
                <a:gd name="connsiteY44" fmla="*/ 40871 h 95865"/>
                <a:gd name="connsiteX45" fmla="*/ 82473 w 195132"/>
                <a:gd name="connsiteY45" fmla="*/ 76582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5132" h="95865">
                  <a:moveTo>
                    <a:pt x="82473" y="76582"/>
                  </a:moveTo>
                  <a:cubicBezTo>
                    <a:pt x="81411" y="80833"/>
                    <a:pt x="79498" y="88060"/>
                    <a:pt x="79498" y="89123"/>
                  </a:cubicBezTo>
                  <a:cubicBezTo>
                    <a:pt x="79498" y="93799"/>
                    <a:pt x="83324" y="95925"/>
                    <a:pt x="86725" y="95925"/>
                  </a:cubicBezTo>
                  <a:cubicBezTo>
                    <a:pt x="90551" y="95925"/>
                    <a:pt x="93952" y="93162"/>
                    <a:pt x="95015" y="91249"/>
                  </a:cubicBezTo>
                  <a:cubicBezTo>
                    <a:pt x="96077" y="89336"/>
                    <a:pt x="97778" y="82534"/>
                    <a:pt x="98841" y="78070"/>
                  </a:cubicBezTo>
                  <a:cubicBezTo>
                    <a:pt x="99904" y="74031"/>
                    <a:pt x="102242" y="64253"/>
                    <a:pt x="103517" y="58939"/>
                  </a:cubicBezTo>
                  <a:cubicBezTo>
                    <a:pt x="104793" y="54263"/>
                    <a:pt x="106068" y="49586"/>
                    <a:pt x="107131" y="44697"/>
                  </a:cubicBezTo>
                  <a:cubicBezTo>
                    <a:pt x="109469" y="35557"/>
                    <a:pt x="109469" y="35132"/>
                    <a:pt x="113720" y="28543"/>
                  </a:cubicBezTo>
                  <a:cubicBezTo>
                    <a:pt x="120522" y="18127"/>
                    <a:pt x="131150" y="6011"/>
                    <a:pt x="147730" y="6011"/>
                  </a:cubicBezTo>
                  <a:cubicBezTo>
                    <a:pt x="159634" y="6011"/>
                    <a:pt x="160271" y="15789"/>
                    <a:pt x="160271" y="20890"/>
                  </a:cubicBezTo>
                  <a:cubicBezTo>
                    <a:pt x="160271" y="33644"/>
                    <a:pt x="151131" y="57239"/>
                    <a:pt x="147730" y="66166"/>
                  </a:cubicBezTo>
                  <a:cubicBezTo>
                    <a:pt x="145392" y="72118"/>
                    <a:pt x="144542" y="74031"/>
                    <a:pt x="144542" y="77645"/>
                  </a:cubicBezTo>
                  <a:cubicBezTo>
                    <a:pt x="144542" y="88910"/>
                    <a:pt x="153895" y="95925"/>
                    <a:pt x="164735" y="95925"/>
                  </a:cubicBezTo>
                  <a:cubicBezTo>
                    <a:pt x="185992" y="95925"/>
                    <a:pt x="195344" y="66591"/>
                    <a:pt x="195344" y="63403"/>
                  </a:cubicBezTo>
                  <a:cubicBezTo>
                    <a:pt x="195344" y="60640"/>
                    <a:pt x="192581" y="60640"/>
                    <a:pt x="191943" y="60640"/>
                  </a:cubicBezTo>
                  <a:cubicBezTo>
                    <a:pt x="188967" y="60640"/>
                    <a:pt x="188755" y="61915"/>
                    <a:pt x="187905" y="64253"/>
                  </a:cubicBezTo>
                  <a:cubicBezTo>
                    <a:pt x="183016" y="81258"/>
                    <a:pt x="173875" y="89973"/>
                    <a:pt x="165373" y="89973"/>
                  </a:cubicBezTo>
                  <a:cubicBezTo>
                    <a:pt x="160909" y="89973"/>
                    <a:pt x="160059" y="86997"/>
                    <a:pt x="160059" y="82534"/>
                  </a:cubicBezTo>
                  <a:cubicBezTo>
                    <a:pt x="160059" y="77645"/>
                    <a:pt x="161122" y="74881"/>
                    <a:pt x="164948" y="65316"/>
                  </a:cubicBezTo>
                  <a:cubicBezTo>
                    <a:pt x="167499" y="58727"/>
                    <a:pt x="176214" y="36195"/>
                    <a:pt x="176214" y="24291"/>
                  </a:cubicBezTo>
                  <a:cubicBezTo>
                    <a:pt x="176214" y="20890"/>
                    <a:pt x="176214" y="11963"/>
                    <a:pt x="168349" y="5798"/>
                  </a:cubicBezTo>
                  <a:cubicBezTo>
                    <a:pt x="164735" y="3035"/>
                    <a:pt x="158571" y="59"/>
                    <a:pt x="148580" y="59"/>
                  </a:cubicBezTo>
                  <a:cubicBezTo>
                    <a:pt x="129450" y="59"/>
                    <a:pt x="117759" y="12600"/>
                    <a:pt x="110957" y="21528"/>
                  </a:cubicBezTo>
                  <a:cubicBezTo>
                    <a:pt x="109256" y="3460"/>
                    <a:pt x="94164" y="59"/>
                    <a:pt x="83324" y="59"/>
                  </a:cubicBezTo>
                  <a:cubicBezTo>
                    <a:pt x="65681" y="59"/>
                    <a:pt x="53777" y="10900"/>
                    <a:pt x="47401" y="19402"/>
                  </a:cubicBezTo>
                  <a:cubicBezTo>
                    <a:pt x="45913" y="4736"/>
                    <a:pt x="33371" y="59"/>
                    <a:pt x="24656" y="59"/>
                  </a:cubicBezTo>
                  <a:cubicBezTo>
                    <a:pt x="15516" y="59"/>
                    <a:pt x="10627" y="6649"/>
                    <a:pt x="7864" y="11538"/>
                  </a:cubicBezTo>
                  <a:cubicBezTo>
                    <a:pt x="3187" y="19402"/>
                    <a:pt x="212" y="31519"/>
                    <a:pt x="212" y="32581"/>
                  </a:cubicBezTo>
                  <a:cubicBezTo>
                    <a:pt x="212" y="35345"/>
                    <a:pt x="3187" y="35345"/>
                    <a:pt x="3825" y="35345"/>
                  </a:cubicBezTo>
                  <a:cubicBezTo>
                    <a:pt x="6801" y="35345"/>
                    <a:pt x="7014" y="34707"/>
                    <a:pt x="8502" y="28968"/>
                  </a:cubicBezTo>
                  <a:cubicBezTo>
                    <a:pt x="11690" y="16427"/>
                    <a:pt x="15729" y="6011"/>
                    <a:pt x="24019" y="6011"/>
                  </a:cubicBezTo>
                  <a:cubicBezTo>
                    <a:pt x="29545" y="6011"/>
                    <a:pt x="31033" y="10687"/>
                    <a:pt x="31033" y="16427"/>
                  </a:cubicBezTo>
                  <a:cubicBezTo>
                    <a:pt x="31033" y="20465"/>
                    <a:pt x="29120" y="28330"/>
                    <a:pt x="27632" y="34069"/>
                  </a:cubicBezTo>
                  <a:cubicBezTo>
                    <a:pt x="26144" y="39808"/>
                    <a:pt x="24019" y="48524"/>
                    <a:pt x="22956" y="53200"/>
                  </a:cubicBezTo>
                  <a:lnTo>
                    <a:pt x="16154" y="80408"/>
                  </a:lnTo>
                  <a:cubicBezTo>
                    <a:pt x="15304" y="83171"/>
                    <a:pt x="14028" y="88485"/>
                    <a:pt x="14028" y="89123"/>
                  </a:cubicBezTo>
                  <a:cubicBezTo>
                    <a:pt x="14028" y="93799"/>
                    <a:pt x="17854" y="95925"/>
                    <a:pt x="21255" y="95925"/>
                  </a:cubicBezTo>
                  <a:cubicBezTo>
                    <a:pt x="25081" y="95925"/>
                    <a:pt x="28482" y="93162"/>
                    <a:pt x="29545" y="91249"/>
                  </a:cubicBezTo>
                  <a:cubicBezTo>
                    <a:pt x="30608" y="89336"/>
                    <a:pt x="32309" y="82534"/>
                    <a:pt x="33371" y="78070"/>
                  </a:cubicBezTo>
                  <a:cubicBezTo>
                    <a:pt x="34434" y="74031"/>
                    <a:pt x="36772" y="64253"/>
                    <a:pt x="38048" y="58939"/>
                  </a:cubicBezTo>
                  <a:cubicBezTo>
                    <a:pt x="39323" y="54263"/>
                    <a:pt x="40599" y="49586"/>
                    <a:pt x="41661" y="44697"/>
                  </a:cubicBezTo>
                  <a:cubicBezTo>
                    <a:pt x="44000" y="35982"/>
                    <a:pt x="44425" y="34282"/>
                    <a:pt x="50589" y="25567"/>
                  </a:cubicBezTo>
                  <a:cubicBezTo>
                    <a:pt x="56541" y="17064"/>
                    <a:pt x="66531" y="6011"/>
                    <a:pt x="82473" y="6011"/>
                  </a:cubicBezTo>
                  <a:cubicBezTo>
                    <a:pt x="94802" y="6011"/>
                    <a:pt x="95015" y="16852"/>
                    <a:pt x="95015" y="20890"/>
                  </a:cubicBezTo>
                  <a:cubicBezTo>
                    <a:pt x="95015" y="26204"/>
                    <a:pt x="94377" y="28968"/>
                    <a:pt x="91401" y="40871"/>
                  </a:cubicBezTo>
                  <a:lnTo>
                    <a:pt x="82473" y="76582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17997E7-124A-06E4-8F9E-537CF3D6879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17197" y="4271597"/>
              <a:ext cx="124652" cy="103700"/>
            </a:xfrm>
            <a:custGeom>
              <a:avLst/>
              <a:gdLst>
                <a:gd name="connsiteX0" fmla="*/ 17072 w 124652"/>
                <a:gd name="connsiteY0" fmla="*/ 90551 h 103700"/>
                <a:gd name="connsiteX1" fmla="*/ 11758 w 124652"/>
                <a:gd name="connsiteY1" fmla="*/ 96776 h 103700"/>
                <a:gd name="connsiteX2" fmla="*/ 219 w 124652"/>
                <a:gd name="connsiteY2" fmla="*/ 97080 h 103700"/>
                <a:gd name="connsiteX3" fmla="*/ 219 w 124652"/>
                <a:gd name="connsiteY3" fmla="*/ 103761 h 103700"/>
                <a:gd name="connsiteX4" fmla="*/ 67024 w 124652"/>
                <a:gd name="connsiteY4" fmla="*/ 103761 h 103700"/>
                <a:gd name="connsiteX5" fmla="*/ 124872 w 124652"/>
                <a:gd name="connsiteY5" fmla="*/ 52745 h 103700"/>
                <a:gd name="connsiteX6" fmla="*/ 67024 w 124652"/>
                <a:gd name="connsiteY6" fmla="*/ 60 h 103700"/>
                <a:gd name="connsiteX7" fmla="*/ 219 w 124652"/>
                <a:gd name="connsiteY7" fmla="*/ 60 h 103700"/>
                <a:gd name="connsiteX8" fmla="*/ 219 w 124652"/>
                <a:gd name="connsiteY8" fmla="*/ 6741 h 103700"/>
                <a:gd name="connsiteX9" fmla="*/ 11758 w 124652"/>
                <a:gd name="connsiteY9" fmla="*/ 7044 h 103700"/>
                <a:gd name="connsiteX10" fmla="*/ 17072 w 124652"/>
                <a:gd name="connsiteY10" fmla="*/ 13269 h 103700"/>
                <a:gd name="connsiteX11" fmla="*/ 17072 w 124652"/>
                <a:gd name="connsiteY11" fmla="*/ 90551 h 103700"/>
                <a:gd name="connsiteX12" fmla="*/ 40302 w 124652"/>
                <a:gd name="connsiteY12" fmla="*/ 97080 h 103700"/>
                <a:gd name="connsiteX13" fmla="*/ 32559 w 124652"/>
                <a:gd name="connsiteY13" fmla="*/ 91007 h 103700"/>
                <a:gd name="connsiteX14" fmla="*/ 32559 w 124652"/>
                <a:gd name="connsiteY14" fmla="*/ 12814 h 103700"/>
                <a:gd name="connsiteX15" fmla="*/ 40302 w 124652"/>
                <a:gd name="connsiteY15" fmla="*/ 6741 h 103700"/>
                <a:gd name="connsiteX16" fmla="*/ 62621 w 124652"/>
                <a:gd name="connsiteY16" fmla="*/ 6741 h 103700"/>
                <a:gd name="connsiteX17" fmla="*/ 95568 w 124652"/>
                <a:gd name="connsiteY17" fmla="*/ 18280 h 103700"/>
                <a:gd name="connsiteX18" fmla="*/ 107715 w 124652"/>
                <a:gd name="connsiteY18" fmla="*/ 52745 h 103700"/>
                <a:gd name="connsiteX19" fmla="*/ 96024 w 124652"/>
                <a:gd name="connsiteY19" fmla="*/ 85693 h 103700"/>
                <a:gd name="connsiteX20" fmla="*/ 62621 w 124652"/>
                <a:gd name="connsiteY20" fmla="*/ 97080 h 103700"/>
                <a:gd name="connsiteX21" fmla="*/ 40302 w 124652"/>
                <a:gd name="connsiteY21" fmla="*/ 97080 h 1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652" h="103700">
                  <a:moveTo>
                    <a:pt x="17072" y="90551"/>
                  </a:moveTo>
                  <a:cubicBezTo>
                    <a:pt x="17072" y="94347"/>
                    <a:pt x="17072" y="96321"/>
                    <a:pt x="11758" y="96776"/>
                  </a:cubicBezTo>
                  <a:cubicBezTo>
                    <a:pt x="8417" y="97080"/>
                    <a:pt x="3559" y="97080"/>
                    <a:pt x="219" y="97080"/>
                  </a:cubicBezTo>
                  <a:lnTo>
                    <a:pt x="219" y="103761"/>
                  </a:lnTo>
                  <a:lnTo>
                    <a:pt x="67024" y="103761"/>
                  </a:lnTo>
                  <a:cubicBezTo>
                    <a:pt x="99212" y="103761"/>
                    <a:pt x="124872" y="80834"/>
                    <a:pt x="124872" y="52745"/>
                  </a:cubicBezTo>
                  <a:cubicBezTo>
                    <a:pt x="124872" y="24353"/>
                    <a:pt x="99516" y="60"/>
                    <a:pt x="67024" y="60"/>
                  </a:cubicBezTo>
                  <a:lnTo>
                    <a:pt x="219" y="60"/>
                  </a:lnTo>
                  <a:lnTo>
                    <a:pt x="219" y="6741"/>
                  </a:lnTo>
                  <a:cubicBezTo>
                    <a:pt x="3863" y="6741"/>
                    <a:pt x="8417" y="6741"/>
                    <a:pt x="11758" y="7044"/>
                  </a:cubicBezTo>
                  <a:cubicBezTo>
                    <a:pt x="17072" y="7500"/>
                    <a:pt x="17072" y="9474"/>
                    <a:pt x="17072" y="13269"/>
                  </a:cubicBezTo>
                  <a:lnTo>
                    <a:pt x="17072" y="90551"/>
                  </a:lnTo>
                  <a:close/>
                  <a:moveTo>
                    <a:pt x="40302" y="97080"/>
                  </a:moveTo>
                  <a:cubicBezTo>
                    <a:pt x="32559" y="97080"/>
                    <a:pt x="32559" y="96169"/>
                    <a:pt x="32559" y="91007"/>
                  </a:cubicBezTo>
                  <a:lnTo>
                    <a:pt x="32559" y="12814"/>
                  </a:lnTo>
                  <a:cubicBezTo>
                    <a:pt x="32559" y="7652"/>
                    <a:pt x="32559" y="6741"/>
                    <a:pt x="40302" y="6741"/>
                  </a:cubicBezTo>
                  <a:lnTo>
                    <a:pt x="62621" y="6741"/>
                  </a:lnTo>
                  <a:cubicBezTo>
                    <a:pt x="80689" y="6741"/>
                    <a:pt x="91469" y="14332"/>
                    <a:pt x="95568" y="18280"/>
                  </a:cubicBezTo>
                  <a:cubicBezTo>
                    <a:pt x="101186" y="23898"/>
                    <a:pt x="107715" y="32856"/>
                    <a:pt x="107715" y="52745"/>
                  </a:cubicBezTo>
                  <a:cubicBezTo>
                    <a:pt x="107715" y="66107"/>
                    <a:pt x="104678" y="77342"/>
                    <a:pt x="96024" y="85693"/>
                  </a:cubicBezTo>
                  <a:cubicBezTo>
                    <a:pt x="91013" y="90399"/>
                    <a:pt x="80233" y="97080"/>
                    <a:pt x="62621" y="97080"/>
                  </a:cubicBezTo>
                  <a:lnTo>
                    <a:pt x="40302" y="97080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9B8C1E0-C12E-33EE-8831-5D4D3C687D3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70271" y="4271597"/>
              <a:ext cx="153348" cy="103700"/>
            </a:xfrm>
            <a:custGeom>
              <a:avLst/>
              <a:gdLst>
                <a:gd name="connsiteX0" fmla="*/ 36056 w 153348"/>
                <a:gd name="connsiteY0" fmla="*/ 3704 h 103700"/>
                <a:gd name="connsiteX1" fmla="*/ 29527 w 153348"/>
                <a:gd name="connsiteY1" fmla="*/ 60 h 103700"/>
                <a:gd name="connsiteX2" fmla="*/ 224 w 153348"/>
                <a:gd name="connsiteY2" fmla="*/ 60 h 103700"/>
                <a:gd name="connsiteX3" fmla="*/ 224 w 153348"/>
                <a:gd name="connsiteY3" fmla="*/ 6741 h 103700"/>
                <a:gd name="connsiteX4" fmla="*/ 4779 w 153348"/>
                <a:gd name="connsiteY4" fmla="*/ 6741 h 103700"/>
                <a:gd name="connsiteX5" fmla="*/ 17077 w 153348"/>
                <a:gd name="connsiteY5" fmla="*/ 12966 h 103700"/>
                <a:gd name="connsiteX6" fmla="*/ 17077 w 153348"/>
                <a:gd name="connsiteY6" fmla="*/ 86907 h 103700"/>
                <a:gd name="connsiteX7" fmla="*/ 224 w 153348"/>
                <a:gd name="connsiteY7" fmla="*/ 97080 h 103700"/>
                <a:gd name="connsiteX8" fmla="*/ 224 w 153348"/>
                <a:gd name="connsiteY8" fmla="*/ 103761 h 103700"/>
                <a:gd name="connsiteX9" fmla="*/ 20569 w 153348"/>
                <a:gd name="connsiteY9" fmla="*/ 103153 h 103700"/>
                <a:gd name="connsiteX10" fmla="*/ 40914 w 153348"/>
                <a:gd name="connsiteY10" fmla="*/ 103761 h 103700"/>
                <a:gd name="connsiteX11" fmla="*/ 40914 w 153348"/>
                <a:gd name="connsiteY11" fmla="*/ 97080 h 103700"/>
                <a:gd name="connsiteX12" fmla="*/ 24061 w 153348"/>
                <a:gd name="connsiteY12" fmla="*/ 86907 h 103700"/>
                <a:gd name="connsiteX13" fmla="*/ 24061 w 153348"/>
                <a:gd name="connsiteY13" fmla="*/ 7652 h 103700"/>
                <a:gd name="connsiteX14" fmla="*/ 24213 w 153348"/>
                <a:gd name="connsiteY14" fmla="*/ 7652 h 103700"/>
                <a:gd name="connsiteX15" fmla="*/ 68244 w 153348"/>
                <a:gd name="connsiteY15" fmla="*/ 100117 h 103700"/>
                <a:gd name="connsiteX16" fmla="*/ 72951 w 153348"/>
                <a:gd name="connsiteY16" fmla="*/ 103761 h 103700"/>
                <a:gd name="connsiteX17" fmla="*/ 77505 w 153348"/>
                <a:gd name="connsiteY17" fmla="*/ 100268 h 103700"/>
                <a:gd name="connsiteX18" fmla="*/ 122296 w 153348"/>
                <a:gd name="connsiteY18" fmla="*/ 6437 h 103700"/>
                <a:gd name="connsiteX19" fmla="*/ 122447 w 153348"/>
                <a:gd name="connsiteY19" fmla="*/ 6437 h 103700"/>
                <a:gd name="connsiteX20" fmla="*/ 122447 w 153348"/>
                <a:gd name="connsiteY20" fmla="*/ 90855 h 103700"/>
                <a:gd name="connsiteX21" fmla="*/ 110149 w 153348"/>
                <a:gd name="connsiteY21" fmla="*/ 97080 h 103700"/>
                <a:gd name="connsiteX22" fmla="*/ 105594 w 153348"/>
                <a:gd name="connsiteY22" fmla="*/ 97080 h 103700"/>
                <a:gd name="connsiteX23" fmla="*/ 105594 w 153348"/>
                <a:gd name="connsiteY23" fmla="*/ 103761 h 103700"/>
                <a:gd name="connsiteX24" fmla="*/ 129583 w 153348"/>
                <a:gd name="connsiteY24" fmla="*/ 103153 h 103700"/>
                <a:gd name="connsiteX25" fmla="*/ 153573 w 153348"/>
                <a:gd name="connsiteY25" fmla="*/ 103761 h 103700"/>
                <a:gd name="connsiteX26" fmla="*/ 153573 w 153348"/>
                <a:gd name="connsiteY26" fmla="*/ 97080 h 103700"/>
                <a:gd name="connsiteX27" fmla="*/ 149018 w 153348"/>
                <a:gd name="connsiteY27" fmla="*/ 97080 h 103700"/>
                <a:gd name="connsiteX28" fmla="*/ 136719 w 153348"/>
                <a:gd name="connsiteY28" fmla="*/ 90855 h 103700"/>
                <a:gd name="connsiteX29" fmla="*/ 136719 w 153348"/>
                <a:gd name="connsiteY29" fmla="*/ 12966 h 103700"/>
                <a:gd name="connsiteX30" fmla="*/ 149018 w 153348"/>
                <a:gd name="connsiteY30" fmla="*/ 6741 h 103700"/>
                <a:gd name="connsiteX31" fmla="*/ 153573 w 153348"/>
                <a:gd name="connsiteY31" fmla="*/ 6741 h 103700"/>
                <a:gd name="connsiteX32" fmla="*/ 153573 w 153348"/>
                <a:gd name="connsiteY32" fmla="*/ 60 h 103700"/>
                <a:gd name="connsiteX33" fmla="*/ 124269 w 153348"/>
                <a:gd name="connsiteY33" fmla="*/ 60 h 103700"/>
                <a:gd name="connsiteX34" fmla="*/ 117892 w 153348"/>
                <a:gd name="connsiteY34" fmla="*/ 3552 h 103700"/>
                <a:gd name="connsiteX35" fmla="*/ 76898 w 153348"/>
                <a:gd name="connsiteY35" fmla="*/ 89488 h 103700"/>
                <a:gd name="connsiteX36" fmla="*/ 36056 w 153348"/>
                <a:gd name="connsiteY36" fmla="*/ 3704 h 1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348" h="103700">
                  <a:moveTo>
                    <a:pt x="36056" y="3704"/>
                  </a:moveTo>
                  <a:cubicBezTo>
                    <a:pt x="34386" y="60"/>
                    <a:pt x="32715" y="60"/>
                    <a:pt x="29527" y="60"/>
                  </a:cubicBezTo>
                  <a:lnTo>
                    <a:pt x="224" y="60"/>
                  </a:lnTo>
                  <a:lnTo>
                    <a:pt x="224" y="6741"/>
                  </a:lnTo>
                  <a:lnTo>
                    <a:pt x="4779" y="6741"/>
                  </a:lnTo>
                  <a:cubicBezTo>
                    <a:pt x="17077" y="6741"/>
                    <a:pt x="17077" y="8259"/>
                    <a:pt x="17077" y="12966"/>
                  </a:cubicBezTo>
                  <a:lnTo>
                    <a:pt x="17077" y="86907"/>
                  </a:lnTo>
                  <a:cubicBezTo>
                    <a:pt x="17077" y="90855"/>
                    <a:pt x="17077" y="97080"/>
                    <a:pt x="224" y="97080"/>
                  </a:cubicBezTo>
                  <a:lnTo>
                    <a:pt x="224" y="103761"/>
                  </a:lnTo>
                  <a:cubicBezTo>
                    <a:pt x="7056" y="103305"/>
                    <a:pt x="13737" y="103153"/>
                    <a:pt x="20569" y="103153"/>
                  </a:cubicBezTo>
                  <a:cubicBezTo>
                    <a:pt x="24820" y="103153"/>
                    <a:pt x="34689" y="103305"/>
                    <a:pt x="40914" y="103761"/>
                  </a:cubicBezTo>
                  <a:lnTo>
                    <a:pt x="40914" y="97080"/>
                  </a:lnTo>
                  <a:cubicBezTo>
                    <a:pt x="24061" y="97080"/>
                    <a:pt x="24061" y="90855"/>
                    <a:pt x="24061" y="86907"/>
                  </a:cubicBezTo>
                  <a:lnTo>
                    <a:pt x="24061" y="7652"/>
                  </a:lnTo>
                  <a:lnTo>
                    <a:pt x="24213" y="7652"/>
                  </a:lnTo>
                  <a:lnTo>
                    <a:pt x="68244" y="100117"/>
                  </a:lnTo>
                  <a:cubicBezTo>
                    <a:pt x="69458" y="102698"/>
                    <a:pt x="70825" y="103761"/>
                    <a:pt x="72951" y="103761"/>
                  </a:cubicBezTo>
                  <a:cubicBezTo>
                    <a:pt x="75835" y="103761"/>
                    <a:pt x="76898" y="101635"/>
                    <a:pt x="77505" y="100268"/>
                  </a:cubicBezTo>
                  <a:lnTo>
                    <a:pt x="122296" y="6437"/>
                  </a:lnTo>
                  <a:lnTo>
                    <a:pt x="122447" y="6437"/>
                  </a:lnTo>
                  <a:lnTo>
                    <a:pt x="122447" y="90855"/>
                  </a:lnTo>
                  <a:cubicBezTo>
                    <a:pt x="122447" y="95562"/>
                    <a:pt x="122447" y="97080"/>
                    <a:pt x="110149" y="97080"/>
                  </a:cubicBezTo>
                  <a:lnTo>
                    <a:pt x="105594" y="97080"/>
                  </a:lnTo>
                  <a:lnTo>
                    <a:pt x="105594" y="103761"/>
                  </a:lnTo>
                  <a:cubicBezTo>
                    <a:pt x="112578" y="103457"/>
                    <a:pt x="121385" y="103153"/>
                    <a:pt x="129583" y="103153"/>
                  </a:cubicBezTo>
                  <a:cubicBezTo>
                    <a:pt x="137782" y="103153"/>
                    <a:pt x="146437" y="103457"/>
                    <a:pt x="153573" y="103761"/>
                  </a:cubicBezTo>
                  <a:lnTo>
                    <a:pt x="153573" y="97080"/>
                  </a:lnTo>
                  <a:lnTo>
                    <a:pt x="149018" y="97080"/>
                  </a:lnTo>
                  <a:cubicBezTo>
                    <a:pt x="136719" y="97080"/>
                    <a:pt x="136719" y="95562"/>
                    <a:pt x="136719" y="90855"/>
                  </a:cubicBezTo>
                  <a:lnTo>
                    <a:pt x="136719" y="12966"/>
                  </a:lnTo>
                  <a:cubicBezTo>
                    <a:pt x="136719" y="8259"/>
                    <a:pt x="136719" y="6741"/>
                    <a:pt x="149018" y="6741"/>
                  </a:cubicBezTo>
                  <a:lnTo>
                    <a:pt x="153573" y="6741"/>
                  </a:lnTo>
                  <a:lnTo>
                    <a:pt x="153573" y="60"/>
                  </a:lnTo>
                  <a:lnTo>
                    <a:pt x="124269" y="60"/>
                  </a:lnTo>
                  <a:cubicBezTo>
                    <a:pt x="120929" y="60"/>
                    <a:pt x="119563" y="60"/>
                    <a:pt x="117892" y="3552"/>
                  </a:cubicBezTo>
                  <a:lnTo>
                    <a:pt x="76898" y="89488"/>
                  </a:lnTo>
                  <a:lnTo>
                    <a:pt x="36056" y="3704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BB6EDF5-AE1F-75B7-ECDB-652F791BCD5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29143" y="4387443"/>
              <a:ext cx="882976" cy="12145"/>
            </a:xfrm>
            <a:custGeom>
              <a:avLst/>
              <a:gdLst>
                <a:gd name="connsiteX0" fmla="*/ 0 w 882976"/>
                <a:gd name="connsiteY0" fmla="*/ 0 h 12145"/>
                <a:gd name="connsiteX1" fmla="*/ 882977 w 882976"/>
                <a:gd name="connsiteY1" fmla="*/ 0 h 12145"/>
                <a:gd name="connsiteX2" fmla="*/ 882977 w 882976"/>
                <a:gd name="connsiteY2" fmla="*/ 12146 h 12145"/>
                <a:gd name="connsiteX3" fmla="*/ 0 w 882976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976" h="12145">
                  <a:moveTo>
                    <a:pt x="0" y="0"/>
                  </a:moveTo>
                  <a:lnTo>
                    <a:pt x="882977" y="0"/>
                  </a:lnTo>
                  <a:lnTo>
                    <a:pt x="882977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1172ADA6-9E81-2B49-40D4-A6B9C6B856A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852313" y="4433004"/>
              <a:ext cx="77372" cy="141141"/>
            </a:xfrm>
            <a:custGeom>
              <a:avLst/>
              <a:gdLst>
                <a:gd name="connsiteX0" fmla="*/ 48246 w 77372"/>
                <a:gd name="connsiteY0" fmla="*/ 6018 h 141141"/>
                <a:gd name="connsiteX1" fmla="*/ 41869 w 77372"/>
                <a:gd name="connsiteY1" fmla="*/ 67 h 141141"/>
                <a:gd name="connsiteX2" fmla="*/ 206 w 77372"/>
                <a:gd name="connsiteY2" fmla="*/ 13671 h 141141"/>
                <a:gd name="connsiteX3" fmla="*/ 206 w 77372"/>
                <a:gd name="connsiteY3" fmla="*/ 21323 h 141141"/>
                <a:gd name="connsiteX4" fmla="*/ 31028 w 77372"/>
                <a:gd name="connsiteY4" fmla="*/ 15371 h 141141"/>
                <a:gd name="connsiteX5" fmla="*/ 31028 w 77372"/>
                <a:gd name="connsiteY5" fmla="*/ 123778 h 141141"/>
                <a:gd name="connsiteX6" fmla="*/ 9772 w 77372"/>
                <a:gd name="connsiteY6" fmla="*/ 133556 h 141141"/>
                <a:gd name="connsiteX7" fmla="*/ 1694 w 77372"/>
                <a:gd name="connsiteY7" fmla="*/ 133556 h 141141"/>
                <a:gd name="connsiteX8" fmla="*/ 1694 w 77372"/>
                <a:gd name="connsiteY8" fmla="*/ 141208 h 141141"/>
                <a:gd name="connsiteX9" fmla="*/ 39530 w 77372"/>
                <a:gd name="connsiteY9" fmla="*/ 140358 h 141141"/>
                <a:gd name="connsiteX10" fmla="*/ 77579 w 77372"/>
                <a:gd name="connsiteY10" fmla="*/ 141208 h 141141"/>
                <a:gd name="connsiteX11" fmla="*/ 77579 w 77372"/>
                <a:gd name="connsiteY11" fmla="*/ 133556 h 141141"/>
                <a:gd name="connsiteX12" fmla="*/ 69502 w 77372"/>
                <a:gd name="connsiteY12" fmla="*/ 133556 h 141141"/>
                <a:gd name="connsiteX13" fmla="*/ 48246 w 77372"/>
                <a:gd name="connsiteY13" fmla="*/ 123778 h 141141"/>
                <a:gd name="connsiteX14" fmla="*/ 48246 w 77372"/>
                <a:gd name="connsiteY14" fmla="*/ 6018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1141">
                  <a:moveTo>
                    <a:pt x="48246" y="6018"/>
                  </a:moveTo>
                  <a:cubicBezTo>
                    <a:pt x="48246" y="279"/>
                    <a:pt x="47820" y="67"/>
                    <a:pt x="41869" y="67"/>
                  </a:cubicBezTo>
                  <a:cubicBezTo>
                    <a:pt x="28265" y="13458"/>
                    <a:pt x="8921" y="13671"/>
                    <a:pt x="206" y="13671"/>
                  </a:cubicBezTo>
                  <a:lnTo>
                    <a:pt x="206" y="21323"/>
                  </a:lnTo>
                  <a:cubicBezTo>
                    <a:pt x="5308" y="21323"/>
                    <a:pt x="19337" y="21323"/>
                    <a:pt x="31028" y="15371"/>
                  </a:cubicBezTo>
                  <a:lnTo>
                    <a:pt x="31028" y="123778"/>
                  </a:lnTo>
                  <a:cubicBezTo>
                    <a:pt x="31028" y="130793"/>
                    <a:pt x="31028" y="133556"/>
                    <a:pt x="9772" y="133556"/>
                  </a:cubicBezTo>
                  <a:lnTo>
                    <a:pt x="1694" y="133556"/>
                  </a:lnTo>
                  <a:lnTo>
                    <a:pt x="1694" y="141208"/>
                  </a:lnTo>
                  <a:cubicBezTo>
                    <a:pt x="5520" y="140996"/>
                    <a:pt x="31666" y="140358"/>
                    <a:pt x="39530" y="140358"/>
                  </a:cubicBezTo>
                  <a:cubicBezTo>
                    <a:pt x="46120" y="140358"/>
                    <a:pt x="72903" y="140996"/>
                    <a:pt x="77579" y="141208"/>
                  </a:cubicBezTo>
                  <a:lnTo>
                    <a:pt x="77579" y="133556"/>
                  </a:lnTo>
                  <a:lnTo>
                    <a:pt x="69502" y="133556"/>
                  </a:lnTo>
                  <a:cubicBezTo>
                    <a:pt x="48246" y="133556"/>
                    <a:pt x="48246" y="130793"/>
                    <a:pt x="48246" y="123778"/>
                  </a:cubicBezTo>
                  <a:lnTo>
                    <a:pt x="48246" y="6018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4ABFF38-0F2A-4C6B-6808-5AD77E4510A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61240" y="4433004"/>
              <a:ext cx="98629" cy="145393"/>
            </a:xfrm>
            <a:custGeom>
              <a:avLst/>
              <a:gdLst>
                <a:gd name="connsiteX0" fmla="*/ 98840 w 98629"/>
                <a:gd name="connsiteY0" fmla="*/ 73401 h 145393"/>
                <a:gd name="connsiteX1" fmla="*/ 86298 w 98629"/>
                <a:gd name="connsiteY1" fmla="*/ 18347 h 145393"/>
                <a:gd name="connsiteX2" fmla="*/ 49525 w 98629"/>
                <a:gd name="connsiteY2" fmla="*/ 67 h 145393"/>
                <a:gd name="connsiteX3" fmla="*/ 210 w 98629"/>
                <a:gd name="connsiteY3" fmla="*/ 73401 h 145393"/>
                <a:gd name="connsiteX4" fmla="*/ 49525 w 98629"/>
                <a:gd name="connsiteY4" fmla="*/ 145460 h 145393"/>
                <a:gd name="connsiteX5" fmla="*/ 98840 w 98629"/>
                <a:gd name="connsiteY5" fmla="*/ 73401 h 145393"/>
                <a:gd name="connsiteX6" fmla="*/ 49525 w 98629"/>
                <a:gd name="connsiteY6" fmla="*/ 139508 h 145393"/>
                <a:gd name="connsiteX7" fmla="*/ 22529 w 98629"/>
                <a:gd name="connsiteY7" fmla="*/ 116339 h 145393"/>
                <a:gd name="connsiteX8" fmla="*/ 19554 w 98629"/>
                <a:gd name="connsiteY8" fmla="*/ 70638 h 145393"/>
                <a:gd name="connsiteX9" fmla="*/ 22742 w 98629"/>
                <a:gd name="connsiteY9" fmla="*/ 27275 h 145393"/>
                <a:gd name="connsiteX10" fmla="*/ 49525 w 98629"/>
                <a:gd name="connsiteY10" fmla="*/ 6018 h 145393"/>
                <a:gd name="connsiteX11" fmla="*/ 75883 w 98629"/>
                <a:gd name="connsiteY11" fmla="*/ 25362 h 145393"/>
                <a:gd name="connsiteX12" fmla="*/ 79496 w 98629"/>
                <a:gd name="connsiteY12" fmla="*/ 70638 h 145393"/>
                <a:gd name="connsiteX13" fmla="*/ 76733 w 98629"/>
                <a:gd name="connsiteY13" fmla="*/ 115488 h 145393"/>
                <a:gd name="connsiteX14" fmla="*/ 49525 w 98629"/>
                <a:gd name="connsiteY14" fmla="*/ 139508 h 1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5393">
                  <a:moveTo>
                    <a:pt x="98840" y="73401"/>
                  </a:moveTo>
                  <a:cubicBezTo>
                    <a:pt x="98840" y="50019"/>
                    <a:pt x="96076" y="33227"/>
                    <a:pt x="86298" y="18347"/>
                  </a:cubicBezTo>
                  <a:cubicBezTo>
                    <a:pt x="79709" y="8569"/>
                    <a:pt x="66530" y="67"/>
                    <a:pt x="49525" y="67"/>
                  </a:cubicBezTo>
                  <a:cubicBezTo>
                    <a:pt x="210" y="67"/>
                    <a:pt x="210" y="58096"/>
                    <a:pt x="210" y="73401"/>
                  </a:cubicBezTo>
                  <a:cubicBezTo>
                    <a:pt x="210" y="88705"/>
                    <a:pt x="210" y="145460"/>
                    <a:pt x="49525" y="145460"/>
                  </a:cubicBezTo>
                  <a:cubicBezTo>
                    <a:pt x="98840" y="145460"/>
                    <a:pt x="98840" y="88705"/>
                    <a:pt x="98840" y="73401"/>
                  </a:cubicBezTo>
                  <a:close/>
                  <a:moveTo>
                    <a:pt x="49525" y="139508"/>
                  </a:moveTo>
                  <a:cubicBezTo>
                    <a:pt x="39747" y="139508"/>
                    <a:pt x="26781" y="133769"/>
                    <a:pt x="22529" y="116339"/>
                  </a:cubicBezTo>
                  <a:cubicBezTo>
                    <a:pt x="19554" y="103797"/>
                    <a:pt x="19554" y="86367"/>
                    <a:pt x="19554" y="70638"/>
                  </a:cubicBezTo>
                  <a:cubicBezTo>
                    <a:pt x="19554" y="55121"/>
                    <a:pt x="19554" y="38966"/>
                    <a:pt x="22742" y="27275"/>
                  </a:cubicBezTo>
                  <a:cubicBezTo>
                    <a:pt x="27206" y="10482"/>
                    <a:pt x="40810" y="6018"/>
                    <a:pt x="49525" y="6018"/>
                  </a:cubicBezTo>
                  <a:cubicBezTo>
                    <a:pt x="61003" y="6018"/>
                    <a:pt x="72057" y="13033"/>
                    <a:pt x="75883" y="25362"/>
                  </a:cubicBezTo>
                  <a:cubicBezTo>
                    <a:pt x="79284" y="36840"/>
                    <a:pt x="79496" y="52145"/>
                    <a:pt x="79496" y="70638"/>
                  </a:cubicBezTo>
                  <a:cubicBezTo>
                    <a:pt x="79496" y="86367"/>
                    <a:pt x="79496" y="102097"/>
                    <a:pt x="76733" y="115488"/>
                  </a:cubicBezTo>
                  <a:cubicBezTo>
                    <a:pt x="72482" y="134832"/>
                    <a:pt x="58027" y="139508"/>
                    <a:pt x="49525" y="139508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AFB4A06-7923-9ABD-8C58-773E1E4C2AF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082283" y="4433004"/>
              <a:ext cx="98629" cy="145393"/>
            </a:xfrm>
            <a:custGeom>
              <a:avLst/>
              <a:gdLst>
                <a:gd name="connsiteX0" fmla="*/ 98843 w 98629"/>
                <a:gd name="connsiteY0" fmla="*/ 73401 h 145393"/>
                <a:gd name="connsiteX1" fmla="*/ 86302 w 98629"/>
                <a:gd name="connsiteY1" fmla="*/ 18347 h 145393"/>
                <a:gd name="connsiteX2" fmla="*/ 49529 w 98629"/>
                <a:gd name="connsiteY2" fmla="*/ 67 h 145393"/>
                <a:gd name="connsiteX3" fmla="*/ 214 w 98629"/>
                <a:gd name="connsiteY3" fmla="*/ 73401 h 145393"/>
                <a:gd name="connsiteX4" fmla="*/ 49529 w 98629"/>
                <a:gd name="connsiteY4" fmla="*/ 145460 h 145393"/>
                <a:gd name="connsiteX5" fmla="*/ 98843 w 98629"/>
                <a:gd name="connsiteY5" fmla="*/ 73401 h 145393"/>
                <a:gd name="connsiteX6" fmla="*/ 49529 w 98629"/>
                <a:gd name="connsiteY6" fmla="*/ 139508 h 145393"/>
                <a:gd name="connsiteX7" fmla="*/ 22533 w 98629"/>
                <a:gd name="connsiteY7" fmla="*/ 116339 h 145393"/>
                <a:gd name="connsiteX8" fmla="*/ 19557 w 98629"/>
                <a:gd name="connsiteY8" fmla="*/ 70638 h 145393"/>
                <a:gd name="connsiteX9" fmla="*/ 22746 w 98629"/>
                <a:gd name="connsiteY9" fmla="*/ 27275 h 145393"/>
                <a:gd name="connsiteX10" fmla="*/ 49529 w 98629"/>
                <a:gd name="connsiteY10" fmla="*/ 6018 h 145393"/>
                <a:gd name="connsiteX11" fmla="*/ 75887 w 98629"/>
                <a:gd name="connsiteY11" fmla="*/ 25362 h 145393"/>
                <a:gd name="connsiteX12" fmla="*/ 79500 w 98629"/>
                <a:gd name="connsiteY12" fmla="*/ 70638 h 145393"/>
                <a:gd name="connsiteX13" fmla="*/ 76737 w 98629"/>
                <a:gd name="connsiteY13" fmla="*/ 115488 h 145393"/>
                <a:gd name="connsiteX14" fmla="*/ 49529 w 98629"/>
                <a:gd name="connsiteY14" fmla="*/ 139508 h 1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29" h="145393">
                  <a:moveTo>
                    <a:pt x="98843" y="73401"/>
                  </a:moveTo>
                  <a:cubicBezTo>
                    <a:pt x="98843" y="50019"/>
                    <a:pt x="96080" y="33227"/>
                    <a:pt x="86302" y="18347"/>
                  </a:cubicBezTo>
                  <a:cubicBezTo>
                    <a:pt x="79713" y="8569"/>
                    <a:pt x="66534" y="67"/>
                    <a:pt x="49529" y="67"/>
                  </a:cubicBezTo>
                  <a:cubicBezTo>
                    <a:pt x="214" y="67"/>
                    <a:pt x="214" y="58096"/>
                    <a:pt x="214" y="73401"/>
                  </a:cubicBezTo>
                  <a:cubicBezTo>
                    <a:pt x="214" y="88705"/>
                    <a:pt x="214" y="145460"/>
                    <a:pt x="49529" y="145460"/>
                  </a:cubicBezTo>
                  <a:cubicBezTo>
                    <a:pt x="98843" y="145460"/>
                    <a:pt x="98843" y="88705"/>
                    <a:pt x="98843" y="73401"/>
                  </a:cubicBezTo>
                  <a:close/>
                  <a:moveTo>
                    <a:pt x="49529" y="139508"/>
                  </a:moveTo>
                  <a:cubicBezTo>
                    <a:pt x="39751" y="139508"/>
                    <a:pt x="26785" y="133769"/>
                    <a:pt x="22533" y="116339"/>
                  </a:cubicBezTo>
                  <a:cubicBezTo>
                    <a:pt x="19557" y="103797"/>
                    <a:pt x="19557" y="86367"/>
                    <a:pt x="19557" y="70638"/>
                  </a:cubicBezTo>
                  <a:cubicBezTo>
                    <a:pt x="19557" y="55121"/>
                    <a:pt x="19557" y="38966"/>
                    <a:pt x="22746" y="27275"/>
                  </a:cubicBezTo>
                  <a:cubicBezTo>
                    <a:pt x="27210" y="10482"/>
                    <a:pt x="40814" y="6018"/>
                    <a:pt x="49529" y="6018"/>
                  </a:cubicBezTo>
                  <a:cubicBezTo>
                    <a:pt x="61007" y="6018"/>
                    <a:pt x="72061" y="13033"/>
                    <a:pt x="75887" y="25362"/>
                  </a:cubicBezTo>
                  <a:cubicBezTo>
                    <a:pt x="79288" y="36840"/>
                    <a:pt x="79500" y="52145"/>
                    <a:pt x="79500" y="70638"/>
                  </a:cubicBezTo>
                  <a:cubicBezTo>
                    <a:pt x="79500" y="86367"/>
                    <a:pt x="79500" y="102097"/>
                    <a:pt x="76737" y="115488"/>
                  </a:cubicBezTo>
                  <a:cubicBezTo>
                    <a:pt x="72486" y="134832"/>
                    <a:pt x="58031" y="139508"/>
                    <a:pt x="49529" y="139508"/>
                  </a:cubicBez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265B1B5-A435-53A5-A9E3-18CDDA7714C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248625" y="4424714"/>
              <a:ext cx="159847" cy="153682"/>
            </a:xfrm>
            <a:custGeom>
              <a:avLst/>
              <a:gdLst>
                <a:gd name="connsiteX0" fmla="*/ 143700 w 159847"/>
                <a:gd name="connsiteY0" fmla="*/ 107836 h 153682"/>
                <a:gd name="connsiteX1" fmla="*/ 160067 w 159847"/>
                <a:gd name="connsiteY1" fmla="*/ 98483 h 153682"/>
                <a:gd name="connsiteX2" fmla="*/ 160067 w 159847"/>
                <a:gd name="connsiteY2" fmla="*/ 90831 h 153682"/>
                <a:gd name="connsiteX3" fmla="*/ 132646 w 159847"/>
                <a:gd name="connsiteY3" fmla="*/ 91681 h 153682"/>
                <a:gd name="connsiteX4" fmla="*/ 94172 w 159847"/>
                <a:gd name="connsiteY4" fmla="*/ 90831 h 153682"/>
                <a:gd name="connsiteX5" fmla="*/ 94172 w 159847"/>
                <a:gd name="connsiteY5" fmla="*/ 98483 h 153682"/>
                <a:gd name="connsiteX6" fmla="*/ 102250 w 159847"/>
                <a:gd name="connsiteY6" fmla="*/ 98483 h 153682"/>
                <a:gd name="connsiteX7" fmla="*/ 123506 w 159847"/>
                <a:gd name="connsiteY7" fmla="*/ 108261 h 153682"/>
                <a:gd name="connsiteX8" fmla="*/ 123506 w 159847"/>
                <a:gd name="connsiteY8" fmla="*/ 121865 h 153682"/>
                <a:gd name="connsiteX9" fmla="*/ 111390 w 159847"/>
                <a:gd name="connsiteY9" fmla="*/ 140783 h 153682"/>
                <a:gd name="connsiteX10" fmla="*/ 86308 w 159847"/>
                <a:gd name="connsiteY10" fmla="*/ 146097 h 153682"/>
                <a:gd name="connsiteX11" fmla="*/ 22964 w 159847"/>
                <a:gd name="connsiteY11" fmla="*/ 76802 h 153682"/>
                <a:gd name="connsiteX12" fmla="*/ 84395 w 159847"/>
                <a:gd name="connsiteY12" fmla="*/ 7719 h 153682"/>
                <a:gd name="connsiteX13" fmla="*/ 136047 w 159847"/>
                <a:gd name="connsiteY13" fmla="*/ 58309 h 153682"/>
                <a:gd name="connsiteX14" fmla="*/ 139873 w 159847"/>
                <a:gd name="connsiteY14" fmla="*/ 60860 h 153682"/>
                <a:gd name="connsiteX15" fmla="*/ 143700 w 159847"/>
                <a:gd name="connsiteY15" fmla="*/ 55333 h 153682"/>
                <a:gd name="connsiteX16" fmla="*/ 143700 w 159847"/>
                <a:gd name="connsiteY16" fmla="*/ 5593 h 153682"/>
                <a:gd name="connsiteX17" fmla="*/ 140724 w 159847"/>
                <a:gd name="connsiteY17" fmla="*/ 67 h 153682"/>
                <a:gd name="connsiteX18" fmla="*/ 137110 w 159847"/>
                <a:gd name="connsiteY18" fmla="*/ 2617 h 153682"/>
                <a:gd name="connsiteX19" fmla="*/ 125844 w 159847"/>
                <a:gd name="connsiteY19" fmla="*/ 18772 h 153682"/>
                <a:gd name="connsiteX20" fmla="*/ 81631 w 159847"/>
                <a:gd name="connsiteY20" fmla="*/ 67 h 153682"/>
                <a:gd name="connsiteX21" fmla="*/ 220 w 159847"/>
                <a:gd name="connsiteY21" fmla="*/ 76802 h 153682"/>
                <a:gd name="connsiteX22" fmla="*/ 82269 w 159847"/>
                <a:gd name="connsiteY22" fmla="*/ 153750 h 153682"/>
                <a:gd name="connsiteX23" fmla="*/ 127545 w 159847"/>
                <a:gd name="connsiteY23" fmla="*/ 136745 h 153682"/>
                <a:gd name="connsiteX24" fmla="*/ 141149 w 159847"/>
                <a:gd name="connsiteY24" fmla="*/ 149498 h 153682"/>
                <a:gd name="connsiteX25" fmla="*/ 143700 w 159847"/>
                <a:gd name="connsiteY25" fmla="*/ 143972 h 153682"/>
                <a:gd name="connsiteX26" fmla="*/ 143700 w 159847"/>
                <a:gd name="connsiteY26" fmla="*/ 107836 h 15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47" h="153682">
                  <a:moveTo>
                    <a:pt x="143700" y="107836"/>
                  </a:moveTo>
                  <a:cubicBezTo>
                    <a:pt x="143700" y="98483"/>
                    <a:pt x="145825" y="98483"/>
                    <a:pt x="160067" y="98483"/>
                  </a:cubicBezTo>
                  <a:lnTo>
                    <a:pt x="160067" y="90831"/>
                  </a:lnTo>
                  <a:cubicBezTo>
                    <a:pt x="158579" y="90831"/>
                    <a:pt x="143062" y="91681"/>
                    <a:pt x="132646" y="91681"/>
                  </a:cubicBezTo>
                  <a:cubicBezTo>
                    <a:pt x="121380" y="91681"/>
                    <a:pt x="105226" y="91681"/>
                    <a:pt x="94172" y="90831"/>
                  </a:cubicBezTo>
                  <a:lnTo>
                    <a:pt x="94172" y="98483"/>
                  </a:lnTo>
                  <a:lnTo>
                    <a:pt x="102250" y="98483"/>
                  </a:lnTo>
                  <a:cubicBezTo>
                    <a:pt x="123506" y="98483"/>
                    <a:pt x="123506" y="101247"/>
                    <a:pt x="123506" y="108261"/>
                  </a:cubicBezTo>
                  <a:lnTo>
                    <a:pt x="123506" y="121865"/>
                  </a:lnTo>
                  <a:cubicBezTo>
                    <a:pt x="123506" y="126542"/>
                    <a:pt x="123506" y="134832"/>
                    <a:pt x="111390" y="140783"/>
                  </a:cubicBezTo>
                  <a:cubicBezTo>
                    <a:pt x="100974" y="146097"/>
                    <a:pt x="89071" y="146097"/>
                    <a:pt x="86308" y="146097"/>
                  </a:cubicBezTo>
                  <a:cubicBezTo>
                    <a:pt x="62288" y="146097"/>
                    <a:pt x="22964" y="132281"/>
                    <a:pt x="22964" y="76802"/>
                  </a:cubicBezTo>
                  <a:cubicBezTo>
                    <a:pt x="22964" y="20260"/>
                    <a:pt x="63351" y="7719"/>
                    <a:pt x="84395" y="7719"/>
                  </a:cubicBezTo>
                  <a:cubicBezTo>
                    <a:pt x="105013" y="7719"/>
                    <a:pt x="130521" y="21536"/>
                    <a:pt x="136047" y="58309"/>
                  </a:cubicBezTo>
                  <a:cubicBezTo>
                    <a:pt x="136472" y="60860"/>
                    <a:pt x="138386" y="60860"/>
                    <a:pt x="139873" y="60860"/>
                  </a:cubicBezTo>
                  <a:cubicBezTo>
                    <a:pt x="143700" y="60860"/>
                    <a:pt x="143700" y="59584"/>
                    <a:pt x="143700" y="55333"/>
                  </a:cubicBezTo>
                  <a:lnTo>
                    <a:pt x="143700" y="5593"/>
                  </a:lnTo>
                  <a:cubicBezTo>
                    <a:pt x="143700" y="1980"/>
                    <a:pt x="143700" y="67"/>
                    <a:pt x="140724" y="67"/>
                  </a:cubicBezTo>
                  <a:cubicBezTo>
                    <a:pt x="139873" y="67"/>
                    <a:pt x="138811" y="67"/>
                    <a:pt x="137110" y="2617"/>
                  </a:cubicBezTo>
                  <a:lnTo>
                    <a:pt x="125844" y="18772"/>
                  </a:lnTo>
                  <a:cubicBezTo>
                    <a:pt x="115429" y="8144"/>
                    <a:pt x="100337" y="67"/>
                    <a:pt x="81631" y="67"/>
                  </a:cubicBezTo>
                  <a:cubicBezTo>
                    <a:pt x="37418" y="67"/>
                    <a:pt x="220" y="34289"/>
                    <a:pt x="220" y="76802"/>
                  </a:cubicBezTo>
                  <a:cubicBezTo>
                    <a:pt x="220" y="118889"/>
                    <a:pt x="36355" y="153750"/>
                    <a:pt x="82269" y="153750"/>
                  </a:cubicBezTo>
                  <a:cubicBezTo>
                    <a:pt x="93960" y="153750"/>
                    <a:pt x="117554" y="151624"/>
                    <a:pt x="127545" y="136745"/>
                  </a:cubicBezTo>
                  <a:cubicBezTo>
                    <a:pt x="131158" y="142271"/>
                    <a:pt x="139023" y="149498"/>
                    <a:pt x="141149" y="149498"/>
                  </a:cubicBezTo>
                  <a:cubicBezTo>
                    <a:pt x="143700" y="149498"/>
                    <a:pt x="143700" y="147160"/>
                    <a:pt x="143700" y="143972"/>
                  </a:cubicBezTo>
                  <a:lnTo>
                    <a:pt x="143700" y="107836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2E8188A-98FF-F2E9-43C7-702C5A18D58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429927" y="4479343"/>
              <a:ext cx="91189" cy="96928"/>
            </a:xfrm>
            <a:custGeom>
              <a:avLst/>
              <a:gdLst>
                <a:gd name="connsiteX0" fmla="*/ 85463 w 91189"/>
                <a:gd name="connsiteY0" fmla="*/ 46405 h 96928"/>
                <a:gd name="connsiteX1" fmla="*/ 91415 w 91189"/>
                <a:gd name="connsiteY1" fmla="*/ 41729 h 96928"/>
                <a:gd name="connsiteX2" fmla="*/ 49328 w 91189"/>
                <a:gd name="connsiteY2" fmla="*/ 67 h 96928"/>
                <a:gd name="connsiteX3" fmla="*/ 226 w 91189"/>
                <a:gd name="connsiteY3" fmla="*/ 48318 h 96928"/>
                <a:gd name="connsiteX4" fmla="*/ 52091 w 91189"/>
                <a:gd name="connsiteY4" fmla="*/ 96995 h 96928"/>
                <a:gd name="connsiteX5" fmla="*/ 91415 w 91189"/>
                <a:gd name="connsiteY5" fmla="*/ 69362 h 96928"/>
                <a:gd name="connsiteX6" fmla="*/ 87802 w 91189"/>
                <a:gd name="connsiteY6" fmla="*/ 66386 h 96928"/>
                <a:gd name="connsiteX7" fmla="*/ 83976 w 91189"/>
                <a:gd name="connsiteY7" fmla="*/ 69787 h 96928"/>
                <a:gd name="connsiteX8" fmla="*/ 53579 w 91189"/>
                <a:gd name="connsiteY8" fmla="*/ 90193 h 96928"/>
                <a:gd name="connsiteX9" fmla="*/ 27646 w 91189"/>
                <a:gd name="connsiteY9" fmla="*/ 77652 h 96928"/>
                <a:gd name="connsiteX10" fmla="*/ 19569 w 91189"/>
                <a:gd name="connsiteY10" fmla="*/ 46405 h 96928"/>
                <a:gd name="connsiteX11" fmla="*/ 85463 w 91189"/>
                <a:gd name="connsiteY11" fmla="*/ 46405 h 96928"/>
                <a:gd name="connsiteX12" fmla="*/ 19782 w 91189"/>
                <a:gd name="connsiteY12" fmla="*/ 40879 h 96928"/>
                <a:gd name="connsiteX13" fmla="*/ 49328 w 91189"/>
                <a:gd name="connsiteY13" fmla="*/ 6019 h 96928"/>
                <a:gd name="connsiteX14" fmla="*/ 76536 w 91189"/>
                <a:gd name="connsiteY14" fmla="*/ 40879 h 96928"/>
                <a:gd name="connsiteX15" fmla="*/ 19782 w 91189"/>
                <a:gd name="connsiteY15" fmla="*/ 40879 h 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189" h="96928">
                  <a:moveTo>
                    <a:pt x="85463" y="46405"/>
                  </a:moveTo>
                  <a:cubicBezTo>
                    <a:pt x="89927" y="46405"/>
                    <a:pt x="91415" y="46405"/>
                    <a:pt x="91415" y="41729"/>
                  </a:cubicBezTo>
                  <a:cubicBezTo>
                    <a:pt x="91415" y="23024"/>
                    <a:pt x="81000" y="67"/>
                    <a:pt x="49328" y="67"/>
                  </a:cubicBezTo>
                  <a:cubicBezTo>
                    <a:pt x="21482" y="67"/>
                    <a:pt x="226" y="22173"/>
                    <a:pt x="226" y="48318"/>
                  </a:cubicBezTo>
                  <a:cubicBezTo>
                    <a:pt x="226" y="75314"/>
                    <a:pt x="23820" y="96995"/>
                    <a:pt x="52091" y="96995"/>
                  </a:cubicBezTo>
                  <a:cubicBezTo>
                    <a:pt x="80787" y="96995"/>
                    <a:pt x="91415" y="74039"/>
                    <a:pt x="91415" y="69362"/>
                  </a:cubicBezTo>
                  <a:cubicBezTo>
                    <a:pt x="91415" y="68512"/>
                    <a:pt x="90990" y="66386"/>
                    <a:pt x="87802" y="66386"/>
                  </a:cubicBezTo>
                  <a:cubicBezTo>
                    <a:pt x="85038" y="66386"/>
                    <a:pt x="84613" y="67662"/>
                    <a:pt x="83976" y="69787"/>
                  </a:cubicBezTo>
                  <a:cubicBezTo>
                    <a:pt x="77386" y="87005"/>
                    <a:pt x="61231" y="90193"/>
                    <a:pt x="53579" y="90193"/>
                  </a:cubicBezTo>
                  <a:cubicBezTo>
                    <a:pt x="43589" y="90193"/>
                    <a:pt x="34023" y="85730"/>
                    <a:pt x="27646" y="77652"/>
                  </a:cubicBezTo>
                  <a:cubicBezTo>
                    <a:pt x="19782" y="67662"/>
                    <a:pt x="19569" y="54695"/>
                    <a:pt x="19569" y="46405"/>
                  </a:cubicBezTo>
                  <a:lnTo>
                    <a:pt x="85463" y="46405"/>
                  </a:lnTo>
                  <a:close/>
                  <a:moveTo>
                    <a:pt x="19782" y="40879"/>
                  </a:moveTo>
                  <a:cubicBezTo>
                    <a:pt x="22120" y="10907"/>
                    <a:pt x="41250" y="6019"/>
                    <a:pt x="49328" y="6019"/>
                  </a:cubicBezTo>
                  <a:cubicBezTo>
                    <a:pt x="75473" y="6019"/>
                    <a:pt x="76323" y="35565"/>
                    <a:pt x="76536" y="40879"/>
                  </a:cubicBezTo>
                  <a:lnTo>
                    <a:pt x="19782" y="40879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66B822A-E039-2DC3-E97D-434AF03B5E7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536196" y="4428965"/>
              <a:ext cx="165799" cy="149431"/>
            </a:xfrm>
            <a:custGeom>
              <a:avLst/>
              <a:gdLst>
                <a:gd name="connsiteX0" fmla="*/ 142009 w 165799"/>
                <a:gd name="connsiteY0" fmla="*/ 21748 h 149431"/>
                <a:gd name="connsiteX1" fmla="*/ 166028 w 165799"/>
                <a:gd name="connsiteY1" fmla="*/ 7719 h 149431"/>
                <a:gd name="connsiteX2" fmla="*/ 166028 w 165799"/>
                <a:gd name="connsiteY2" fmla="*/ 67 h 149431"/>
                <a:gd name="connsiteX3" fmla="*/ 145410 w 165799"/>
                <a:gd name="connsiteY3" fmla="*/ 917 h 149431"/>
                <a:gd name="connsiteX4" fmla="*/ 119902 w 165799"/>
                <a:gd name="connsiteY4" fmla="*/ 67 h 149431"/>
                <a:gd name="connsiteX5" fmla="*/ 119902 w 165799"/>
                <a:gd name="connsiteY5" fmla="*/ 7719 h 149431"/>
                <a:gd name="connsiteX6" fmla="*/ 134569 w 165799"/>
                <a:gd name="connsiteY6" fmla="*/ 17709 h 149431"/>
                <a:gd name="connsiteX7" fmla="*/ 133506 w 165799"/>
                <a:gd name="connsiteY7" fmla="*/ 22173 h 149431"/>
                <a:gd name="connsiteX8" fmla="*/ 89506 w 165799"/>
                <a:gd name="connsiteY8" fmla="*/ 124841 h 149431"/>
                <a:gd name="connsiteX9" fmla="*/ 43592 w 165799"/>
                <a:gd name="connsiteY9" fmla="*/ 17072 h 149431"/>
                <a:gd name="connsiteX10" fmla="*/ 42317 w 165799"/>
                <a:gd name="connsiteY10" fmla="*/ 13458 h 149431"/>
                <a:gd name="connsiteX11" fmla="*/ 59109 w 165799"/>
                <a:gd name="connsiteY11" fmla="*/ 7719 h 149431"/>
                <a:gd name="connsiteX12" fmla="*/ 59109 w 165799"/>
                <a:gd name="connsiteY12" fmla="*/ 67 h 149431"/>
                <a:gd name="connsiteX13" fmla="*/ 27437 w 165799"/>
                <a:gd name="connsiteY13" fmla="*/ 917 h 149431"/>
                <a:gd name="connsiteX14" fmla="*/ 229 w 165799"/>
                <a:gd name="connsiteY14" fmla="*/ 67 h 149431"/>
                <a:gd name="connsiteX15" fmla="*/ 229 w 165799"/>
                <a:gd name="connsiteY15" fmla="*/ 7719 h 149431"/>
                <a:gd name="connsiteX16" fmla="*/ 3843 w 165799"/>
                <a:gd name="connsiteY16" fmla="*/ 7719 h 149431"/>
                <a:gd name="connsiteX17" fmla="*/ 21698 w 165799"/>
                <a:gd name="connsiteY17" fmla="*/ 15371 h 149431"/>
                <a:gd name="connsiteX18" fmla="*/ 76965 w 165799"/>
                <a:gd name="connsiteY18" fmla="*/ 144609 h 149431"/>
                <a:gd name="connsiteX19" fmla="*/ 83129 w 165799"/>
                <a:gd name="connsiteY19" fmla="*/ 149498 h 149431"/>
                <a:gd name="connsiteX20" fmla="*/ 89293 w 165799"/>
                <a:gd name="connsiteY20" fmla="*/ 145035 h 149431"/>
                <a:gd name="connsiteX21" fmla="*/ 142009 w 165799"/>
                <a:gd name="connsiteY21" fmla="*/ 21748 h 1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799" h="149431">
                  <a:moveTo>
                    <a:pt x="142009" y="21748"/>
                  </a:moveTo>
                  <a:cubicBezTo>
                    <a:pt x="144772" y="15159"/>
                    <a:pt x="149874" y="7932"/>
                    <a:pt x="166028" y="7719"/>
                  </a:cubicBezTo>
                  <a:lnTo>
                    <a:pt x="166028" y="67"/>
                  </a:lnTo>
                  <a:cubicBezTo>
                    <a:pt x="159864" y="704"/>
                    <a:pt x="151574" y="917"/>
                    <a:pt x="145410" y="917"/>
                  </a:cubicBezTo>
                  <a:cubicBezTo>
                    <a:pt x="136907" y="917"/>
                    <a:pt x="121178" y="67"/>
                    <a:pt x="119902" y="67"/>
                  </a:cubicBezTo>
                  <a:lnTo>
                    <a:pt x="119902" y="7719"/>
                  </a:lnTo>
                  <a:cubicBezTo>
                    <a:pt x="127767" y="7719"/>
                    <a:pt x="134569" y="11120"/>
                    <a:pt x="134569" y="17709"/>
                  </a:cubicBezTo>
                  <a:cubicBezTo>
                    <a:pt x="134569" y="19197"/>
                    <a:pt x="134144" y="20685"/>
                    <a:pt x="133506" y="22173"/>
                  </a:cubicBezTo>
                  <a:lnTo>
                    <a:pt x="89506" y="124841"/>
                  </a:lnTo>
                  <a:lnTo>
                    <a:pt x="43592" y="17072"/>
                  </a:lnTo>
                  <a:cubicBezTo>
                    <a:pt x="42317" y="14521"/>
                    <a:pt x="42317" y="14096"/>
                    <a:pt x="42317" y="13458"/>
                  </a:cubicBezTo>
                  <a:cubicBezTo>
                    <a:pt x="42317" y="7719"/>
                    <a:pt x="53370" y="7719"/>
                    <a:pt x="59109" y="7719"/>
                  </a:cubicBezTo>
                  <a:lnTo>
                    <a:pt x="59109" y="67"/>
                  </a:lnTo>
                  <a:cubicBezTo>
                    <a:pt x="48481" y="492"/>
                    <a:pt x="34877" y="917"/>
                    <a:pt x="27437" y="917"/>
                  </a:cubicBezTo>
                  <a:cubicBezTo>
                    <a:pt x="16809" y="917"/>
                    <a:pt x="867" y="67"/>
                    <a:pt x="229" y="67"/>
                  </a:cubicBezTo>
                  <a:lnTo>
                    <a:pt x="229" y="7719"/>
                  </a:lnTo>
                  <a:lnTo>
                    <a:pt x="3843" y="7719"/>
                  </a:lnTo>
                  <a:cubicBezTo>
                    <a:pt x="15321" y="7719"/>
                    <a:pt x="18935" y="8782"/>
                    <a:pt x="21698" y="15371"/>
                  </a:cubicBezTo>
                  <a:lnTo>
                    <a:pt x="76965" y="144609"/>
                  </a:lnTo>
                  <a:cubicBezTo>
                    <a:pt x="78452" y="148011"/>
                    <a:pt x="79090" y="149498"/>
                    <a:pt x="83129" y="149498"/>
                  </a:cubicBezTo>
                  <a:cubicBezTo>
                    <a:pt x="85254" y="149498"/>
                    <a:pt x="87380" y="149498"/>
                    <a:pt x="89293" y="145035"/>
                  </a:cubicBezTo>
                  <a:lnTo>
                    <a:pt x="142009" y="21748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47190DC-96F0-0B22-5521-F5E7198675A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755239" y="4211317"/>
              <a:ext cx="58302" cy="364089"/>
            </a:xfrm>
            <a:custGeom>
              <a:avLst/>
              <a:gdLst>
                <a:gd name="connsiteX0" fmla="*/ 58539 w 58302"/>
                <a:gd name="connsiteY0" fmla="*/ 364145 h 364089"/>
                <a:gd name="connsiteX1" fmla="*/ 58539 w 58302"/>
                <a:gd name="connsiteY1" fmla="*/ 55 h 364089"/>
                <a:gd name="connsiteX2" fmla="*/ 237 w 58302"/>
                <a:gd name="connsiteY2" fmla="*/ 55 h 364089"/>
                <a:gd name="connsiteX3" fmla="*/ 237 w 58302"/>
                <a:gd name="connsiteY3" fmla="*/ 12202 h 364089"/>
                <a:gd name="connsiteX4" fmla="*/ 46393 w 58302"/>
                <a:gd name="connsiteY4" fmla="*/ 12202 h 364089"/>
                <a:gd name="connsiteX5" fmla="*/ 46393 w 58302"/>
                <a:gd name="connsiteY5" fmla="*/ 351999 h 364089"/>
                <a:gd name="connsiteX6" fmla="*/ 237 w 58302"/>
                <a:gd name="connsiteY6" fmla="*/ 351999 h 364089"/>
                <a:gd name="connsiteX7" fmla="*/ 237 w 58302"/>
                <a:gd name="connsiteY7" fmla="*/ 364145 h 364089"/>
                <a:gd name="connsiteX8" fmla="*/ 58539 w 58302"/>
                <a:gd name="connsiteY8" fmla="*/ 364145 h 36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" h="364089">
                  <a:moveTo>
                    <a:pt x="58539" y="364145"/>
                  </a:moveTo>
                  <a:lnTo>
                    <a:pt x="58539" y="55"/>
                  </a:lnTo>
                  <a:lnTo>
                    <a:pt x="237" y="55"/>
                  </a:lnTo>
                  <a:lnTo>
                    <a:pt x="237" y="12202"/>
                  </a:lnTo>
                  <a:lnTo>
                    <a:pt x="46393" y="12202"/>
                  </a:lnTo>
                  <a:lnTo>
                    <a:pt x="46393" y="351999"/>
                  </a:lnTo>
                  <a:lnTo>
                    <a:pt x="237" y="351999"/>
                  </a:lnTo>
                  <a:lnTo>
                    <a:pt x="237" y="364145"/>
                  </a:lnTo>
                  <a:lnTo>
                    <a:pt x="58539" y="364145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244F9BB-DE24-87A9-76DC-0D9AE659F20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898042" y="4227934"/>
              <a:ext cx="143692" cy="10415"/>
            </a:xfrm>
            <a:custGeom>
              <a:avLst/>
              <a:gdLst>
                <a:gd name="connsiteX0" fmla="*/ 135431 w 143692"/>
                <a:gd name="connsiteY0" fmla="*/ 10473 h 10415"/>
                <a:gd name="connsiteX1" fmla="*/ 143933 w 143692"/>
                <a:gd name="connsiteY1" fmla="*/ 5371 h 10415"/>
                <a:gd name="connsiteX2" fmla="*/ 135431 w 143692"/>
                <a:gd name="connsiteY2" fmla="*/ 57 h 10415"/>
                <a:gd name="connsiteX3" fmla="*/ 8743 w 143692"/>
                <a:gd name="connsiteY3" fmla="*/ 57 h 10415"/>
                <a:gd name="connsiteX4" fmla="*/ 241 w 143692"/>
                <a:gd name="connsiteY4" fmla="*/ 5159 h 10415"/>
                <a:gd name="connsiteX5" fmla="*/ 8743 w 143692"/>
                <a:gd name="connsiteY5" fmla="*/ 10473 h 10415"/>
                <a:gd name="connsiteX6" fmla="*/ 135431 w 143692"/>
                <a:gd name="connsiteY6" fmla="*/ 10473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92" h="10415">
                  <a:moveTo>
                    <a:pt x="135431" y="10473"/>
                  </a:moveTo>
                  <a:cubicBezTo>
                    <a:pt x="138832" y="10473"/>
                    <a:pt x="143933" y="10473"/>
                    <a:pt x="143933" y="5371"/>
                  </a:cubicBezTo>
                  <a:cubicBezTo>
                    <a:pt x="143933" y="57"/>
                    <a:pt x="139044" y="57"/>
                    <a:pt x="135431" y="57"/>
                  </a:cubicBezTo>
                  <a:lnTo>
                    <a:pt x="8743" y="57"/>
                  </a:lnTo>
                  <a:cubicBezTo>
                    <a:pt x="5342" y="57"/>
                    <a:pt x="241" y="57"/>
                    <a:pt x="241" y="5159"/>
                  </a:cubicBezTo>
                  <a:cubicBezTo>
                    <a:pt x="241" y="10473"/>
                    <a:pt x="5130" y="10473"/>
                    <a:pt x="8743" y="10473"/>
                  </a:cubicBezTo>
                  <a:lnTo>
                    <a:pt x="135431" y="10473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6EDEAED-3DA3-214A-B053-A3AF668EC1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088043" y="4145247"/>
              <a:ext cx="77372" cy="141141"/>
            </a:xfrm>
            <a:custGeom>
              <a:avLst/>
              <a:gdLst>
                <a:gd name="connsiteX0" fmla="*/ 48286 w 77372"/>
                <a:gd name="connsiteY0" fmla="*/ 6009 h 141141"/>
                <a:gd name="connsiteX1" fmla="*/ 41909 w 77372"/>
                <a:gd name="connsiteY1" fmla="*/ 57 h 141141"/>
                <a:gd name="connsiteX2" fmla="*/ 247 w 77372"/>
                <a:gd name="connsiteY2" fmla="*/ 13661 h 141141"/>
                <a:gd name="connsiteX3" fmla="*/ 247 w 77372"/>
                <a:gd name="connsiteY3" fmla="*/ 21314 h 141141"/>
                <a:gd name="connsiteX4" fmla="*/ 31069 w 77372"/>
                <a:gd name="connsiteY4" fmla="*/ 15362 h 141141"/>
                <a:gd name="connsiteX5" fmla="*/ 31069 w 77372"/>
                <a:gd name="connsiteY5" fmla="*/ 123769 h 141141"/>
                <a:gd name="connsiteX6" fmla="*/ 9812 w 77372"/>
                <a:gd name="connsiteY6" fmla="*/ 133547 h 141141"/>
                <a:gd name="connsiteX7" fmla="*/ 1735 w 77372"/>
                <a:gd name="connsiteY7" fmla="*/ 133547 h 141141"/>
                <a:gd name="connsiteX8" fmla="*/ 1735 w 77372"/>
                <a:gd name="connsiteY8" fmla="*/ 141199 h 141141"/>
                <a:gd name="connsiteX9" fmla="*/ 39571 w 77372"/>
                <a:gd name="connsiteY9" fmla="*/ 140349 h 141141"/>
                <a:gd name="connsiteX10" fmla="*/ 77620 w 77372"/>
                <a:gd name="connsiteY10" fmla="*/ 141199 h 141141"/>
                <a:gd name="connsiteX11" fmla="*/ 77620 w 77372"/>
                <a:gd name="connsiteY11" fmla="*/ 133547 h 141141"/>
                <a:gd name="connsiteX12" fmla="*/ 69542 w 77372"/>
                <a:gd name="connsiteY12" fmla="*/ 133547 h 141141"/>
                <a:gd name="connsiteX13" fmla="*/ 48286 w 77372"/>
                <a:gd name="connsiteY13" fmla="*/ 123769 h 141141"/>
                <a:gd name="connsiteX14" fmla="*/ 48286 w 77372"/>
                <a:gd name="connsiteY14" fmla="*/ 6009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" h="141141">
                  <a:moveTo>
                    <a:pt x="48286" y="6009"/>
                  </a:moveTo>
                  <a:cubicBezTo>
                    <a:pt x="48286" y="270"/>
                    <a:pt x="47861" y="57"/>
                    <a:pt x="41909" y="57"/>
                  </a:cubicBezTo>
                  <a:cubicBezTo>
                    <a:pt x="28305" y="13449"/>
                    <a:pt x="8962" y="13661"/>
                    <a:pt x="247" y="13661"/>
                  </a:cubicBezTo>
                  <a:lnTo>
                    <a:pt x="247" y="21314"/>
                  </a:lnTo>
                  <a:cubicBezTo>
                    <a:pt x="5348" y="21314"/>
                    <a:pt x="19378" y="21314"/>
                    <a:pt x="31069" y="15362"/>
                  </a:cubicBezTo>
                  <a:lnTo>
                    <a:pt x="31069" y="123769"/>
                  </a:lnTo>
                  <a:cubicBezTo>
                    <a:pt x="31069" y="130783"/>
                    <a:pt x="31069" y="133547"/>
                    <a:pt x="9812" y="133547"/>
                  </a:cubicBezTo>
                  <a:lnTo>
                    <a:pt x="1735" y="133547"/>
                  </a:lnTo>
                  <a:lnTo>
                    <a:pt x="1735" y="141199"/>
                  </a:lnTo>
                  <a:cubicBezTo>
                    <a:pt x="5561" y="140986"/>
                    <a:pt x="31706" y="140349"/>
                    <a:pt x="39571" y="140349"/>
                  </a:cubicBezTo>
                  <a:cubicBezTo>
                    <a:pt x="46160" y="140349"/>
                    <a:pt x="72943" y="140986"/>
                    <a:pt x="77620" y="141199"/>
                  </a:cubicBezTo>
                  <a:lnTo>
                    <a:pt x="77620" y="133547"/>
                  </a:lnTo>
                  <a:lnTo>
                    <a:pt x="69542" y="133547"/>
                  </a:lnTo>
                  <a:cubicBezTo>
                    <a:pt x="48286" y="133547"/>
                    <a:pt x="48286" y="130783"/>
                    <a:pt x="48286" y="123769"/>
                  </a:cubicBezTo>
                  <a:lnTo>
                    <a:pt x="48286" y="6009"/>
                  </a:lnTo>
                  <a:close/>
                </a:path>
              </a:pathLst>
            </a:custGeom>
            <a:solidFill>
              <a:srgbClr val="000000"/>
            </a:solidFill>
            <a:ln w="30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ADE33907-A838-54AB-383E-4CC693355A68}"/>
              </a:ext>
            </a:extLst>
          </p:cNvPr>
          <p:cNvSpPr txBox="1"/>
          <p:nvPr/>
        </p:nvSpPr>
        <p:spPr>
          <a:xfrm>
            <a:off x="0" y="439589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Tasso </a:t>
            </a:r>
            <a:r>
              <a:rPr lang="en-GB" sz="2400" b="1" dirty="0" err="1"/>
              <a:t>d’interazione</a:t>
            </a:r>
            <a:r>
              <a:rPr lang="en-GB" sz="2400" b="1" dirty="0"/>
              <a:t> con </a:t>
            </a:r>
            <a:r>
              <a:rPr lang="en-GB" sz="2400" b="1" dirty="0" err="1"/>
              <a:t>neutrini</a:t>
            </a:r>
            <a:r>
              <a:rPr lang="en-GB" sz="2400" b="1" dirty="0"/>
              <a:t> massless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C3C3BCB-2430-0CC8-0D6E-12D2BC1B0BB8}"/>
              </a:ext>
            </a:extLst>
          </p:cNvPr>
          <p:cNvSpPr txBox="1"/>
          <p:nvPr/>
        </p:nvSpPr>
        <p:spPr>
          <a:xfrm>
            <a:off x="0" y="54009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Tasso </a:t>
            </a:r>
            <a:r>
              <a:rPr lang="en-GB" sz="2400" b="1" dirty="0" err="1"/>
              <a:t>d’interazione</a:t>
            </a:r>
            <a:r>
              <a:rPr lang="en-GB" sz="2400" b="1" dirty="0"/>
              <a:t> con </a:t>
            </a:r>
            <a:r>
              <a:rPr lang="en-GB" sz="2400" b="1" dirty="0" err="1"/>
              <a:t>neutrini</a:t>
            </a:r>
            <a:r>
              <a:rPr lang="en-GB" sz="2400" b="1" dirty="0"/>
              <a:t> </a:t>
            </a:r>
            <a:r>
              <a:rPr lang="en-GB" sz="2400" b="1" dirty="0" err="1"/>
              <a:t>massivi</a:t>
            </a:r>
            <a:endParaRPr lang="en-GB" sz="2400" b="1" dirty="0"/>
          </a:p>
        </p:txBody>
      </p:sp>
      <p:grpSp>
        <p:nvGrpSpPr>
          <p:cNvPr id="289" name="Group 288" descr="\documentclass{article}&#10;\usepackage{amsmath}&#10;\pagestyle{empty}&#10;\begin{document}&#10;&#10;$C_{\mathrm{DM}-\mathrm{h}}=a\,u_{\mathrm{DM}-\mathrm{h}}\frac{\sigma_T\,\rho_{\mathrm{DM}}}{100\,\mathrm{GeV}}\frac{q^2}{\epsilon^2}$&#10;&#10;&#10;\end{document}" title="IguanaTex Shape Display">
            <a:extLst>
              <a:ext uri="{FF2B5EF4-FFF2-40B4-BE49-F238E27FC236}">
                <a16:creationId xmlns:a16="http://schemas.microsoft.com/office/drawing/2014/main" id="{890FB8A8-6A6F-138E-3438-B3BEC43F8A2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18761" y="5984991"/>
            <a:ext cx="3709778" cy="444996"/>
            <a:chOff x="4898196" y="4174811"/>
            <a:chExt cx="3709778" cy="444996"/>
          </a:xfrm>
        </p:grpSpPr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3725434-3450-E294-C404-4BE6BE1B1B4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98196" y="4290992"/>
              <a:ext cx="216041" cy="224703"/>
            </a:xfrm>
            <a:custGeom>
              <a:avLst/>
              <a:gdLst>
                <a:gd name="connsiteX0" fmla="*/ 216118 w 216041"/>
                <a:gd name="connsiteY0" fmla="*/ 3154 h 224703"/>
                <a:gd name="connsiteX1" fmla="*/ 212771 w 216041"/>
                <a:gd name="connsiteY1" fmla="*/ 63 h 224703"/>
                <a:gd name="connsiteX2" fmla="*/ 208207 w 216041"/>
                <a:gd name="connsiteY2" fmla="*/ 3772 h 224703"/>
                <a:gd name="connsiteX3" fmla="*/ 186907 w 216041"/>
                <a:gd name="connsiteY3" fmla="*/ 27572 h 224703"/>
                <a:gd name="connsiteX4" fmla="*/ 136396 w 216041"/>
                <a:gd name="connsiteY4" fmla="*/ 63 h 224703"/>
                <a:gd name="connsiteX5" fmla="*/ 77 w 216041"/>
                <a:gd name="connsiteY5" fmla="*/ 140078 h 224703"/>
                <a:gd name="connsiteX6" fmla="*/ 82538 w 216041"/>
                <a:gd name="connsiteY6" fmla="*/ 224767 h 224703"/>
                <a:gd name="connsiteX7" fmla="*/ 148263 w 216041"/>
                <a:gd name="connsiteY7" fmla="*/ 198186 h 224703"/>
                <a:gd name="connsiteX8" fmla="*/ 181734 w 216041"/>
                <a:gd name="connsiteY8" fmla="*/ 143787 h 224703"/>
                <a:gd name="connsiteX9" fmla="*/ 178083 w 216041"/>
                <a:gd name="connsiteY9" fmla="*/ 140697 h 224703"/>
                <a:gd name="connsiteX10" fmla="*/ 174127 w 216041"/>
                <a:gd name="connsiteY10" fmla="*/ 143787 h 224703"/>
                <a:gd name="connsiteX11" fmla="*/ 143394 w 216041"/>
                <a:gd name="connsiteY11" fmla="*/ 192623 h 224703"/>
                <a:gd name="connsiteX12" fmla="*/ 87406 w 216041"/>
                <a:gd name="connsiteY12" fmla="*/ 215186 h 224703"/>
                <a:gd name="connsiteX13" fmla="*/ 27767 w 216041"/>
                <a:gd name="connsiteY13" fmla="*/ 150896 h 224703"/>
                <a:gd name="connsiteX14" fmla="*/ 64585 w 216041"/>
                <a:gd name="connsiteY14" fmla="*/ 47044 h 224703"/>
                <a:gd name="connsiteX15" fmla="*/ 138830 w 216041"/>
                <a:gd name="connsiteY15" fmla="*/ 9645 h 224703"/>
                <a:gd name="connsiteX16" fmla="*/ 187820 w 216041"/>
                <a:gd name="connsiteY16" fmla="*/ 69298 h 224703"/>
                <a:gd name="connsiteX17" fmla="*/ 186907 w 216041"/>
                <a:gd name="connsiteY17" fmla="*/ 85062 h 224703"/>
                <a:gd name="connsiteX18" fmla="*/ 191471 w 216041"/>
                <a:gd name="connsiteY18" fmla="*/ 88152 h 224703"/>
                <a:gd name="connsiteX19" fmla="*/ 196948 w 216041"/>
                <a:gd name="connsiteY19" fmla="*/ 81971 h 224703"/>
                <a:gd name="connsiteX20" fmla="*/ 216118 w 216041"/>
                <a:gd name="connsiteY20" fmla="*/ 3154 h 2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6041" h="224703">
                  <a:moveTo>
                    <a:pt x="216118" y="3154"/>
                  </a:moveTo>
                  <a:cubicBezTo>
                    <a:pt x="216118" y="2227"/>
                    <a:pt x="215509" y="63"/>
                    <a:pt x="212771" y="63"/>
                  </a:cubicBezTo>
                  <a:cubicBezTo>
                    <a:pt x="211858" y="63"/>
                    <a:pt x="211554" y="373"/>
                    <a:pt x="208207" y="3772"/>
                  </a:cubicBezTo>
                  <a:lnTo>
                    <a:pt x="186907" y="27572"/>
                  </a:lnTo>
                  <a:cubicBezTo>
                    <a:pt x="184168" y="23245"/>
                    <a:pt x="170171" y="63"/>
                    <a:pt x="136396" y="63"/>
                  </a:cubicBezTo>
                  <a:cubicBezTo>
                    <a:pt x="68541" y="63"/>
                    <a:pt x="77" y="68371"/>
                    <a:pt x="77" y="140078"/>
                  </a:cubicBezTo>
                  <a:cubicBezTo>
                    <a:pt x="77" y="191077"/>
                    <a:pt x="35982" y="224767"/>
                    <a:pt x="82538" y="224767"/>
                  </a:cubicBezTo>
                  <a:cubicBezTo>
                    <a:pt x="109010" y="224767"/>
                    <a:pt x="132136" y="212404"/>
                    <a:pt x="148263" y="198186"/>
                  </a:cubicBezTo>
                  <a:cubicBezTo>
                    <a:pt x="176561" y="172841"/>
                    <a:pt x="181734" y="144715"/>
                    <a:pt x="181734" y="143787"/>
                  </a:cubicBezTo>
                  <a:cubicBezTo>
                    <a:pt x="181734" y="140697"/>
                    <a:pt x="178691" y="140697"/>
                    <a:pt x="178083" y="140697"/>
                  </a:cubicBezTo>
                  <a:cubicBezTo>
                    <a:pt x="176257" y="140697"/>
                    <a:pt x="174735" y="141315"/>
                    <a:pt x="174127" y="143787"/>
                  </a:cubicBezTo>
                  <a:cubicBezTo>
                    <a:pt x="171388" y="152751"/>
                    <a:pt x="164390" y="174696"/>
                    <a:pt x="143394" y="192623"/>
                  </a:cubicBezTo>
                  <a:cubicBezTo>
                    <a:pt x="122399" y="209931"/>
                    <a:pt x="103229" y="215186"/>
                    <a:pt x="87406" y="215186"/>
                  </a:cubicBezTo>
                  <a:cubicBezTo>
                    <a:pt x="60021" y="215186"/>
                    <a:pt x="27767" y="199113"/>
                    <a:pt x="27767" y="150896"/>
                  </a:cubicBezTo>
                  <a:cubicBezTo>
                    <a:pt x="27767" y="133279"/>
                    <a:pt x="34156" y="83207"/>
                    <a:pt x="64585" y="47044"/>
                  </a:cubicBezTo>
                  <a:cubicBezTo>
                    <a:pt x="83146" y="25099"/>
                    <a:pt x="111749" y="9645"/>
                    <a:pt x="138830" y="9645"/>
                  </a:cubicBezTo>
                  <a:cubicBezTo>
                    <a:pt x="169867" y="9645"/>
                    <a:pt x="187820" y="33445"/>
                    <a:pt x="187820" y="69298"/>
                  </a:cubicBezTo>
                  <a:cubicBezTo>
                    <a:pt x="187820" y="81662"/>
                    <a:pt x="186907" y="81971"/>
                    <a:pt x="186907" y="85062"/>
                  </a:cubicBezTo>
                  <a:cubicBezTo>
                    <a:pt x="186907" y="88152"/>
                    <a:pt x="190254" y="88152"/>
                    <a:pt x="191471" y="88152"/>
                  </a:cubicBezTo>
                  <a:cubicBezTo>
                    <a:pt x="195427" y="88152"/>
                    <a:pt x="195427" y="87534"/>
                    <a:pt x="196948" y="81971"/>
                  </a:cubicBezTo>
                  <a:lnTo>
                    <a:pt x="216118" y="3154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D26509-AB08-A473-F8B6-D2829B9F98D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12814" y="4407485"/>
              <a:ext cx="155701" cy="147772"/>
            </a:xfrm>
            <a:custGeom>
              <a:avLst/>
              <a:gdLst>
                <a:gd name="connsiteX0" fmla="*/ 84 w 155701"/>
                <a:gd name="connsiteY0" fmla="*/ 65 h 147772"/>
                <a:gd name="connsiteX1" fmla="*/ 84 w 155701"/>
                <a:gd name="connsiteY1" fmla="*/ 7854 h 147772"/>
                <a:gd name="connsiteX2" fmla="*/ 5196 w 155701"/>
                <a:gd name="connsiteY2" fmla="*/ 7854 h 147772"/>
                <a:gd name="connsiteX3" fmla="*/ 22023 w 155701"/>
                <a:gd name="connsiteY3" fmla="*/ 17590 h 147772"/>
                <a:gd name="connsiteX4" fmla="*/ 22023 w 155701"/>
                <a:gd name="connsiteY4" fmla="*/ 130313 h 147772"/>
                <a:gd name="connsiteX5" fmla="*/ 5196 w 155701"/>
                <a:gd name="connsiteY5" fmla="*/ 140049 h 147772"/>
                <a:gd name="connsiteX6" fmla="*/ 84 w 155701"/>
                <a:gd name="connsiteY6" fmla="*/ 140049 h 147772"/>
                <a:gd name="connsiteX7" fmla="*/ 84 w 155701"/>
                <a:gd name="connsiteY7" fmla="*/ 147838 h 147772"/>
                <a:gd name="connsiteX8" fmla="*/ 84005 w 155701"/>
                <a:gd name="connsiteY8" fmla="*/ 147838 h 147772"/>
                <a:gd name="connsiteX9" fmla="*/ 155786 w 155701"/>
                <a:gd name="connsiteY9" fmla="*/ 75141 h 147772"/>
                <a:gd name="connsiteX10" fmla="*/ 84005 w 155701"/>
                <a:gd name="connsiteY10" fmla="*/ 65 h 147772"/>
                <a:gd name="connsiteX11" fmla="*/ 84 w 155701"/>
                <a:gd name="connsiteY11" fmla="*/ 65 h 147772"/>
                <a:gd name="connsiteX12" fmla="*/ 51629 w 155701"/>
                <a:gd name="connsiteY12" fmla="*/ 140049 h 147772"/>
                <a:gd name="connsiteX13" fmla="*/ 41406 w 155701"/>
                <a:gd name="connsiteY13" fmla="*/ 131611 h 147772"/>
                <a:gd name="connsiteX14" fmla="*/ 41406 w 155701"/>
                <a:gd name="connsiteY14" fmla="*/ 16292 h 147772"/>
                <a:gd name="connsiteX15" fmla="*/ 51629 w 155701"/>
                <a:gd name="connsiteY15" fmla="*/ 7854 h 147772"/>
                <a:gd name="connsiteX16" fmla="*/ 78041 w 155701"/>
                <a:gd name="connsiteY16" fmla="*/ 7854 h 147772"/>
                <a:gd name="connsiteX17" fmla="*/ 121706 w 155701"/>
                <a:gd name="connsiteY17" fmla="*/ 28192 h 147772"/>
                <a:gd name="connsiteX18" fmla="*/ 133847 w 155701"/>
                <a:gd name="connsiteY18" fmla="*/ 75141 h 147772"/>
                <a:gd name="connsiteX19" fmla="*/ 120215 w 155701"/>
                <a:gd name="connsiteY19" fmla="*/ 122308 h 147772"/>
                <a:gd name="connsiteX20" fmla="*/ 78254 w 155701"/>
                <a:gd name="connsiteY20" fmla="*/ 140049 h 147772"/>
                <a:gd name="connsiteX21" fmla="*/ 51629 w 155701"/>
                <a:gd name="connsiteY21" fmla="*/ 140049 h 1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701" h="147772">
                  <a:moveTo>
                    <a:pt x="84" y="65"/>
                  </a:moveTo>
                  <a:lnTo>
                    <a:pt x="84" y="7854"/>
                  </a:lnTo>
                  <a:lnTo>
                    <a:pt x="5196" y="7854"/>
                  </a:lnTo>
                  <a:cubicBezTo>
                    <a:pt x="21597" y="7854"/>
                    <a:pt x="22023" y="10017"/>
                    <a:pt x="22023" y="17590"/>
                  </a:cubicBezTo>
                  <a:lnTo>
                    <a:pt x="22023" y="130313"/>
                  </a:lnTo>
                  <a:cubicBezTo>
                    <a:pt x="22023" y="137669"/>
                    <a:pt x="21597" y="140049"/>
                    <a:pt x="5196" y="140049"/>
                  </a:cubicBezTo>
                  <a:lnTo>
                    <a:pt x="84" y="140049"/>
                  </a:lnTo>
                  <a:lnTo>
                    <a:pt x="84" y="147838"/>
                  </a:lnTo>
                  <a:lnTo>
                    <a:pt x="84005" y="147838"/>
                  </a:lnTo>
                  <a:cubicBezTo>
                    <a:pt x="123197" y="147838"/>
                    <a:pt x="155786" y="115817"/>
                    <a:pt x="155786" y="75141"/>
                  </a:cubicBezTo>
                  <a:cubicBezTo>
                    <a:pt x="155786" y="34033"/>
                    <a:pt x="123623" y="65"/>
                    <a:pt x="84005" y="65"/>
                  </a:cubicBezTo>
                  <a:lnTo>
                    <a:pt x="84" y="65"/>
                  </a:lnTo>
                  <a:close/>
                  <a:moveTo>
                    <a:pt x="51629" y="140049"/>
                  </a:moveTo>
                  <a:cubicBezTo>
                    <a:pt x="41619" y="140049"/>
                    <a:pt x="41406" y="138318"/>
                    <a:pt x="41406" y="131611"/>
                  </a:cubicBezTo>
                  <a:lnTo>
                    <a:pt x="41406" y="16292"/>
                  </a:lnTo>
                  <a:cubicBezTo>
                    <a:pt x="41406" y="9585"/>
                    <a:pt x="41619" y="7854"/>
                    <a:pt x="51629" y="7854"/>
                  </a:cubicBezTo>
                  <a:lnTo>
                    <a:pt x="78041" y="7854"/>
                  </a:lnTo>
                  <a:cubicBezTo>
                    <a:pt x="96146" y="7854"/>
                    <a:pt x="111908" y="15426"/>
                    <a:pt x="121706" y="28192"/>
                  </a:cubicBezTo>
                  <a:cubicBezTo>
                    <a:pt x="130439" y="39875"/>
                    <a:pt x="133847" y="56318"/>
                    <a:pt x="133847" y="75141"/>
                  </a:cubicBezTo>
                  <a:cubicBezTo>
                    <a:pt x="133847" y="100239"/>
                    <a:pt x="127670" y="113221"/>
                    <a:pt x="120215" y="122308"/>
                  </a:cubicBezTo>
                  <a:cubicBezTo>
                    <a:pt x="110630" y="133342"/>
                    <a:pt x="95294" y="140049"/>
                    <a:pt x="78254" y="140049"/>
                  </a:cubicBezTo>
                  <a:lnTo>
                    <a:pt x="51629" y="140049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B8077C3-CE92-1C6D-A6FB-664A747CA84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96871" y="4407485"/>
              <a:ext cx="192337" cy="147772"/>
            </a:xfrm>
            <a:custGeom>
              <a:avLst/>
              <a:gdLst>
                <a:gd name="connsiteX0" fmla="*/ 45458 w 192337"/>
                <a:gd name="connsiteY0" fmla="*/ 4825 h 147772"/>
                <a:gd name="connsiteX1" fmla="*/ 37365 w 192337"/>
                <a:gd name="connsiteY1" fmla="*/ 65 h 147772"/>
                <a:gd name="connsiteX2" fmla="*/ 90 w 192337"/>
                <a:gd name="connsiteY2" fmla="*/ 65 h 147772"/>
                <a:gd name="connsiteX3" fmla="*/ 90 w 192337"/>
                <a:gd name="connsiteY3" fmla="*/ 7854 h 147772"/>
                <a:gd name="connsiteX4" fmla="*/ 5202 w 192337"/>
                <a:gd name="connsiteY4" fmla="*/ 7854 h 147772"/>
                <a:gd name="connsiteX5" fmla="*/ 22029 w 192337"/>
                <a:gd name="connsiteY5" fmla="*/ 17590 h 147772"/>
                <a:gd name="connsiteX6" fmla="*/ 22029 w 192337"/>
                <a:gd name="connsiteY6" fmla="*/ 124471 h 147772"/>
                <a:gd name="connsiteX7" fmla="*/ 90 w 192337"/>
                <a:gd name="connsiteY7" fmla="*/ 140049 h 147772"/>
                <a:gd name="connsiteX8" fmla="*/ 90 w 192337"/>
                <a:gd name="connsiteY8" fmla="*/ 147838 h 147772"/>
                <a:gd name="connsiteX9" fmla="*/ 26076 w 192337"/>
                <a:gd name="connsiteY9" fmla="*/ 146972 h 147772"/>
                <a:gd name="connsiteX10" fmla="*/ 52061 w 192337"/>
                <a:gd name="connsiteY10" fmla="*/ 147838 h 147772"/>
                <a:gd name="connsiteX11" fmla="*/ 52061 w 192337"/>
                <a:gd name="connsiteY11" fmla="*/ 140049 h 147772"/>
                <a:gd name="connsiteX12" fmla="*/ 30123 w 192337"/>
                <a:gd name="connsiteY12" fmla="*/ 124471 h 147772"/>
                <a:gd name="connsiteX13" fmla="*/ 30123 w 192337"/>
                <a:gd name="connsiteY13" fmla="*/ 10450 h 147772"/>
                <a:gd name="connsiteX14" fmla="*/ 30336 w 192337"/>
                <a:gd name="connsiteY14" fmla="*/ 10234 h 147772"/>
                <a:gd name="connsiteX15" fmla="*/ 85715 w 192337"/>
                <a:gd name="connsiteY15" fmla="*/ 142862 h 147772"/>
                <a:gd name="connsiteX16" fmla="*/ 91040 w 192337"/>
                <a:gd name="connsiteY16" fmla="*/ 147838 h 147772"/>
                <a:gd name="connsiteX17" fmla="*/ 96152 w 192337"/>
                <a:gd name="connsiteY17" fmla="*/ 143294 h 147772"/>
                <a:gd name="connsiteX18" fmla="*/ 152384 w 192337"/>
                <a:gd name="connsiteY18" fmla="*/ 8070 h 147772"/>
                <a:gd name="connsiteX19" fmla="*/ 152597 w 192337"/>
                <a:gd name="connsiteY19" fmla="*/ 8287 h 147772"/>
                <a:gd name="connsiteX20" fmla="*/ 152597 w 192337"/>
                <a:gd name="connsiteY20" fmla="*/ 130313 h 147772"/>
                <a:gd name="connsiteX21" fmla="*/ 135770 w 192337"/>
                <a:gd name="connsiteY21" fmla="*/ 140049 h 147772"/>
                <a:gd name="connsiteX22" fmla="*/ 130658 w 192337"/>
                <a:gd name="connsiteY22" fmla="*/ 140049 h 147772"/>
                <a:gd name="connsiteX23" fmla="*/ 130658 w 192337"/>
                <a:gd name="connsiteY23" fmla="*/ 147838 h 147772"/>
                <a:gd name="connsiteX24" fmla="*/ 161543 w 192337"/>
                <a:gd name="connsiteY24" fmla="*/ 146972 h 147772"/>
                <a:gd name="connsiteX25" fmla="*/ 192427 w 192337"/>
                <a:gd name="connsiteY25" fmla="*/ 147838 h 147772"/>
                <a:gd name="connsiteX26" fmla="*/ 192427 w 192337"/>
                <a:gd name="connsiteY26" fmla="*/ 140049 h 147772"/>
                <a:gd name="connsiteX27" fmla="*/ 187315 w 192337"/>
                <a:gd name="connsiteY27" fmla="*/ 140049 h 147772"/>
                <a:gd name="connsiteX28" fmla="*/ 170489 w 192337"/>
                <a:gd name="connsiteY28" fmla="*/ 130313 h 147772"/>
                <a:gd name="connsiteX29" fmla="*/ 170489 w 192337"/>
                <a:gd name="connsiteY29" fmla="*/ 17590 h 147772"/>
                <a:gd name="connsiteX30" fmla="*/ 187315 w 192337"/>
                <a:gd name="connsiteY30" fmla="*/ 7854 h 147772"/>
                <a:gd name="connsiteX31" fmla="*/ 192427 w 192337"/>
                <a:gd name="connsiteY31" fmla="*/ 7854 h 147772"/>
                <a:gd name="connsiteX32" fmla="*/ 192427 w 192337"/>
                <a:gd name="connsiteY32" fmla="*/ 65 h 147772"/>
                <a:gd name="connsiteX33" fmla="*/ 155366 w 192337"/>
                <a:gd name="connsiteY33" fmla="*/ 65 h 147772"/>
                <a:gd name="connsiteX34" fmla="*/ 147485 w 192337"/>
                <a:gd name="connsiteY34" fmla="*/ 4392 h 147772"/>
                <a:gd name="connsiteX35" fmla="*/ 96365 w 192337"/>
                <a:gd name="connsiteY35" fmla="*/ 127067 h 147772"/>
                <a:gd name="connsiteX36" fmla="*/ 45458 w 192337"/>
                <a:gd name="connsiteY36" fmla="*/ 4825 h 1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37" h="147772">
                  <a:moveTo>
                    <a:pt x="45458" y="4825"/>
                  </a:moveTo>
                  <a:cubicBezTo>
                    <a:pt x="43542" y="65"/>
                    <a:pt x="41838" y="65"/>
                    <a:pt x="37365" y="65"/>
                  </a:cubicBezTo>
                  <a:lnTo>
                    <a:pt x="90" y="65"/>
                  </a:lnTo>
                  <a:lnTo>
                    <a:pt x="90" y="7854"/>
                  </a:lnTo>
                  <a:lnTo>
                    <a:pt x="5202" y="7854"/>
                  </a:lnTo>
                  <a:cubicBezTo>
                    <a:pt x="21603" y="7854"/>
                    <a:pt x="22029" y="10017"/>
                    <a:pt x="22029" y="17590"/>
                  </a:cubicBezTo>
                  <a:lnTo>
                    <a:pt x="22029" y="124471"/>
                  </a:lnTo>
                  <a:cubicBezTo>
                    <a:pt x="22029" y="130313"/>
                    <a:pt x="22029" y="140049"/>
                    <a:pt x="90" y="140049"/>
                  </a:cubicBezTo>
                  <a:lnTo>
                    <a:pt x="90" y="147838"/>
                  </a:lnTo>
                  <a:cubicBezTo>
                    <a:pt x="8823" y="147189"/>
                    <a:pt x="17343" y="146972"/>
                    <a:pt x="26076" y="146972"/>
                  </a:cubicBezTo>
                  <a:cubicBezTo>
                    <a:pt x="34809" y="146972"/>
                    <a:pt x="43329" y="147189"/>
                    <a:pt x="52061" y="147838"/>
                  </a:cubicBezTo>
                  <a:lnTo>
                    <a:pt x="52061" y="140049"/>
                  </a:lnTo>
                  <a:cubicBezTo>
                    <a:pt x="30123" y="140049"/>
                    <a:pt x="30123" y="130313"/>
                    <a:pt x="30123" y="124471"/>
                  </a:cubicBezTo>
                  <a:lnTo>
                    <a:pt x="30123" y="10450"/>
                  </a:lnTo>
                  <a:lnTo>
                    <a:pt x="30336" y="10234"/>
                  </a:lnTo>
                  <a:lnTo>
                    <a:pt x="85715" y="142862"/>
                  </a:lnTo>
                  <a:cubicBezTo>
                    <a:pt x="86780" y="145458"/>
                    <a:pt x="87845" y="147838"/>
                    <a:pt x="91040" y="147838"/>
                  </a:cubicBezTo>
                  <a:cubicBezTo>
                    <a:pt x="92531" y="147838"/>
                    <a:pt x="94448" y="147189"/>
                    <a:pt x="96152" y="143294"/>
                  </a:cubicBezTo>
                  <a:lnTo>
                    <a:pt x="152384" y="8070"/>
                  </a:lnTo>
                  <a:lnTo>
                    <a:pt x="152597" y="8287"/>
                  </a:lnTo>
                  <a:lnTo>
                    <a:pt x="152597" y="130313"/>
                  </a:lnTo>
                  <a:cubicBezTo>
                    <a:pt x="152597" y="137669"/>
                    <a:pt x="152171" y="140049"/>
                    <a:pt x="135770" y="140049"/>
                  </a:cubicBezTo>
                  <a:lnTo>
                    <a:pt x="130658" y="140049"/>
                  </a:lnTo>
                  <a:lnTo>
                    <a:pt x="130658" y="147838"/>
                  </a:lnTo>
                  <a:cubicBezTo>
                    <a:pt x="140882" y="147405"/>
                    <a:pt x="152810" y="146972"/>
                    <a:pt x="161543" y="146972"/>
                  </a:cubicBezTo>
                  <a:cubicBezTo>
                    <a:pt x="170276" y="146972"/>
                    <a:pt x="182204" y="147405"/>
                    <a:pt x="192427" y="147838"/>
                  </a:cubicBezTo>
                  <a:lnTo>
                    <a:pt x="192427" y="140049"/>
                  </a:lnTo>
                  <a:lnTo>
                    <a:pt x="187315" y="140049"/>
                  </a:lnTo>
                  <a:cubicBezTo>
                    <a:pt x="170915" y="140049"/>
                    <a:pt x="170489" y="137885"/>
                    <a:pt x="170489" y="130313"/>
                  </a:cubicBezTo>
                  <a:lnTo>
                    <a:pt x="170489" y="17590"/>
                  </a:lnTo>
                  <a:cubicBezTo>
                    <a:pt x="170489" y="10234"/>
                    <a:pt x="170915" y="7854"/>
                    <a:pt x="187315" y="7854"/>
                  </a:cubicBezTo>
                  <a:lnTo>
                    <a:pt x="192427" y="7854"/>
                  </a:lnTo>
                  <a:lnTo>
                    <a:pt x="192427" y="65"/>
                  </a:lnTo>
                  <a:lnTo>
                    <a:pt x="155366" y="65"/>
                  </a:lnTo>
                  <a:cubicBezTo>
                    <a:pt x="151106" y="65"/>
                    <a:pt x="149189" y="65"/>
                    <a:pt x="147485" y="4392"/>
                  </a:cubicBezTo>
                  <a:lnTo>
                    <a:pt x="96365" y="127067"/>
                  </a:lnTo>
                  <a:lnTo>
                    <a:pt x="45458" y="4825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DE371978-0731-AD74-4BA8-D3A7139BE16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25585" y="4495759"/>
              <a:ext cx="143986" cy="10601"/>
            </a:xfrm>
            <a:custGeom>
              <a:avLst/>
              <a:gdLst>
                <a:gd name="connsiteX0" fmla="*/ 135564 w 143986"/>
                <a:gd name="connsiteY0" fmla="*/ 10667 h 10601"/>
                <a:gd name="connsiteX1" fmla="*/ 144084 w 143986"/>
                <a:gd name="connsiteY1" fmla="*/ 5474 h 10601"/>
                <a:gd name="connsiteX2" fmla="*/ 135564 w 143986"/>
                <a:gd name="connsiteY2" fmla="*/ 65 h 10601"/>
                <a:gd name="connsiteX3" fmla="*/ 8617 w 143986"/>
                <a:gd name="connsiteY3" fmla="*/ 65 h 10601"/>
                <a:gd name="connsiteX4" fmla="*/ 97 w 143986"/>
                <a:gd name="connsiteY4" fmla="*/ 5258 h 10601"/>
                <a:gd name="connsiteX5" fmla="*/ 8617 w 143986"/>
                <a:gd name="connsiteY5" fmla="*/ 10667 h 10601"/>
                <a:gd name="connsiteX6" fmla="*/ 135564 w 143986"/>
                <a:gd name="connsiteY6" fmla="*/ 10667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86" h="10601">
                  <a:moveTo>
                    <a:pt x="135564" y="10667"/>
                  </a:moveTo>
                  <a:cubicBezTo>
                    <a:pt x="138972" y="10667"/>
                    <a:pt x="144084" y="10667"/>
                    <a:pt x="144084" y="5474"/>
                  </a:cubicBezTo>
                  <a:cubicBezTo>
                    <a:pt x="144084" y="65"/>
                    <a:pt x="139185" y="65"/>
                    <a:pt x="135564" y="65"/>
                  </a:cubicBezTo>
                  <a:lnTo>
                    <a:pt x="8617" y="65"/>
                  </a:lnTo>
                  <a:cubicBezTo>
                    <a:pt x="5209" y="65"/>
                    <a:pt x="97" y="65"/>
                    <a:pt x="97" y="5258"/>
                  </a:cubicBezTo>
                  <a:cubicBezTo>
                    <a:pt x="97" y="10667"/>
                    <a:pt x="4996" y="10667"/>
                    <a:pt x="8617" y="10667"/>
                  </a:cubicBezTo>
                  <a:lnTo>
                    <a:pt x="135564" y="10667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892B3AF-1DBD-3025-664B-A63BCAC5463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04261" y="4405105"/>
              <a:ext cx="114167" cy="150152"/>
            </a:xfrm>
            <a:custGeom>
              <a:avLst/>
              <a:gdLst>
                <a:gd name="connsiteX0" fmla="*/ 98296 w 114167"/>
                <a:gd name="connsiteY0" fmla="*/ 84661 h 150152"/>
                <a:gd name="connsiteX1" fmla="*/ 66346 w 114167"/>
                <a:gd name="connsiteY1" fmla="*/ 54804 h 150152"/>
                <a:gd name="connsiteX2" fmla="*/ 32266 w 114167"/>
                <a:gd name="connsiteY2" fmla="*/ 74492 h 150152"/>
                <a:gd name="connsiteX3" fmla="*/ 32053 w 114167"/>
                <a:gd name="connsiteY3" fmla="*/ 74492 h 150152"/>
                <a:gd name="connsiteX4" fmla="*/ 32053 w 114167"/>
                <a:gd name="connsiteY4" fmla="*/ 65 h 150152"/>
                <a:gd name="connsiteX5" fmla="*/ 103 w 114167"/>
                <a:gd name="connsiteY5" fmla="*/ 2445 h 150152"/>
                <a:gd name="connsiteX6" fmla="*/ 103 w 114167"/>
                <a:gd name="connsiteY6" fmla="*/ 10234 h 150152"/>
                <a:gd name="connsiteX7" fmla="*/ 16078 w 114167"/>
                <a:gd name="connsiteY7" fmla="*/ 22350 h 150152"/>
                <a:gd name="connsiteX8" fmla="*/ 16078 w 114167"/>
                <a:gd name="connsiteY8" fmla="*/ 133126 h 150152"/>
                <a:gd name="connsiteX9" fmla="*/ 103 w 114167"/>
                <a:gd name="connsiteY9" fmla="*/ 142429 h 150152"/>
                <a:gd name="connsiteX10" fmla="*/ 103 w 114167"/>
                <a:gd name="connsiteY10" fmla="*/ 150218 h 150152"/>
                <a:gd name="connsiteX11" fmla="*/ 24385 w 114167"/>
                <a:gd name="connsiteY11" fmla="*/ 149352 h 150152"/>
                <a:gd name="connsiteX12" fmla="*/ 48880 w 114167"/>
                <a:gd name="connsiteY12" fmla="*/ 150218 h 150152"/>
                <a:gd name="connsiteX13" fmla="*/ 48880 w 114167"/>
                <a:gd name="connsiteY13" fmla="*/ 142429 h 150152"/>
                <a:gd name="connsiteX14" fmla="*/ 32905 w 114167"/>
                <a:gd name="connsiteY14" fmla="*/ 133126 h 150152"/>
                <a:gd name="connsiteX15" fmla="*/ 32905 w 114167"/>
                <a:gd name="connsiteY15" fmla="*/ 94181 h 150152"/>
                <a:gd name="connsiteX16" fmla="*/ 64642 w 114167"/>
                <a:gd name="connsiteY16" fmla="*/ 60862 h 150152"/>
                <a:gd name="connsiteX17" fmla="*/ 81469 w 114167"/>
                <a:gd name="connsiteY17" fmla="*/ 83796 h 150152"/>
                <a:gd name="connsiteX18" fmla="*/ 81469 w 114167"/>
                <a:gd name="connsiteY18" fmla="*/ 133126 h 150152"/>
                <a:gd name="connsiteX19" fmla="*/ 65494 w 114167"/>
                <a:gd name="connsiteY19" fmla="*/ 142429 h 150152"/>
                <a:gd name="connsiteX20" fmla="*/ 65494 w 114167"/>
                <a:gd name="connsiteY20" fmla="*/ 150218 h 150152"/>
                <a:gd name="connsiteX21" fmla="*/ 89776 w 114167"/>
                <a:gd name="connsiteY21" fmla="*/ 149352 h 150152"/>
                <a:gd name="connsiteX22" fmla="*/ 114270 w 114167"/>
                <a:gd name="connsiteY22" fmla="*/ 150218 h 150152"/>
                <a:gd name="connsiteX23" fmla="*/ 114270 w 114167"/>
                <a:gd name="connsiteY23" fmla="*/ 142429 h 150152"/>
                <a:gd name="connsiteX24" fmla="*/ 98296 w 114167"/>
                <a:gd name="connsiteY24" fmla="*/ 133126 h 150152"/>
                <a:gd name="connsiteX25" fmla="*/ 98296 w 114167"/>
                <a:gd name="connsiteY25" fmla="*/ 84661 h 15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167" h="150152">
                  <a:moveTo>
                    <a:pt x="98296" y="84661"/>
                  </a:moveTo>
                  <a:cubicBezTo>
                    <a:pt x="98296" y="65838"/>
                    <a:pt x="89137" y="54804"/>
                    <a:pt x="66346" y="54804"/>
                  </a:cubicBezTo>
                  <a:cubicBezTo>
                    <a:pt x="47389" y="54804"/>
                    <a:pt x="36952" y="66271"/>
                    <a:pt x="32266" y="74492"/>
                  </a:cubicBezTo>
                  <a:lnTo>
                    <a:pt x="32053" y="74492"/>
                  </a:lnTo>
                  <a:lnTo>
                    <a:pt x="32053" y="65"/>
                  </a:lnTo>
                  <a:lnTo>
                    <a:pt x="103" y="2445"/>
                  </a:lnTo>
                  <a:lnTo>
                    <a:pt x="103" y="10234"/>
                  </a:lnTo>
                  <a:cubicBezTo>
                    <a:pt x="14374" y="10234"/>
                    <a:pt x="16078" y="11748"/>
                    <a:pt x="16078" y="22350"/>
                  </a:cubicBezTo>
                  <a:lnTo>
                    <a:pt x="16078" y="133126"/>
                  </a:lnTo>
                  <a:cubicBezTo>
                    <a:pt x="16078" y="142429"/>
                    <a:pt x="13948" y="142429"/>
                    <a:pt x="103" y="142429"/>
                  </a:cubicBezTo>
                  <a:lnTo>
                    <a:pt x="103" y="150218"/>
                  </a:lnTo>
                  <a:cubicBezTo>
                    <a:pt x="529" y="150218"/>
                    <a:pt x="15439" y="149352"/>
                    <a:pt x="24385" y="149352"/>
                  </a:cubicBezTo>
                  <a:cubicBezTo>
                    <a:pt x="32266" y="149352"/>
                    <a:pt x="46963" y="150002"/>
                    <a:pt x="48880" y="150218"/>
                  </a:cubicBezTo>
                  <a:lnTo>
                    <a:pt x="48880" y="142429"/>
                  </a:lnTo>
                  <a:cubicBezTo>
                    <a:pt x="35035" y="142429"/>
                    <a:pt x="32905" y="142429"/>
                    <a:pt x="32905" y="133126"/>
                  </a:cubicBezTo>
                  <a:lnTo>
                    <a:pt x="32905" y="94181"/>
                  </a:lnTo>
                  <a:cubicBezTo>
                    <a:pt x="32905" y="71463"/>
                    <a:pt x="50584" y="60862"/>
                    <a:pt x="64642" y="60862"/>
                  </a:cubicBezTo>
                  <a:cubicBezTo>
                    <a:pt x="79552" y="60862"/>
                    <a:pt x="81469" y="72761"/>
                    <a:pt x="81469" y="83796"/>
                  </a:cubicBezTo>
                  <a:lnTo>
                    <a:pt x="81469" y="133126"/>
                  </a:lnTo>
                  <a:cubicBezTo>
                    <a:pt x="81469" y="142429"/>
                    <a:pt x="79339" y="142429"/>
                    <a:pt x="65494" y="142429"/>
                  </a:cubicBezTo>
                  <a:lnTo>
                    <a:pt x="65494" y="150218"/>
                  </a:lnTo>
                  <a:cubicBezTo>
                    <a:pt x="65920" y="150218"/>
                    <a:pt x="80830" y="149352"/>
                    <a:pt x="89776" y="149352"/>
                  </a:cubicBezTo>
                  <a:cubicBezTo>
                    <a:pt x="97657" y="149352"/>
                    <a:pt x="112353" y="150002"/>
                    <a:pt x="114270" y="150218"/>
                  </a:cubicBezTo>
                  <a:lnTo>
                    <a:pt x="114270" y="142429"/>
                  </a:lnTo>
                  <a:cubicBezTo>
                    <a:pt x="100425" y="142429"/>
                    <a:pt x="98296" y="142429"/>
                    <a:pt x="98296" y="133126"/>
                  </a:cubicBezTo>
                  <a:lnTo>
                    <a:pt x="98296" y="84661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0211EA2-2A2D-62B5-D95E-978D2640302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43926" y="4395462"/>
              <a:ext cx="202348" cy="72325"/>
            </a:xfrm>
            <a:custGeom>
              <a:avLst/>
              <a:gdLst>
                <a:gd name="connsiteX0" fmla="*/ 192114 w 202348"/>
                <a:gd name="connsiteY0" fmla="*/ 12427 h 72325"/>
                <a:gd name="connsiteX1" fmla="*/ 202459 w 202348"/>
                <a:gd name="connsiteY1" fmla="*/ 6245 h 72325"/>
                <a:gd name="connsiteX2" fmla="*/ 192418 w 202348"/>
                <a:gd name="connsiteY2" fmla="*/ 63 h 72325"/>
                <a:gd name="connsiteX3" fmla="*/ 10152 w 202348"/>
                <a:gd name="connsiteY3" fmla="*/ 63 h 72325"/>
                <a:gd name="connsiteX4" fmla="*/ 111 w 202348"/>
                <a:gd name="connsiteY4" fmla="*/ 6245 h 72325"/>
                <a:gd name="connsiteX5" fmla="*/ 10457 w 202348"/>
                <a:gd name="connsiteY5" fmla="*/ 12427 h 72325"/>
                <a:gd name="connsiteX6" fmla="*/ 192114 w 202348"/>
                <a:gd name="connsiteY6" fmla="*/ 12427 h 72325"/>
                <a:gd name="connsiteX7" fmla="*/ 192418 w 202348"/>
                <a:gd name="connsiteY7" fmla="*/ 72389 h 72325"/>
                <a:gd name="connsiteX8" fmla="*/ 202459 w 202348"/>
                <a:gd name="connsiteY8" fmla="*/ 66207 h 72325"/>
                <a:gd name="connsiteX9" fmla="*/ 192114 w 202348"/>
                <a:gd name="connsiteY9" fmla="*/ 60026 h 72325"/>
                <a:gd name="connsiteX10" fmla="*/ 10457 w 202348"/>
                <a:gd name="connsiteY10" fmla="*/ 60026 h 72325"/>
                <a:gd name="connsiteX11" fmla="*/ 111 w 202348"/>
                <a:gd name="connsiteY11" fmla="*/ 66207 h 72325"/>
                <a:gd name="connsiteX12" fmla="*/ 10152 w 202348"/>
                <a:gd name="connsiteY12" fmla="*/ 72389 h 72325"/>
                <a:gd name="connsiteX13" fmla="*/ 192418 w 202348"/>
                <a:gd name="connsiteY13" fmla="*/ 72389 h 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348" h="72325">
                  <a:moveTo>
                    <a:pt x="192114" y="12427"/>
                  </a:moveTo>
                  <a:cubicBezTo>
                    <a:pt x="196678" y="12427"/>
                    <a:pt x="202459" y="12427"/>
                    <a:pt x="202459" y="6245"/>
                  </a:cubicBezTo>
                  <a:cubicBezTo>
                    <a:pt x="202459" y="63"/>
                    <a:pt x="196678" y="63"/>
                    <a:pt x="192418" y="63"/>
                  </a:cubicBezTo>
                  <a:lnTo>
                    <a:pt x="10152" y="63"/>
                  </a:lnTo>
                  <a:cubicBezTo>
                    <a:pt x="5892" y="63"/>
                    <a:pt x="111" y="63"/>
                    <a:pt x="111" y="6245"/>
                  </a:cubicBezTo>
                  <a:cubicBezTo>
                    <a:pt x="111" y="12427"/>
                    <a:pt x="5892" y="12427"/>
                    <a:pt x="10457" y="12427"/>
                  </a:cubicBezTo>
                  <a:lnTo>
                    <a:pt x="192114" y="12427"/>
                  </a:lnTo>
                  <a:close/>
                  <a:moveTo>
                    <a:pt x="192418" y="72389"/>
                  </a:moveTo>
                  <a:cubicBezTo>
                    <a:pt x="196678" y="72389"/>
                    <a:pt x="202459" y="72389"/>
                    <a:pt x="202459" y="66207"/>
                  </a:cubicBezTo>
                  <a:cubicBezTo>
                    <a:pt x="202459" y="60026"/>
                    <a:pt x="196678" y="60026"/>
                    <a:pt x="192114" y="60026"/>
                  </a:cubicBezTo>
                  <a:lnTo>
                    <a:pt x="10457" y="60026"/>
                  </a:lnTo>
                  <a:cubicBezTo>
                    <a:pt x="5892" y="60026"/>
                    <a:pt x="111" y="60026"/>
                    <a:pt x="111" y="66207"/>
                  </a:cubicBezTo>
                  <a:cubicBezTo>
                    <a:pt x="111" y="72389"/>
                    <a:pt x="5892" y="72389"/>
                    <a:pt x="10152" y="72389"/>
                  </a:cubicBezTo>
                  <a:lnTo>
                    <a:pt x="192418" y="72389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90E8A52-9323-6C6B-67B5-0DD5B92E167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60245" y="4372281"/>
              <a:ext cx="139361" cy="140014"/>
            </a:xfrm>
            <a:custGeom>
              <a:avLst/>
              <a:gdLst>
                <a:gd name="connsiteX0" fmla="*/ 101448 w 139361"/>
                <a:gd name="connsiteY0" fmla="*/ 19845 h 140014"/>
                <a:gd name="connsiteX1" fmla="*/ 73454 w 139361"/>
                <a:gd name="connsiteY1" fmla="*/ 63 h 140014"/>
                <a:gd name="connsiteX2" fmla="*/ 121 w 139361"/>
                <a:gd name="connsiteY2" fmla="*/ 90625 h 140014"/>
                <a:gd name="connsiteX3" fmla="*/ 40591 w 139361"/>
                <a:gd name="connsiteY3" fmla="*/ 140078 h 140014"/>
                <a:gd name="connsiteX4" fmla="*/ 80148 w 139361"/>
                <a:gd name="connsiteY4" fmla="*/ 116897 h 140014"/>
                <a:gd name="connsiteX5" fmla="*/ 107838 w 139361"/>
                <a:gd name="connsiteY5" fmla="*/ 140078 h 140014"/>
                <a:gd name="connsiteX6" fmla="*/ 130355 w 139361"/>
                <a:gd name="connsiteY6" fmla="*/ 123079 h 140014"/>
                <a:gd name="connsiteX7" fmla="*/ 139483 w 139361"/>
                <a:gd name="connsiteY7" fmla="*/ 92480 h 140014"/>
                <a:gd name="connsiteX8" fmla="*/ 135832 w 139361"/>
                <a:gd name="connsiteY8" fmla="*/ 89389 h 140014"/>
                <a:gd name="connsiteX9" fmla="*/ 131572 w 139361"/>
                <a:gd name="connsiteY9" fmla="*/ 94952 h 140014"/>
                <a:gd name="connsiteX10" fmla="*/ 108446 w 139361"/>
                <a:gd name="connsiteY10" fmla="*/ 133279 h 140014"/>
                <a:gd name="connsiteX11" fmla="*/ 99318 w 139361"/>
                <a:gd name="connsiteY11" fmla="*/ 119061 h 140014"/>
                <a:gd name="connsiteX12" fmla="*/ 103274 w 139361"/>
                <a:gd name="connsiteY12" fmla="*/ 96189 h 140014"/>
                <a:gd name="connsiteX13" fmla="*/ 109968 w 139361"/>
                <a:gd name="connsiteY13" fmla="*/ 68371 h 140014"/>
                <a:gd name="connsiteX14" fmla="*/ 120922 w 139361"/>
                <a:gd name="connsiteY14" fmla="*/ 25099 h 140014"/>
                <a:gd name="connsiteX15" fmla="*/ 123052 w 139361"/>
                <a:gd name="connsiteY15" fmla="*/ 14590 h 140014"/>
                <a:gd name="connsiteX16" fmla="*/ 114228 w 139361"/>
                <a:gd name="connsiteY16" fmla="*/ 6245 h 140014"/>
                <a:gd name="connsiteX17" fmla="*/ 101448 w 139361"/>
                <a:gd name="connsiteY17" fmla="*/ 19845 h 140014"/>
                <a:gd name="connsiteX18" fmla="*/ 81669 w 139361"/>
                <a:gd name="connsiteY18" fmla="*/ 99898 h 140014"/>
                <a:gd name="connsiteX19" fmla="*/ 75584 w 139361"/>
                <a:gd name="connsiteY19" fmla="*/ 111334 h 140014"/>
                <a:gd name="connsiteX20" fmla="*/ 41200 w 139361"/>
                <a:gd name="connsiteY20" fmla="*/ 133279 h 140014"/>
                <a:gd name="connsiteX21" fmla="*/ 21726 w 139361"/>
                <a:gd name="connsiteY21" fmla="*/ 104225 h 140014"/>
                <a:gd name="connsiteX22" fmla="*/ 38461 w 139361"/>
                <a:gd name="connsiteY22" fmla="*/ 36535 h 140014"/>
                <a:gd name="connsiteX23" fmla="*/ 73758 w 139361"/>
                <a:gd name="connsiteY23" fmla="*/ 6863 h 140014"/>
                <a:gd name="connsiteX24" fmla="*/ 97796 w 139361"/>
                <a:gd name="connsiteY24" fmla="*/ 34063 h 140014"/>
                <a:gd name="connsiteX25" fmla="*/ 96884 w 139361"/>
                <a:gd name="connsiteY25" fmla="*/ 39317 h 140014"/>
                <a:gd name="connsiteX26" fmla="*/ 81669 w 139361"/>
                <a:gd name="connsiteY26" fmla="*/ 99898 h 14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361" h="140014">
                  <a:moveTo>
                    <a:pt x="101448" y="19845"/>
                  </a:moveTo>
                  <a:cubicBezTo>
                    <a:pt x="95971" y="8409"/>
                    <a:pt x="87147" y="63"/>
                    <a:pt x="73454" y="63"/>
                  </a:cubicBezTo>
                  <a:cubicBezTo>
                    <a:pt x="37853" y="63"/>
                    <a:pt x="121" y="45499"/>
                    <a:pt x="121" y="90625"/>
                  </a:cubicBezTo>
                  <a:cubicBezTo>
                    <a:pt x="121" y="119679"/>
                    <a:pt x="16857" y="140078"/>
                    <a:pt x="40591" y="140078"/>
                  </a:cubicBezTo>
                  <a:cubicBezTo>
                    <a:pt x="46677" y="140078"/>
                    <a:pt x="61891" y="138842"/>
                    <a:pt x="80148" y="116897"/>
                  </a:cubicBezTo>
                  <a:cubicBezTo>
                    <a:pt x="82582" y="129879"/>
                    <a:pt x="93232" y="140078"/>
                    <a:pt x="107838" y="140078"/>
                  </a:cubicBezTo>
                  <a:cubicBezTo>
                    <a:pt x="118488" y="140078"/>
                    <a:pt x="125486" y="132970"/>
                    <a:pt x="130355" y="123079"/>
                  </a:cubicBezTo>
                  <a:cubicBezTo>
                    <a:pt x="135528" y="111952"/>
                    <a:pt x="139483" y="93098"/>
                    <a:pt x="139483" y="92480"/>
                  </a:cubicBezTo>
                  <a:cubicBezTo>
                    <a:pt x="139483" y="89389"/>
                    <a:pt x="136745" y="89389"/>
                    <a:pt x="135832" y="89389"/>
                  </a:cubicBezTo>
                  <a:cubicBezTo>
                    <a:pt x="132789" y="89389"/>
                    <a:pt x="132485" y="90625"/>
                    <a:pt x="131572" y="94952"/>
                  </a:cubicBezTo>
                  <a:cubicBezTo>
                    <a:pt x="126399" y="115043"/>
                    <a:pt x="120922" y="133279"/>
                    <a:pt x="108446" y="133279"/>
                  </a:cubicBezTo>
                  <a:cubicBezTo>
                    <a:pt x="100231" y="133279"/>
                    <a:pt x="99318" y="125242"/>
                    <a:pt x="99318" y="119061"/>
                  </a:cubicBezTo>
                  <a:cubicBezTo>
                    <a:pt x="99318" y="112261"/>
                    <a:pt x="99926" y="109788"/>
                    <a:pt x="103274" y="96189"/>
                  </a:cubicBezTo>
                  <a:cubicBezTo>
                    <a:pt x="106621" y="83207"/>
                    <a:pt x="107229" y="80116"/>
                    <a:pt x="109968" y="68371"/>
                  </a:cubicBezTo>
                  <a:lnTo>
                    <a:pt x="120922" y="25099"/>
                  </a:lnTo>
                  <a:cubicBezTo>
                    <a:pt x="123052" y="16445"/>
                    <a:pt x="123052" y="15827"/>
                    <a:pt x="123052" y="14590"/>
                  </a:cubicBezTo>
                  <a:cubicBezTo>
                    <a:pt x="123052" y="9336"/>
                    <a:pt x="119401" y="6245"/>
                    <a:pt x="114228" y="6245"/>
                  </a:cubicBezTo>
                  <a:cubicBezTo>
                    <a:pt x="106925" y="6245"/>
                    <a:pt x="102361" y="13045"/>
                    <a:pt x="101448" y="19845"/>
                  </a:cubicBezTo>
                  <a:close/>
                  <a:moveTo>
                    <a:pt x="81669" y="99898"/>
                  </a:moveTo>
                  <a:cubicBezTo>
                    <a:pt x="80148" y="105461"/>
                    <a:pt x="80148" y="106079"/>
                    <a:pt x="75584" y="111334"/>
                  </a:cubicBezTo>
                  <a:cubicBezTo>
                    <a:pt x="62195" y="128333"/>
                    <a:pt x="49720" y="133279"/>
                    <a:pt x="41200" y="133279"/>
                  </a:cubicBezTo>
                  <a:cubicBezTo>
                    <a:pt x="25985" y="133279"/>
                    <a:pt x="21726" y="116279"/>
                    <a:pt x="21726" y="104225"/>
                  </a:cubicBezTo>
                  <a:cubicBezTo>
                    <a:pt x="21726" y="88771"/>
                    <a:pt x="31463" y="50753"/>
                    <a:pt x="38461" y="36535"/>
                  </a:cubicBezTo>
                  <a:cubicBezTo>
                    <a:pt x="47894" y="18299"/>
                    <a:pt x="61587" y="6863"/>
                    <a:pt x="73758" y="6863"/>
                  </a:cubicBezTo>
                  <a:cubicBezTo>
                    <a:pt x="93536" y="6863"/>
                    <a:pt x="97796" y="32208"/>
                    <a:pt x="97796" y="34063"/>
                  </a:cubicBezTo>
                  <a:cubicBezTo>
                    <a:pt x="97796" y="35917"/>
                    <a:pt x="97188" y="37772"/>
                    <a:pt x="96884" y="39317"/>
                  </a:cubicBezTo>
                  <a:lnTo>
                    <a:pt x="81669" y="99898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3601F20-0153-7843-0807-6F1FEA075E0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68452" y="4372281"/>
              <a:ext cx="156401" cy="140014"/>
            </a:xfrm>
            <a:custGeom>
              <a:avLst/>
              <a:gdLst>
                <a:gd name="connsiteX0" fmla="*/ 97803 w 156401"/>
                <a:gd name="connsiteY0" fmla="*/ 119370 h 140014"/>
                <a:gd name="connsiteX1" fmla="*/ 124885 w 156401"/>
                <a:gd name="connsiteY1" fmla="*/ 140078 h 140014"/>
                <a:gd name="connsiteX2" fmla="*/ 147402 w 156401"/>
                <a:gd name="connsiteY2" fmla="*/ 123079 h 140014"/>
                <a:gd name="connsiteX3" fmla="*/ 156530 w 156401"/>
                <a:gd name="connsiteY3" fmla="*/ 92480 h 140014"/>
                <a:gd name="connsiteX4" fmla="*/ 152879 w 156401"/>
                <a:gd name="connsiteY4" fmla="*/ 89389 h 140014"/>
                <a:gd name="connsiteX5" fmla="*/ 148619 w 156401"/>
                <a:gd name="connsiteY5" fmla="*/ 94952 h 140014"/>
                <a:gd name="connsiteX6" fmla="*/ 125797 w 156401"/>
                <a:gd name="connsiteY6" fmla="*/ 133279 h 140014"/>
                <a:gd name="connsiteX7" fmla="*/ 116365 w 156401"/>
                <a:gd name="connsiteY7" fmla="*/ 119061 h 140014"/>
                <a:gd name="connsiteX8" fmla="*/ 122450 w 156401"/>
                <a:gd name="connsiteY8" fmla="*/ 86916 h 140014"/>
                <a:gd name="connsiteX9" fmla="*/ 130970 w 156401"/>
                <a:gd name="connsiteY9" fmla="*/ 53535 h 140014"/>
                <a:gd name="connsiteX10" fmla="*/ 136143 w 156401"/>
                <a:gd name="connsiteY10" fmla="*/ 32517 h 140014"/>
                <a:gd name="connsiteX11" fmla="*/ 140707 w 156401"/>
                <a:gd name="connsiteY11" fmla="*/ 11809 h 140014"/>
                <a:gd name="connsiteX12" fmla="*/ 131883 w 156401"/>
                <a:gd name="connsiteY12" fmla="*/ 3463 h 140014"/>
                <a:gd name="connsiteX13" fmla="*/ 120016 w 156401"/>
                <a:gd name="connsiteY13" fmla="*/ 14281 h 140014"/>
                <a:gd name="connsiteX14" fmla="*/ 97195 w 156401"/>
                <a:gd name="connsiteY14" fmla="*/ 107316 h 140014"/>
                <a:gd name="connsiteX15" fmla="*/ 62506 w 156401"/>
                <a:gd name="connsiteY15" fmla="*/ 133279 h 140014"/>
                <a:gd name="connsiteX16" fmla="*/ 43641 w 156401"/>
                <a:gd name="connsiteY16" fmla="*/ 107934 h 140014"/>
                <a:gd name="connsiteX17" fmla="*/ 60072 w 156401"/>
                <a:gd name="connsiteY17" fmla="*/ 44881 h 140014"/>
                <a:gd name="connsiteX18" fmla="*/ 65245 w 156401"/>
                <a:gd name="connsiteY18" fmla="*/ 25408 h 140014"/>
                <a:gd name="connsiteX19" fmla="*/ 40294 w 156401"/>
                <a:gd name="connsiteY19" fmla="*/ 63 h 140014"/>
                <a:gd name="connsiteX20" fmla="*/ 128 w 156401"/>
                <a:gd name="connsiteY20" fmla="*/ 47662 h 140014"/>
                <a:gd name="connsiteX21" fmla="*/ 3780 w 156401"/>
                <a:gd name="connsiteY21" fmla="*/ 50753 h 140014"/>
                <a:gd name="connsiteX22" fmla="*/ 8648 w 156401"/>
                <a:gd name="connsiteY22" fmla="*/ 45190 h 140014"/>
                <a:gd name="connsiteX23" fmla="*/ 39381 w 156401"/>
                <a:gd name="connsiteY23" fmla="*/ 6863 h 140014"/>
                <a:gd name="connsiteX24" fmla="*/ 46988 w 156401"/>
                <a:gd name="connsiteY24" fmla="*/ 17063 h 140014"/>
                <a:gd name="connsiteX25" fmla="*/ 41815 w 156401"/>
                <a:gd name="connsiteY25" fmla="*/ 38081 h 140014"/>
                <a:gd name="connsiteX26" fmla="*/ 24167 w 156401"/>
                <a:gd name="connsiteY26" fmla="*/ 102988 h 140014"/>
                <a:gd name="connsiteX27" fmla="*/ 61594 w 156401"/>
                <a:gd name="connsiteY27" fmla="*/ 140078 h 140014"/>
                <a:gd name="connsiteX28" fmla="*/ 97803 w 156401"/>
                <a:gd name="connsiteY28" fmla="*/ 119370 h 14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401" h="140014">
                  <a:moveTo>
                    <a:pt x="97803" y="119370"/>
                  </a:moveTo>
                  <a:cubicBezTo>
                    <a:pt x="101150" y="132042"/>
                    <a:pt x="111800" y="140078"/>
                    <a:pt x="124885" y="140078"/>
                  </a:cubicBezTo>
                  <a:cubicBezTo>
                    <a:pt x="135534" y="140078"/>
                    <a:pt x="142533" y="132970"/>
                    <a:pt x="147402" y="123079"/>
                  </a:cubicBezTo>
                  <a:cubicBezTo>
                    <a:pt x="152574" y="111952"/>
                    <a:pt x="156530" y="93098"/>
                    <a:pt x="156530" y="92480"/>
                  </a:cubicBezTo>
                  <a:cubicBezTo>
                    <a:pt x="156530" y="89389"/>
                    <a:pt x="153792" y="89389"/>
                    <a:pt x="152879" y="89389"/>
                  </a:cubicBezTo>
                  <a:cubicBezTo>
                    <a:pt x="149836" y="89389"/>
                    <a:pt x="149532" y="90625"/>
                    <a:pt x="148619" y="94952"/>
                  </a:cubicBezTo>
                  <a:cubicBezTo>
                    <a:pt x="144359" y="112261"/>
                    <a:pt x="138577" y="133279"/>
                    <a:pt x="125797" y="133279"/>
                  </a:cubicBezTo>
                  <a:cubicBezTo>
                    <a:pt x="119407" y="133279"/>
                    <a:pt x="116365" y="129261"/>
                    <a:pt x="116365" y="119061"/>
                  </a:cubicBezTo>
                  <a:cubicBezTo>
                    <a:pt x="116365" y="112261"/>
                    <a:pt x="120016" y="97734"/>
                    <a:pt x="122450" y="86916"/>
                  </a:cubicBezTo>
                  <a:lnTo>
                    <a:pt x="130970" y="53535"/>
                  </a:lnTo>
                  <a:cubicBezTo>
                    <a:pt x="131883" y="48899"/>
                    <a:pt x="134926" y="37154"/>
                    <a:pt x="136143" y="32517"/>
                  </a:cubicBezTo>
                  <a:cubicBezTo>
                    <a:pt x="137664" y="25408"/>
                    <a:pt x="140707" y="13663"/>
                    <a:pt x="140707" y="11809"/>
                  </a:cubicBezTo>
                  <a:cubicBezTo>
                    <a:pt x="140707" y="6245"/>
                    <a:pt x="136447" y="3463"/>
                    <a:pt x="131883" y="3463"/>
                  </a:cubicBezTo>
                  <a:cubicBezTo>
                    <a:pt x="130362" y="3463"/>
                    <a:pt x="122450" y="3772"/>
                    <a:pt x="120016" y="14281"/>
                  </a:cubicBezTo>
                  <a:cubicBezTo>
                    <a:pt x="114235" y="36844"/>
                    <a:pt x="100846" y="90934"/>
                    <a:pt x="97195" y="107316"/>
                  </a:cubicBezTo>
                  <a:cubicBezTo>
                    <a:pt x="96890" y="108552"/>
                    <a:pt x="84719" y="133279"/>
                    <a:pt x="62506" y="133279"/>
                  </a:cubicBezTo>
                  <a:cubicBezTo>
                    <a:pt x="46684" y="133279"/>
                    <a:pt x="43641" y="119370"/>
                    <a:pt x="43641" y="107934"/>
                  </a:cubicBezTo>
                  <a:cubicBezTo>
                    <a:pt x="43641" y="90625"/>
                    <a:pt x="52161" y="66207"/>
                    <a:pt x="60072" y="44881"/>
                  </a:cubicBezTo>
                  <a:cubicBezTo>
                    <a:pt x="63724" y="35608"/>
                    <a:pt x="65245" y="31281"/>
                    <a:pt x="65245" y="25408"/>
                  </a:cubicBezTo>
                  <a:cubicBezTo>
                    <a:pt x="65245" y="11500"/>
                    <a:pt x="55508" y="63"/>
                    <a:pt x="40294" y="63"/>
                  </a:cubicBezTo>
                  <a:cubicBezTo>
                    <a:pt x="11387" y="63"/>
                    <a:pt x="128" y="44881"/>
                    <a:pt x="128" y="47662"/>
                  </a:cubicBezTo>
                  <a:cubicBezTo>
                    <a:pt x="128" y="50753"/>
                    <a:pt x="3171" y="50753"/>
                    <a:pt x="3780" y="50753"/>
                  </a:cubicBezTo>
                  <a:cubicBezTo>
                    <a:pt x="6823" y="50753"/>
                    <a:pt x="7127" y="50135"/>
                    <a:pt x="8648" y="45190"/>
                  </a:cubicBezTo>
                  <a:cubicBezTo>
                    <a:pt x="16255" y="18299"/>
                    <a:pt x="27818" y="6863"/>
                    <a:pt x="39381" y="6863"/>
                  </a:cubicBezTo>
                  <a:cubicBezTo>
                    <a:pt x="42119" y="6863"/>
                    <a:pt x="46988" y="7172"/>
                    <a:pt x="46988" y="17063"/>
                  </a:cubicBezTo>
                  <a:cubicBezTo>
                    <a:pt x="46988" y="24481"/>
                    <a:pt x="43641" y="33445"/>
                    <a:pt x="41815" y="38081"/>
                  </a:cubicBezTo>
                  <a:cubicBezTo>
                    <a:pt x="30557" y="68680"/>
                    <a:pt x="24167" y="87843"/>
                    <a:pt x="24167" y="102988"/>
                  </a:cubicBezTo>
                  <a:cubicBezTo>
                    <a:pt x="24167" y="132351"/>
                    <a:pt x="45162" y="140078"/>
                    <a:pt x="61594" y="140078"/>
                  </a:cubicBezTo>
                  <a:cubicBezTo>
                    <a:pt x="81676" y="140078"/>
                    <a:pt x="92631" y="126170"/>
                    <a:pt x="97803" y="119370"/>
                  </a:cubicBez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015D6D55-00BB-9DF9-1EC3-6446DBDE3F9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46171" y="4407485"/>
              <a:ext cx="155701" cy="147772"/>
            </a:xfrm>
            <a:custGeom>
              <a:avLst/>
              <a:gdLst>
                <a:gd name="connsiteX0" fmla="*/ 134 w 155701"/>
                <a:gd name="connsiteY0" fmla="*/ 65 h 147772"/>
                <a:gd name="connsiteX1" fmla="*/ 134 w 155701"/>
                <a:gd name="connsiteY1" fmla="*/ 7854 h 147772"/>
                <a:gd name="connsiteX2" fmla="*/ 5246 w 155701"/>
                <a:gd name="connsiteY2" fmla="*/ 7854 h 147772"/>
                <a:gd name="connsiteX3" fmla="*/ 22073 w 155701"/>
                <a:gd name="connsiteY3" fmla="*/ 17590 h 147772"/>
                <a:gd name="connsiteX4" fmla="*/ 22073 w 155701"/>
                <a:gd name="connsiteY4" fmla="*/ 130313 h 147772"/>
                <a:gd name="connsiteX5" fmla="*/ 5246 w 155701"/>
                <a:gd name="connsiteY5" fmla="*/ 140049 h 147772"/>
                <a:gd name="connsiteX6" fmla="*/ 134 w 155701"/>
                <a:gd name="connsiteY6" fmla="*/ 140049 h 147772"/>
                <a:gd name="connsiteX7" fmla="*/ 134 w 155701"/>
                <a:gd name="connsiteY7" fmla="*/ 147838 h 147772"/>
                <a:gd name="connsiteX8" fmla="*/ 84055 w 155701"/>
                <a:gd name="connsiteY8" fmla="*/ 147838 h 147772"/>
                <a:gd name="connsiteX9" fmla="*/ 155836 w 155701"/>
                <a:gd name="connsiteY9" fmla="*/ 75141 h 147772"/>
                <a:gd name="connsiteX10" fmla="*/ 84055 w 155701"/>
                <a:gd name="connsiteY10" fmla="*/ 65 h 147772"/>
                <a:gd name="connsiteX11" fmla="*/ 134 w 155701"/>
                <a:gd name="connsiteY11" fmla="*/ 65 h 147772"/>
                <a:gd name="connsiteX12" fmla="*/ 51680 w 155701"/>
                <a:gd name="connsiteY12" fmla="*/ 140049 h 147772"/>
                <a:gd name="connsiteX13" fmla="*/ 41456 w 155701"/>
                <a:gd name="connsiteY13" fmla="*/ 131611 h 147772"/>
                <a:gd name="connsiteX14" fmla="*/ 41456 w 155701"/>
                <a:gd name="connsiteY14" fmla="*/ 16292 h 147772"/>
                <a:gd name="connsiteX15" fmla="*/ 51680 w 155701"/>
                <a:gd name="connsiteY15" fmla="*/ 7854 h 147772"/>
                <a:gd name="connsiteX16" fmla="*/ 78092 w 155701"/>
                <a:gd name="connsiteY16" fmla="*/ 7854 h 147772"/>
                <a:gd name="connsiteX17" fmla="*/ 121756 w 155701"/>
                <a:gd name="connsiteY17" fmla="*/ 28192 h 147772"/>
                <a:gd name="connsiteX18" fmla="*/ 133897 w 155701"/>
                <a:gd name="connsiteY18" fmla="*/ 75141 h 147772"/>
                <a:gd name="connsiteX19" fmla="*/ 120265 w 155701"/>
                <a:gd name="connsiteY19" fmla="*/ 122308 h 147772"/>
                <a:gd name="connsiteX20" fmla="*/ 78304 w 155701"/>
                <a:gd name="connsiteY20" fmla="*/ 140049 h 147772"/>
                <a:gd name="connsiteX21" fmla="*/ 51680 w 155701"/>
                <a:gd name="connsiteY21" fmla="*/ 140049 h 1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701" h="147772">
                  <a:moveTo>
                    <a:pt x="134" y="65"/>
                  </a:moveTo>
                  <a:lnTo>
                    <a:pt x="134" y="7854"/>
                  </a:lnTo>
                  <a:lnTo>
                    <a:pt x="5246" y="7854"/>
                  </a:lnTo>
                  <a:cubicBezTo>
                    <a:pt x="21647" y="7854"/>
                    <a:pt x="22073" y="10017"/>
                    <a:pt x="22073" y="17590"/>
                  </a:cubicBezTo>
                  <a:lnTo>
                    <a:pt x="22073" y="130313"/>
                  </a:lnTo>
                  <a:cubicBezTo>
                    <a:pt x="22073" y="137669"/>
                    <a:pt x="21647" y="140049"/>
                    <a:pt x="5246" y="140049"/>
                  </a:cubicBezTo>
                  <a:lnTo>
                    <a:pt x="134" y="140049"/>
                  </a:lnTo>
                  <a:lnTo>
                    <a:pt x="134" y="147838"/>
                  </a:lnTo>
                  <a:lnTo>
                    <a:pt x="84055" y="147838"/>
                  </a:lnTo>
                  <a:cubicBezTo>
                    <a:pt x="123247" y="147838"/>
                    <a:pt x="155836" y="115817"/>
                    <a:pt x="155836" y="75141"/>
                  </a:cubicBezTo>
                  <a:cubicBezTo>
                    <a:pt x="155836" y="34033"/>
                    <a:pt x="123673" y="65"/>
                    <a:pt x="84055" y="65"/>
                  </a:cubicBezTo>
                  <a:lnTo>
                    <a:pt x="134" y="65"/>
                  </a:lnTo>
                  <a:close/>
                  <a:moveTo>
                    <a:pt x="51680" y="140049"/>
                  </a:moveTo>
                  <a:cubicBezTo>
                    <a:pt x="41669" y="140049"/>
                    <a:pt x="41456" y="138318"/>
                    <a:pt x="41456" y="131611"/>
                  </a:cubicBezTo>
                  <a:lnTo>
                    <a:pt x="41456" y="16292"/>
                  </a:lnTo>
                  <a:cubicBezTo>
                    <a:pt x="41456" y="9585"/>
                    <a:pt x="41669" y="7854"/>
                    <a:pt x="51680" y="7854"/>
                  </a:cubicBezTo>
                  <a:lnTo>
                    <a:pt x="78092" y="7854"/>
                  </a:lnTo>
                  <a:cubicBezTo>
                    <a:pt x="96196" y="7854"/>
                    <a:pt x="111958" y="15426"/>
                    <a:pt x="121756" y="28192"/>
                  </a:cubicBezTo>
                  <a:cubicBezTo>
                    <a:pt x="130489" y="39875"/>
                    <a:pt x="133897" y="56318"/>
                    <a:pt x="133897" y="75141"/>
                  </a:cubicBezTo>
                  <a:cubicBezTo>
                    <a:pt x="133897" y="100239"/>
                    <a:pt x="127720" y="113221"/>
                    <a:pt x="120265" y="122308"/>
                  </a:cubicBezTo>
                  <a:cubicBezTo>
                    <a:pt x="110680" y="133342"/>
                    <a:pt x="95344" y="140049"/>
                    <a:pt x="78304" y="140049"/>
                  </a:cubicBezTo>
                  <a:lnTo>
                    <a:pt x="51680" y="140049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BE8E093-33A4-08BA-66C3-5E538FC0D39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830228" y="4407485"/>
              <a:ext cx="192337" cy="147772"/>
            </a:xfrm>
            <a:custGeom>
              <a:avLst/>
              <a:gdLst>
                <a:gd name="connsiteX0" fmla="*/ 45509 w 192337"/>
                <a:gd name="connsiteY0" fmla="*/ 4825 h 147772"/>
                <a:gd name="connsiteX1" fmla="*/ 37415 w 192337"/>
                <a:gd name="connsiteY1" fmla="*/ 65 h 147772"/>
                <a:gd name="connsiteX2" fmla="*/ 140 w 192337"/>
                <a:gd name="connsiteY2" fmla="*/ 65 h 147772"/>
                <a:gd name="connsiteX3" fmla="*/ 140 w 192337"/>
                <a:gd name="connsiteY3" fmla="*/ 7854 h 147772"/>
                <a:gd name="connsiteX4" fmla="*/ 5252 w 192337"/>
                <a:gd name="connsiteY4" fmla="*/ 7854 h 147772"/>
                <a:gd name="connsiteX5" fmla="*/ 22079 w 192337"/>
                <a:gd name="connsiteY5" fmla="*/ 17590 h 147772"/>
                <a:gd name="connsiteX6" fmla="*/ 22079 w 192337"/>
                <a:gd name="connsiteY6" fmla="*/ 124471 h 147772"/>
                <a:gd name="connsiteX7" fmla="*/ 140 w 192337"/>
                <a:gd name="connsiteY7" fmla="*/ 140049 h 147772"/>
                <a:gd name="connsiteX8" fmla="*/ 140 w 192337"/>
                <a:gd name="connsiteY8" fmla="*/ 147838 h 147772"/>
                <a:gd name="connsiteX9" fmla="*/ 26126 w 192337"/>
                <a:gd name="connsiteY9" fmla="*/ 146972 h 147772"/>
                <a:gd name="connsiteX10" fmla="*/ 52112 w 192337"/>
                <a:gd name="connsiteY10" fmla="*/ 147838 h 147772"/>
                <a:gd name="connsiteX11" fmla="*/ 52112 w 192337"/>
                <a:gd name="connsiteY11" fmla="*/ 140049 h 147772"/>
                <a:gd name="connsiteX12" fmla="*/ 30173 w 192337"/>
                <a:gd name="connsiteY12" fmla="*/ 124471 h 147772"/>
                <a:gd name="connsiteX13" fmla="*/ 30173 w 192337"/>
                <a:gd name="connsiteY13" fmla="*/ 10450 h 147772"/>
                <a:gd name="connsiteX14" fmla="*/ 30386 w 192337"/>
                <a:gd name="connsiteY14" fmla="*/ 10234 h 147772"/>
                <a:gd name="connsiteX15" fmla="*/ 85765 w 192337"/>
                <a:gd name="connsiteY15" fmla="*/ 142862 h 147772"/>
                <a:gd name="connsiteX16" fmla="*/ 91090 w 192337"/>
                <a:gd name="connsiteY16" fmla="*/ 147838 h 147772"/>
                <a:gd name="connsiteX17" fmla="*/ 96202 w 192337"/>
                <a:gd name="connsiteY17" fmla="*/ 143294 h 147772"/>
                <a:gd name="connsiteX18" fmla="*/ 152434 w 192337"/>
                <a:gd name="connsiteY18" fmla="*/ 8070 h 147772"/>
                <a:gd name="connsiteX19" fmla="*/ 152647 w 192337"/>
                <a:gd name="connsiteY19" fmla="*/ 8287 h 147772"/>
                <a:gd name="connsiteX20" fmla="*/ 152647 w 192337"/>
                <a:gd name="connsiteY20" fmla="*/ 130313 h 147772"/>
                <a:gd name="connsiteX21" fmla="*/ 135820 w 192337"/>
                <a:gd name="connsiteY21" fmla="*/ 140049 h 147772"/>
                <a:gd name="connsiteX22" fmla="*/ 130708 w 192337"/>
                <a:gd name="connsiteY22" fmla="*/ 140049 h 147772"/>
                <a:gd name="connsiteX23" fmla="*/ 130708 w 192337"/>
                <a:gd name="connsiteY23" fmla="*/ 147838 h 147772"/>
                <a:gd name="connsiteX24" fmla="*/ 161593 w 192337"/>
                <a:gd name="connsiteY24" fmla="*/ 146972 h 147772"/>
                <a:gd name="connsiteX25" fmla="*/ 192478 w 192337"/>
                <a:gd name="connsiteY25" fmla="*/ 147838 h 147772"/>
                <a:gd name="connsiteX26" fmla="*/ 192478 w 192337"/>
                <a:gd name="connsiteY26" fmla="*/ 140049 h 147772"/>
                <a:gd name="connsiteX27" fmla="*/ 187366 w 192337"/>
                <a:gd name="connsiteY27" fmla="*/ 140049 h 147772"/>
                <a:gd name="connsiteX28" fmla="*/ 170539 w 192337"/>
                <a:gd name="connsiteY28" fmla="*/ 130313 h 147772"/>
                <a:gd name="connsiteX29" fmla="*/ 170539 w 192337"/>
                <a:gd name="connsiteY29" fmla="*/ 17590 h 147772"/>
                <a:gd name="connsiteX30" fmla="*/ 187366 w 192337"/>
                <a:gd name="connsiteY30" fmla="*/ 7854 h 147772"/>
                <a:gd name="connsiteX31" fmla="*/ 192478 w 192337"/>
                <a:gd name="connsiteY31" fmla="*/ 7854 h 147772"/>
                <a:gd name="connsiteX32" fmla="*/ 192478 w 192337"/>
                <a:gd name="connsiteY32" fmla="*/ 65 h 147772"/>
                <a:gd name="connsiteX33" fmla="*/ 155416 w 192337"/>
                <a:gd name="connsiteY33" fmla="*/ 65 h 147772"/>
                <a:gd name="connsiteX34" fmla="*/ 147535 w 192337"/>
                <a:gd name="connsiteY34" fmla="*/ 4392 h 147772"/>
                <a:gd name="connsiteX35" fmla="*/ 96415 w 192337"/>
                <a:gd name="connsiteY35" fmla="*/ 127067 h 147772"/>
                <a:gd name="connsiteX36" fmla="*/ 45509 w 192337"/>
                <a:gd name="connsiteY36" fmla="*/ 4825 h 1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37" h="147772">
                  <a:moveTo>
                    <a:pt x="45509" y="4825"/>
                  </a:moveTo>
                  <a:cubicBezTo>
                    <a:pt x="43592" y="65"/>
                    <a:pt x="41888" y="65"/>
                    <a:pt x="37415" y="65"/>
                  </a:cubicBezTo>
                  <a:lnTo>
                    <a:pt x="140" y="65"/>
                  </a:lnTo>
                  <a:lnTo>
                    <a:pt x="140" y="7854"/>
                  </a:lnTo>
                  <a:lnTo>
                    <a:pt x="5252" y="7854"/>
                  </a:lnTo>
                  <a:cubicBezTo>
                    <a:pt x="21653" y="7854"/>
                    <a:pt x="22079" y="10017"/>
                    <a:pt x="22079" y="17590"/>
                  </a:cubicBezTo>
                  <a:lnTo>
                    <a:pt x="22079" y="124471"/>
                  </a:lnTo>
                  <a:cubicBezTo>
                    <a:pt x="22079" y="130313"/>
                    <a:pt x="22079" y="140049"/>
                    <a:pt x="140" y="140049"/>
                  </a:cubicBezTo>
                  <a:lnTo>
                    <a:pt x="140" y="147838"/>
                  </a:lnTo>
                  <a:cubicBezTo>
                    <a:pt x="8873" y="147189"/>
                    <a:pt x="17393" y="146972"/>
                    <a:pt x="26126" y="146972"/>
                  </a:cubicBezTo>
                  <a:cubicBezTo>
                    <a:pt x="34859" y="146972"/>
                    <a:pt x="43379" y="147189"/>
                    <a:pt x="52112" y="147838"/>
                  </a:cubicBezTo>
                  <a:lnTo>
                    <a:pt x="52112" y="140049"/>
                  </a:lnTo>
                  <a:cubicBezTo>
                    <a:pt x="30173" y="140049"/>
                    <a:pt x="30173" y="130313"/>
                    <a:pt x="30173" y="124471"/>
                  </a:cubicBezTo>
                  <a:lnTo>
                    <a:pt x="30173" y="10450"/>
                  </a:lnTo>
                  <a:lnTo>
                    <a:pt x="30386" y="10234"/>
                  </a:lnTo>
                  <a:lnTo>
                    <a:pt x="85765" y="142862"/>
                  </a:lnTo>
                  <a:cubicBezTo>
                    <a:pt x="86830" y="145458"/>
                    <a:pt x="87895" y="147838"/>
                    <a:pt x="91090" y="147838"/>
                  </a:cubicBezTo>
                  <a:cubicBezTo>
                    <a:pt x="92581" y="147838"/>
                    <a:pt x="94498" y="147189"/>
                    <a:pt x="96202" y="143294"/>
                  </a:cubicBezTo>
                  <a:lnTo>
                    <a:pt x="152434" y="8070"/>
                  </a:lnTo>
                  <a:lnTo>
                    <a:pt x="152647" y="8287"/>
                  </a:lnTo>
                  <a:lnTo>
                    <a:pt x="152647" y="130313"/>
                  </a:lnTo>
                  <a:cubicBezTo>
                    <a:pt x="152647" y="137669"/>
                    <a:pt x="152221" y="140049"/>
                    <a:pt x="135820" y="140049"/>
                  </a:cubicBezTo>
                  <a:lnTo>
                    <a:pt x="130708" y="140049"/>
                  </a:lnTo>
                  <a:lnTo>
                    <a:pt x="130708" y="147838"/>
                  </a:lnTo>
                  <a:cubicBezTo>
                    <a:pt x="140932" y="147405"/>
                    <a:pt x="152860" y="146972"/>
                    <a:pt x="161593" y="146972"/>
                  </a:cubicBezTo>
                  <a:cubicBezTo>
                    <a:pt x="170326" y="146972"/>
                    <a:pt x="182254" y="147405"/>
                    <a:pt x="192478" y="147838"/>
                  </a:cubicBezTo>
                  <a:lnTo>
                    <a:pt x="192478" y="140049"/>
                  </a:lnTo>
                  <a:lnTo>
                    <a:pt x="187366" y="140049"/>
                  </a:lnTo>
                  <a:cubicBezTo>
                    <a:pt x="170965" y="140049"/>
                    <a:pt x="170539" y="137885"/>
                    <a:pt x="170539" y="130313"/>
                  </a:cubicBezTo>
                  <a:lnTo>
                    <a:pt x="170539" y="17590"/>
                  </a:lnTo>
                  <a:cubicBezTo>
                    <a:pt x="170539" y="10234"/>
                    <a:pt x="170965" y="7854"/>
                    <a:pt x="187366" y="7854"/>
                  </a:cubicBezTo>
                  <a:lnTo>
                    <a:pt x="192478" y="7854"/>
                  </a:lnTo>
                  <a:lnTo>
                    <a:pt x="192478" y="65"/>
                  </a:lnTo>
                  <a:lnTo>
                    <a:pt x="155416" y="65"/>
                  </a:lnTo>
                  <a:cubicBezTo>
                    <a:pt x="151156" y="65"/>
                    <a:pt x="149239" y="65"/>
                    <a:pt x="147535" y="4392"/>
                  </a:cubicBezTo>
                  <a:lnTo>
                    <a:pt x="96415" y="127067"/>
                  </a:lnTo>
                  <a:lnTo>
                    <a:pt x="45509" y="4825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FCC8ED0-947F-D2CD-68B1-7F3E5BDBD09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058942" y="4495759"/>
              <a:ext cx="143986" cy="10601"/>
            </a:xfrm>
            <a:custGeom>
              <a:avLst/>
              <a:gdLst>
                <a:gd name="connsiteX0" fmla="*/ 135614 w 143986"/>
                <a:gd name="connsiteY0" fmla="*/ 10667 h 10601"/>
                <a:gd name="connsiteX1" fmla="*/ 144134 w 143986"/>
                <a:gd name="connsiteY1" fmla="*/ 5474 h 10601"/>
                <a:gd name="connsiteX2" fmla="*/ 135614 w 143986"/>
                <a:gd name="connsiteY2" fmla="*/ 65 h 10601"/>
                <a:gd name="connsiteX3" fmla="*/ 8667 w 143986"/>
                <a:gd name="connsiteY3" fmla="*/ 65 h 10601"/>
                <a:gd name="connsiteX4" fmla="*/ 147 w 143986"/>
                <a:gd name="connsiteY4" fmla="*/ 5258 h 10601"/>
                <a:gd name="connsiteX5" fmla="*/ 8667 w 143986"/>
                <a:gd name="connsiteY5" fmla="*/ 10667 h 10601"/>
                <a:gd name="connsiteX6" fmla="*/ 135614 w 143986"/>
                <a:gd name="connsiteY6" fmla="*/ 10667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86" h="10601">
                  <a:moveTo>
                    <a:pt x="135614" y="10667"/>
                  </a:moveTo>
                  <a:cubicBezTo>
                    <a:pt x="139022" y="10667"/>
                    <a:pt x="144134" y="10667"/>
                    <a:pt x="144134" y="5474"/>
                  </a:cubicBezTo>
                  <a:cubicBezTo>
                    <a:pt x="144134" y="65"/>
                    <a:pt x="139235" y="65"/>
                    <a:pt x="135614" y="65"/>
                  </a:cubicBezTo>
                  <a:lnTo>
                    <a:pt x="8667" y="65"/>
                  </a:lnTo>
                  <a:cubicBezTo>
                    <a:pt x="5259" y="65"/>
                    <a:pt x="147" y="65"/>
                    <a:pt x="147" y="5258"/>
                  </a:cubicBezTo>
                  <a:cubicBezTo>
                    <a:pt x="147" y="10667"/>
                    <a:pt x="5046" y="10667"/>
                    <a:pt x="8667" y="10667"/>
                  </a:cubicBezTo>
                  <a:lnTo>
                    <a:pt x="135614" y="10667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F074759-80F7-FF0A-5AA3-3173A01B15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37618" y="4405105"/>
              <a:ext cx="114167" cy="150152"/>
            </a:xfrm>
            <a:custGeom>
              <a:avLst/>
              <a:gdLst>
                <a:gd name="connsiteX0" fmla="*/ 98346 w 114167"/>
                <a:gd name="connsiteY0" fmla="*/ 84661 h 150152"/>
                <a:gd name="connsiteX1" fmla="*/ 66396 w 114167"/>
                <a:gd name="connsiteY1" fmla="*/ 54804 h 150152"/>
                <a:gd name="connsiteX2" fmla="*/ 32316 w 114167"/>
                <a:gd name="connsiteY2" fmla="*/ 74492 h 150152"/>
                <a:gd name="connsiteX3" fmla="*/ 32103 w 114167"/>
                <a:gd name="connsiteY3" fmla="*/ 74492 h 150152"/>
                <a:gd name="connsiteX4" fmla="*/ 32103 w 114167"/>
                <a:gd name="connsiteY4" fmla="*/ 65 h 150152"/>
                <a:gd name="connsiteX5" fmla="*/ 153 w 114167"/>
                <a:gd name="connsiteY5" fmla="*/ 2445 h 150152"/>
                <a:gd name="connsiteX6" fmla="*/ 153 w 114167"/>
                <a:gd name="connsiteY6" fmla="*/ 10234 h 150152"/>
                <a:gd name="connsiteX7" fmla="*/ 16128 w 114167"/>
                <a:gd name="connsiteY7" fmla="*/ 22350 h 150152"/>
                <a:gd name="connsiteX8" fmla="*/ 16128 w 114167"/>
                <a:gd name="connsiteY8" fmla="*/ 133126 h 150152"/>
                <a:gd name="connsiteX9" fmla="*/ 153 w 114167"/>
                <a:gd name="connsiteY9" fmla="*/ 142429 h 150152"/>
                <a:gd name="connsiteX10" fmla="*/ 153 w 114167"/>
                <a:gd name="connsiteY10" fmla="*/ 150218 h 150152"/>
                <a:gd name="connsiteX11" fmla="*/ 24435 w 114167"/>
                <a:gd name="connsiteY11" fmla="*/ 149352 h 150152"/>
                <a:gd name="connsiteX12" fmla="*/ 48930 w 114167"/>
                <a:gd name="connsiteY12" fmla="*/ 150218 h 150152"/>
                <a:gd name="connsiteX13" fmla="*/ 48930 w 114167"/>
                <a:gd name="connsiteY13" fmla="*/ 142429 h 150152"/>
                <a:gd name="connsiteX14" fmla="*/ 32955 w 114167"/>
                <a:gd name="connsiteY14" fmla="*/ 133126 h 150152"/>
                <a:gd name="connsiteX15" fmla="*/ 32955 w 114167"/>
                <a:gd name="connsiteY15" fmla="*/ 94181 h 150152"/>
                <a:gd name="connsiteX16" fmla="*/ 64692 w 114167"/>
                <a:gd name="connsiteY16" fmla="*/ 60862 h 150152"/>
                <a:gd name="connsiteX17" fmla="*/ 81519 w 114167"/>
                <a:gd name="connsiteY17" fmla="*/ 83796 h 150152"/>
                <a:gd name="connsiteX18" fmla="*/ 81519 w 114167"/>
                <a:gd name="connsiteY18" fmla="*/ 133126 h 150152"/>
                <a:gd name="connsiteX19" fmla="*/ 65544 w 114167"/>
                <a:gd name="connsiteY19" fmla="*/ 142429 h 150152"/>
                <a:gd name="connsiteX20" fmla="*/ 65544 w 114167"/>
                <a:gd name="connsiteY20" fmla="*/ 150218 h 150152"/>
                <a:gd name="connsiteX21" fmla="*/ 89826 w 114167"/>
                <a:gd name="connsiteY21" fmla="*/ 149352 h 150152"/>
                <a:gd name="connsiteX22" fmla="*/ 114321 w 114167"/>
                <a:gd name="connsiteY22" fmla="*/ 150218 h 150152"/>
                <a:gd name="connsiteX23" fmla="*/ 114321 w 114167"/>
                <a:gd name="connsiteY23" fmla="*/ 142429 h 150152"/>
                <a:gd name="connsiteX24" fmla="*/ 98346 w 114167"/>
                <a:gd name="connsiteY24" fmla="*/ 133126 h 150152"/>
                <a:gd name="connsiteX25" fmla="*/ 98346 w 114167"/>
                <a:gd name="connsiteY25" fmla="*/ 84661 h 15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167" h="150152">
                  <a:moveTo>
                    <a:pt x="98346" y="84661"/>
                  </a:moveTo>
                  <a:cubicBezTo>
                    <a:pt x="98346" y="65838"/>
                    <a:pt x="89187" y="54804"/>
                    <a:pt x="66396" y="54804"/>
                  </a:cubicBezTo>
                  <a:cubicBezTo>
                    <a:pt x="47439" y="54804"/>
                    <a:pt x="37002" y="66271"/>
                    <a:pt x="32316" y="74492"/>
                  </a:cubicBezTo>
                  <a:lnTo>
                    <a:pt x="32103" y="74492"/>
                  </a:lnTo>
                  <a:lnTo>
                    <a:pt x="32103" y="65"/>
                  </a:lnTo>
                  <a:lnTo>
                    <a:pt x="153" y="2445"/>
                  </a:lnTo>
                  <a:lnTo>
                    <a:pt x="153" y="10234"/>
                  </a:lnTo>
                  <a:cubicBezTo>
                    <a:pt x="14424" y="10234"/>
                    <a:pt x="16128" y="11748"/>
                    <a:pt x="16128" y="22350"/>
                  </a:cubicBezTo>
                  <a:lnTo>
                    <a:pt x="16128" y="133126"/>
                  </a:lnTo>
                  <a:cubicBezTo>
                    <a:pt x="16128" y="142429"/>
                    <a:pt x="13998" y="142429"/>
                    <a:pt x="153" y="142429"/>
                  </a:cubicBezTo>
                  <a:lnTo>
                    <a:pt x="153" y="150218"/>
                  </a:lnTo>
                  <a:cubicBezTo>
                    <a:pt x="579" y="150218"/>
                    <a:pt x="15489" y="149352"/>
                    <a:pt x="24435" y="149352"/>
                  </a:cubicBezTo>
                  <a:cubicBezTo>
                    <a:pt x="32316" y="149352"/>
                    <a:pt x="47013" y="150002"/>
                    <a:pt x="48930" y="150218"/>
                  </a:cubicBezTo>
                  <a:lnTo>
                    <a:pt x="48930" y="142429"/>
                  </a:lnTo>
                  <a:cubicBezTo>
                    <a:pt x="35085" y="142429"/>
                    <a:pt x="32955" y="142429"/>
                    <a:pt x="32955" y="133126"/>
                  </a:cubicBezTo>
                  <a:lnTo>
                    <a:pt x="32955" y="94181"/>
                  </a:lnTo>
                  <a:cubicBezTo>
                    <a:pt x="32955" y="71463"/>
                    <a:pt x="50634" y="60862"/>
                    <a:pt x="64692" y="60862"/>
                  </a:cubicBezTo>
                  <a:cubicBezTo>
                    <a:pt x="79602" y="60862"/>
                    <a:pt x="81519" y="72761"/>
                    <a:pt x="81519" y="83796"/>
                  </a:cubicBezTo>
                  <a:lnTo>
                    <a:pt x="81519" y="133126"/>
                  </a:lnTo>
                  <a:cubicBezTo>
                    <a:pt x="81519" y="142429"/>
                    <a:pt x="79389" y="142429"/>
                    <a:pt x="65544" y="142429"/>
                  </a:cubicBezTo>
                  <a:lnTo>
                    <a:pt x="65544" y="150218"/>
                  </a:lnTo>
                  <a:cubicBezTo>
                    <a:pt x="65970" y="150218"/>
                    <a:pt x="80880" y="149352"/>
                    <a:pt x="89826" y="149352"/>
                  </a:cubicBezTo>
                  <a:cubicBezTo>
                    <a:pt x="97707" y="149352"/>
                    <a:pt x="112404" y="150002"/>
                    <a:pt x="114321" y="150218"/>
                  </a:cubicBezTo>
                  <a:lnTo>
                    <a:pt x="114321" y="142429"/>
                  </a:lnTo>
                  <a:cubicBezTo>
                    <a:pt x="100476" y="142429"/>
                    <a:pt x="98346" y="142429"/>
                    <a:pt x="98346" y="133126"/>
                  </a:cubicBezTo>
                  <a:lnTo>
                    <a:pt x="98346" y="84661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B198EDB-F474-F3F7-403F-2F4F7AF98EB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54227" y="4277760"/>
              <a:ext cx="123326" cy="95414"/>
            </a:xfrm>
            <a:custGeom>
              <a:avLst/>
              <a:gdLst>
                <a:gd name="connsiteX0" fmla="*/ 112198 w 123326"/>
                <a:gd name="connsiteY0" fmla="*/ 14771 h 95414"/>
                <a:gd name="connsiteX1" fmla="*/ 120079 w 123326"/>
                <a:gd name="connsiteY1" fmla="*/ 13041 h 95414"/>
                <a:gd name="connsiteX2" fmla="*/ 123487 w 123326"/>
                <a:gd name="connsiteY2" fmla="*/ 6117 h 95414"/>
                <a:gd name="connsiteX3" fmla="*/ 114328 w 123326"/>
                <a:gd name="connsiteY3" fmla="*/ 59 h 95414"/>
                <a:gd name="connsiteX4" fmla="*/ 59800 w 123326"/>
                <a:gd name="connsiteY4" fmla="*/ 59 h 95414"/>
                <a:gd name="connsiteX5" fmla="*/ 160 w 123326"/>
                <a:gd name="connsiteY5" fmla="*/ 60207 h 95414"/>
                <a:gd name="connsiteX6" fmla="*/ 36583 w 123326"/>
                <a:gd name="connsiteY6" fmla="*/ 95473 h 95414"/>
                <a:gd name="connsiteX7" fmla="*/ 94093 w 123326"/>
                <a:gd name="connsiteY7" fmla="*/ 37705 h 95414"/>
                <a:gd name="connsiteX8" fmla="*/ 87703 w 123326"/>
                <a:gd name="connsiteY8" fmla="*/ 14771 h 95414"/>
                <a:gd name="connsiteX9" fmla="*/ 112198 w 123326"/>
                <a:gd name="connsiteY9" fmla="*/ 14771 h 95414"/>
                <a:gd name="connsiteX10" fmla="*/ 36796 w 123326"/>
                <a:gd name="connsiteY10" fmla="*/ 89415 h 95414"/>
                <a:gd name="connsiteX11" fmla="*/ 15709 w 123326"/>
                <a:gd name="connsiteY11" fmla="*/ 66265 h 95414"/>
                <a:gd name="connsiteX12" fmla="*/ 56179 w 123326"/>
                <a:gd name="connsiteY12" fmla="*/ 14771 h 95414"/>
                <a:gd name="connsiteX13" fmla="*/ 78118 w 123326"/>
                <a:gd name="connsiteY13" fmla="*/ 35326 h 95414"/>
                <a:gd name="connsiteX14" fmla="*/ 65764 w 123326"/>
                <a:gd name="connsiteY14" fmla="*/ 73188 h 95414"/>
                <a:gd name="connsiteX15" fmla="*/ 36796 w 123326"/>
                <a:gd name="connsiteY15" fmla="*/ 89415 h 9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26" h="95414">
                  <a:moveTo>
                    <a:pt x="112198" y="14771"/>
                  </a:moveTo>
                  <a:cubicBezTo>
                    <a:pt x="115819" y="14771"/>
                    <a:pt x="117736" y="14771"/>
                    <a:pt x="120079" y="13041"/>
                  </a:cubicBezTo>
                  <a:cubicBezTo>
                    <a:pt x="122848" y="10661"/>
                    <a:pt x="123487" y="7632"/>
                    <a:pt x="123487" y="6117"/>
                  </a:cubicBezTo>
                  <a:cubicBezTo>
                    <a:pt x="123487" y="59"/>
                    <a:pt x="117949" y="59"/>
                    <a:pt x="114328" y="59"/>
                  </a:cubicBezTo>
                  <a:lnTo>
                    <a:pt x="59800" y="59"/>
                  </a:lnTo>
                  <a:cubicBezTo>
                    <a:pt x="25720" y="59"/>
                    <a:pt x="160" y="34244"/>
                    <a:pt x="160" y="60207"/>
                  </a:cubicBezTo>
                  <a:cubicBezTo>
                    <a:pt x="160" y="80328"/>
                    <a:pt x="14857" y="95473"/>
                    <a:pt x="36583" y="95473"/>
                  </a:cubicBezTo>
                  <a:cubicBezTo>
                    <a:pt x="63421" y="95473"/>
                    <a:pt x="94093" y="70808"/>
                    <a:pt x="94093" y="37705"/>
                  </a:cubicBezTo>
                  <a:cubicBezTo>
                    <a:pt x="94093" y="34244"/>
                    <a:pt x="94093" y="24508"/>
                    <a:pt x="87703" y="14771"/>
                  </a:cubicBezTo>
                  <a:lnTo>
                    <a:pt x="112198" y="14771"/>
                  </a:lnTo>
                  <a:close/>
                  <a:moveTo>
                    <a:pt x="36796" y="89415"/>
                  </a:moveTo>
                  <a:cubicBezTo>
                    <a:pt x="25294" y="89415"/>
                    <a:pt x="15709" y="81626"/>
                    <a:pt x="15709" y="66265"/>
                  </a:cubicBezTo>
                  <a:cubicBezTo>
                    <a:pt x="15709" y="59774"/>
                    <a:pt x="19543" y="14771"/>
                    <a:pt x="56179" y="14771"/>
                  </a:cubicBezTo>
                  <a:cubicBezTo>
                    <a:pt x="67042" y="14771"/>
                    <a:pt x="78118" y="18882"/>
                    <a:pt x="78118" y="35326"/>
                  </a:cubicBezTo>
                  <a:cubicBezTo>
                    <a:pt x="78118" y="39220"/>
                    <a:pt x="76201" y="58692"/>
                    <a:pt x="65764" y="73188"/>
                  </a:cubicBezTo>
                  <a:cubicBezTo>
                    <a:pt x="56818" y="85088"/>
                    <a:pt x="44890" y="89415"/>
                    <a:pt x="36796" y="89415"/>
                  </a:cubicBez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76B3148-20EA-7687-F434-0513CB91D51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95748" y="4297776"/>
              <a:ext cx="127951" cy="104315"/>
            </a:xfrm>
            <a:custGeom>
              <a:avLst/>
              <a:gdLst>
                <a:gd name="connsiteX0" fmla="*/ 75475 w 127951"/>
                <a:gd name="connsiteY0" fmla="*/ 12114 h 104315"/>
                <a:gd name="connsiteX1" fmla="*/ 83082 w 127951"/>
                <a:gd name="connsiteY1" fmla="*/ 7014 h 104315"/>
                <a:gd name="connsiteX2" fmla="*/ 99362 w 127951"/>
                <a:gd name="connsiteY2" fmla="*/ 7014 h 104315"/>
                <a:gd name="connsiteX3" fmla="*/ 118531 w 127951"/>
                <a:gd name="connsiteY3" fmla="*/ 21387 h 104315"/>
                <a:gd name="connsiteX4" fmla="*/ 117466 w 127951"/>
                <a:gd name="connsiteY4" fmla="*/ 32823 h 104315"/>
                <a:gd name="connsiteX5" fmla="*/ 117314 w 127951"/>
                <a:gd name="connsiteY5" fmla="*/ 34214 h 104315"/>
                <a:gd name="connsiteX6" fmla="*/ 120509 w 127951"/>
                <a:gd name="connsiteY6" fmla="*/ 36996 h 104315"/>
                <a:gd name="connsiteX7" fmla="*/ 124008 w 127951"/>
                <a:gd name="connsiteY7" fmla="*/ 32823 h 104315"/>
                <a:gd name="connsiteX8" fmla="*/ 127812 w 127951"/>
                <a:gd name="connsiteY8" fmla="*/ 5160 h 104315"/>
                <a:gd name="connsiteX9" fmla="*/ 128116 w 127951"/>
                <a:gd name="connsiteY9" fmla="*/ 2687 h 104315"/>
                <a:gd name="connsiteX10" fmla="*/ 123096 w 127951"/>
                <a:gd name="connsiteY10" fmla="*/ 60 h 104315"/>
                <a:gd name="connsiteX11" fmla="*/ 16444 w 127951"/>
                <a:gd name="connsiteY11" fmla="*/ 60 h 104315"/>
                <a:gd name="connsiteX12" fmla="*/ 11119 w 127951"/>
                <a:gd name="connsiteY12" fmla="*/ 3305 h 104315"/>
                <a:gd name="connsiteX13" fmla="*/ 1078 w 127951"/>
                <a:gd name="connsiteY13" fmla="*/ 31741 h 104315"/>
                <a:gd name="connsiteX14" fmla="*/ 165 w 127951"/>
                <a:gd name="connsiteY14" fmla="*/ 34368 h 104315"/>
                <a:gd name="connsiteX15" fmla="*/ 3360 w 127951"/>
                <a:gd name="connsiteY15" fmla="*/ 36996 h 104315"/>
                <a:gd name="connsiteX16" fmla="*/ 7316 w 127951"/>
                <a:gd name="connsiteY16" fmla="*/ 32823 h 104315"/>
                <a:gd name="connsiteX17" fmla="*/ 39266 w 127951"/>
                <a:gd name="connsiteY17" fmla="*/ 7014 h 104315"/>
                <a:gd name="connsiteX18" fmla="*/ 55697 w 127951"/>
                <a:gd name="connsiteY18" fmla="*/ 7014 h 104315"/>
                <a:gd name="connsiteX19" fmla="*/ 60565 w 127951"/>
                <a:gd name="connsiteY19" fmla="*/ 7323 h 104315"/>
                <a:gd name="connsiteX20" fmla="*/ 60565 w 127951"/>
                <a:gd name="connsiteY20" fmla="*/ 8251 h 104315"/>
                <a:gd name="connsiteX21" fmla="*/ 40178 w 127951"/>
                <a:gd name="connsiteY21" fmla="*/ 90931 h 104315"/>
                <a:gd name="connsiteX22" fmla="*/ 22530 w 127951"/>
                <a:gd name="connsiteY22" fmla="*/ 97421 h 104315"/>
                <a:gd name="connsiteX23" fmla="*/ 19183 w 127951"/>
                <a:gd name="connsiteY23" fmla="*/ 97421 h 104315"/>
                <a:gd name="connsiteX24" fmla="*/ 15075 w 127951"/>
                <a:gd name="connsiteY24" fmla="*/ 98194 h 104315"/>
                <a:gd name="connsiteX25" fmla="*/ 13706 w 127951"/>
                <a:gd name="connsiteY25" fmla="*/ 101749 h 104315"/>
                <a:gd name="connsiteX26" fmla="*/ 16749 w 127951"/>
                <a:gd name="connsiteY26" fmla="*/ 104376 h 104315"/>
                <a:gd name="connsiteX27" fmla="*/ 30746 w 127951"/>
                <a:gd name="connsiteY27" fmla="*/ 103912 h 104315"/>
                <a:gd name="connsiteX28" fmla="*/ 44895 w 127951"/>
                <a:gd name="connsiteY28" fmla="*/ 103758 h 104315"/>
                <a:gd name="connsiteX29" fmla="*/ 59653 w 127951"/>
                <a:gd name="connsiteY29" fmla="*/ 103912 h 104315"/>
                <a:gd name="connsiteX30" fmla="*/ 73650 w 127951"/>
                <a:gd name="connsiteY30" fmla="*/ 104376 h 104315"/>
                <a:gd name="connsiteX31" fmla="*/ 77605 w 127951"/>
                <a:gd name="connsiteY31" fmla="*/ 100049 h 104315"/>
                <a:gd name="connsiteX32" fmla="*/ 72737 w 127951"/>
                <a:gd name="connsiteY32" fmla="*/ 97421 h 104315"/>
                <a:gd name="connsiteX33" fmla="*/ 69390 w 127951"/>
                <a:gd name="connsiteY33" fmla="*/ 97421 h 104315"/>
                <a:gd name="connsiteX34" fmla="*/ 57370 w 127951"/>
                <a:gd name="connsiteY34" fmla="*/ 96649 h 104315"/>
                <a:gd name="connsiteX35" fmla="*/ 55240 w 127951"/>
                <a:gd name="connsiteY35" fmla="*/ 94640 h 104315"/>
                <a:gd name="connsiteX36" fmla="*/ 55849 w 127951"/>
                <a:gd name="connsiteY36" fmla="*/ 91394 h 104315"/>
                <a:gd name="connsiteX37" fmla="*/ 75475 w 127951"/>
                <a:gd name="connsiteY37" fmla="*/ 12114 h 10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51" h="104315">
                  <a:moveTo>
                    <a:pt x="75475" y="12114"/>
                  </a:moveTo>
                  <a:cubicBezTo>
                    <a:pt x="76692" y="7323"/>
                    <a:pt x="76692" y="7014"/>
                    <a:pt x="83082" y="7014"/>
                  </a:cubicBezTo>
                  <a:lnTo>
                    <a:pt x="99362" y="7014"/>
                  </a:lnTo>
                  <a:cubicBezTo>
                    <a:pt x="116401" y="7014"/>
                    <a:pt x="118531" y="11805"/>
                    <a:pt x="118531" y="21387"/>
                  </a:cubicBezTo>
                  <a:cubicBezTo>
                    <a:pt x="118531" y="22469"/>
                    <a:pt x="118531" y="25405"/>
                    <a:pt x="117466" y="32823"/>
                  </a:cubicBezTo>
                  <a:lnTo>
                    <a:pt x="117314" y="34214"/>
                  </a:lnTo>
                  <a:cubicBezTo>
                    <a:pt x="117314" y="35759"/>
                    <a:pt x="118227" y="36996"/>
                    <a:pt x="120509" y="36996"/>
                  </a:cubicBezTo>
                  <a:cubicBezTo>
                    <a:pt x="123400" y="36996"/>
                    <a:pt x="123704" y="35605"/>
                    <a:pt x="124008" y="32823"/>
                  </a:cubicBezTo>
                  <a:lnTo>
                    <a:pt x="127812" y="5160"/>
                  </a:lnTo>
                  <a:cubicBezTo>
                    <a:pt x="128116" y="3614"/>
                    <a:pt x="128116" y="3305"/>
                    <a:pt x="128116" y="2687"/>
                  </a:cubicBezTo>
                  <a:cubicBezTo>
                    <a:pt x="128116" y="60"/>
                    <a:pt x="125682" y="60"/>
                    <a:pt x="123096" y="60"/>
                  </a:cubicBezTo>
                  <a:lnTo>
                    <a:pt x="16444" y="60"/>
                  </a:lnTo>
                  <a:cubicBezTo>
                    <a:pt x="12489" y="60"/>
                    <a:pt x="12336" y="60"/>
                    <a:pt x="11119" y="3305"/>
                  </a:cubicBezTo>
                  <a:lnTo>
                    <a:pt x="1078" y="31741"/>
                  </a:lnTo>
                  <a:cubicBezTo>
                    <a:pt x="926" y="32050"/>
                    <a:pt x="165" y="34214"/>
                    <a:pt x="165" y="34368"/>
                  </a:cubicBezTo>
                  <a:cubicBezTo>
                    <a:pt x="165" y="35296"/>
                    <a:pt x="774" y="36996"/>
                    <a:pt x="3360" y="36996"/>
                  </a:cubicBezTo>
                  <a:cubicBezTo>
                    <a:pt x="5794" y="36996"/>
                    <a:pt x="5946" y="36532"/>
                    <a:pt x="7316" y="32823"/>
                  </a:cubicBezTo>
                  <a:cubicBezTo>
                    <a:pt x="14162" y="14432"/>
                    <a:pt x="18574" y="7014"/>
                    <a:pt x="39266" y="7014"/>
                  </a:cubicBezTo>
                  <a:lnTo>
                    <a:pt x="55697" y="7014"/>
                  </a:lnTo>
                  <a:cubicBezTo>
                    <a:pt x="56914" y="7014"/>
                    <a:pt x="59044" y="7014"/>
                    <a:pt x="60565" y="7323"/>
                  </a:cubicBezTo>
                  <a:lnTo>
                    <a:pt x="60565" y="8251"/>
                  </a:lnTo>
                  <a:lnTo>
                    <a:pt x="40178" y="90931"/>
                  </a:lnTo>
                  <a:cubicBezTo>
                    <a:pt x="38961" y="95876"/>
                    <a:pt x="38505" y="97421"/>
                    <a:pt x="22530" y="97421"/>
                  </a:cubicBezTo>
                  <a:lnTo>
                    <a:pt x="19183" y="97421"/>
                  </a:lnTo>
                  <a:cubicBezTo>
                    <a:pt x="15988" y="97421"/>
                    <a:pt x="15836" y="97576"/>
                    <a:pt x="15075" y="98194"/>
                  </a:cubicBezTo>
                  <a:cubicBezTo>
                    <a:pt x="14314" y="98967"/>
                    <a:pt x="13706" y="100667"/>
                    <a:pt x="13706" y="101749"/>
                  </a:cubicBezTo>
                  <a:cubicBezTo>
                    <a:pt x="13706" y="102676"/>
                    <a:pt x="14314" y="104376"/>
                    <a:pt x="16749" y="104376"/>
                  </a:cubicBezTo>
                  <a:cubicBezTo>
                    <a:pt x="21313" y="104376"/>
                    <a:pt x="26181" y="103912"/>
                    <a:pt x="30746" y="103912"/>
                  </a:cubicBezTo>
                  <a:cubicBezTo>
                    <a:pt x="35462" y="103912"/>
                    <a:pt x="40178" y="103758"/>
                    <a:pt x="44895" y="103758"/>
                  </a:cubicBezTo>
                  <a:cubicBezTo>
                    <a:pt x="49763" y="103758"/>
                    <a:pt x="54784" y="103912"/>
                    <a:pt x="59653" y="103912"/>
                  </a:cubicBezTo>
                  <a:cubicBezTo>
                    <a:pt x="64217" y="103912"/>
                    <a:pt x="69085" y="104376"/>
                    <a:pt x="73650" y="104376"/>
                  </a:cubicBezTo>
                  <a:cubicBezTo>
                    <a:pt x="74715" y="104376"/>
                    <a:pt x="77605" y="104376"/>
                    <a:pt x="77605" y="100049"/>
                  </a:cubicBezTo>
                  <a:cubicBezTo>
                    <a:pt x="77605" y="97421"/>
                    <a:pt x="75323" y="97421"/>
                    <a:pt x="72737" y="97421"/>
                  </a:cubicBezTo>
                  <a:lnTo>
                    <a:pt x="69390" y="97421"/>
                  </a:lnTo>
                  <a:cubicBezTo>
                    <a:pt x="65434" y="97421"/>
                    <a:pt x="61326" y="97421"/>
                    <a:pt x="57370" y="96649"/>
                  </a:cubicBezTo>
                  <a:cubicBezTo>
                    <a:pt x="56153" y="96494"/>
                    <a:pt x="55240" y="96340"/>
                    <a:pt x="55240" y="94640"/>
                  </a:cubicBezTo>
                  <a:cubicBezTo>
                    <a:pt x="55240" y="93867"/>
                    <a:pt x="55240" y="93558"/>
                    <a:pt x="55849" y="91394"/>
                  </a:cubicBezTo>
                  <a:lnTo>
                    <a:pt x="75475" y="12114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79E3C80-E835-3377-809E-378C7E59B8F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03127" y="4275597"/>
              <a:ext cx="108842" cy="141714"/>
            </a:xfrm>
            <a:custGeom>
              <a:avLst/>
              <a:gdLst>
                <a:gd name="connsiteX0" fmla="*/ 1024 w 108842"/>
                <a:gd name="connsiteY0" fmla="*/ 130307 h 141714"/>
                <a:gd name="connsiteX1" fmla="*/ 172 w 108842"/>
                <a:gd name="connsiteY1" fmla="*/ 134850 h 141714"/>
                <a:gd name="connsiteX2" fmla="*/ 7414 w 108842"/>
                <a:gd name="connsiteY2" fmla="*/ 141774 h 141714"/>
                <a:gd name="connsiteX3" fmla="*/ 18277 w 108842"/>
                <a:gd name="connsiteY3" fmla="*/ 128360 h 141714"/>
                <a:gd name="connsiteX4" fmla="*/ 29353 w 108842"/>
                <a:gd name="connsiteY4" fmla="*/ 84223 h 141714"/>
                <a:gd name="connsiteX5" fmla="*/ 52783 w 108842"/>
                <a:gd name="connsiteY5" fmla="*/ 97637 h 141714"/>
                <a:gd name="connsiteX6" fmla="*/ 109014 w 108842"/>
                <a:gd name="connsiteY6" fmla="*/ 36624 h 141714"/>
                <a:gd name="connsiteX7" fmla="*/ 75147 w 108842"/>
                <a:gd name="connsiteY7" fmla="*/ 59 h 141714"/>
                <a:gd name="connsiteX8" fmla="*/ 21046 w 108842"/>
                <a:gd name="connsiteY8" fmla="*/ 49172 h 141714"/>
                <a:gd name="connsiteX9" fmla="*/ 1024 w 108842"/>
                <a:gd name="connsiteY9" fmla="*/ 130307 h 141714"/>
                <a:gd name="connsiteX10" fmla="*/ 52570 w 108842"/>
                <a:gd name="connsiteY10" fmla="*/ 91579 h 141714"/>
                <a:gd name="connsiteX11" fmla="*/ 32122 w 108842"/>
                <a:gd name="connsiteY11" fmla="*/ 72756 h 141714"/>
                <a:gd name="connsiteX12" fmla="*/ 34039 w 108842"/>
                <a:gd name="connsiteY12" fmla="*/ 64967 h 141714"/>
                <a:gd name="connsiteX13" fmla="*/ 47884 w 108842"/>
                <a:gd name="connsiteY13" fmla="*/ 23858 h 141714"/>
                <a:gd name="connsiteX14" fmla="*/ 74721 w 108842"/>
                <a:gd name="connsiteY14" fmla="*/ 6117 h 141714"/>
                <a:gd name="connsiteX15" fmla="*/ 91761 w 108842"/>
                <a:gd name="connsiteY15" fmla="*/ 27969 h 141714"/>
                <a:gd name="connsiteX16" fmla="*/ 79620 w 108842"/>
                <a:gd name="connsiteY16" fmla="*/ 72756 h 141714"/>
                <a:gd name="connsiteX17" fmla="*/ 52570 w 108842"/>
                <a:gd name="connsiteY17" fmla="*/ 91579 h 1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842" h="141714">
                  <a:moveTo>
                    <a:pt x="1024" y="130307"/>
                  </a:moveTo>
                  <a:cubicBezTo>
                    <a:pt x="172" y="133552"/>
                    <a:pt x="172" y="134634"/>
                    <a:pt x="172" y="134850"/>
                  </a:cubicBezTo>
                  <a:cubicBezTo>
                    <a:pt x="172" y="139610"/>
                    <a:pt x="4006" y="141774"/>
                    <a:pt x="7414" y="141774"/>
                  </a:cubicBezTo>
                  <a:cubicBezTo>
                    <a:pt x="15082" y="141774"/>
                    <a:pt x="16786" y="135283"/>
                    <a:pt x="18277" y="128360"/>
                  </a:cubicBezTo>
                  <a:cubicBezTo>
                    <a:pt x="21259" y="117109"/>
                    <a:pt x="27223" y="92444"/>
                    <a:pt x="29353" y="84223"/>
                  </a:cubicBezTo>
                  <a:cubicBezTo>
                    <a:pt x="31270" y="87468"/>
                    <a:pt x="38086" y="97637"/>
                    <a:pt x="52783" y="97637"/>
                  </a:cubicBezTo>
                  <a:cubicBezTo>
                    <a:pt x="80046" y="97637"/>
                    <a:pt x="109014" y="68212"/>
                    <a:pt x="109014" y="36624"/>
                  </a:cubicBezTo>
                  <a:cubicBezTo>
                    <a:pt x="109014" y="13690"/>
                    <a:pt x="93891" y="59"/>
                    <a:pt x="75147" y="59"/>
                  </a:cubicBezTo>
                  <a:cubicBezTo>
                    <a:pt x="54274" y="59"/>
                    <a:pt x="28501" y="18666"/>
                    <a:pt x="21046" y="49172"/>
                  </a:cubicBezTo>
                  <a:lnTo>
                    <a:pt x="1024" y="130307"/>
                  </a:lnTo>
                  <a:close/>
                  <a:moveTo>
                    <a:pt x="52570" y="91579"/>
                  </a:moveTo>
                  <a:cubicBezTo>
                    <a:pt x="36808" y="91579"/>
                    <a:pt x="32122" y="75568"/>
                    <a:pt x="32122" y="72756"/>
                  </a:cubicBezTo>
                  <a:cubicBezTo>
                    <a:pt x="32122" y="72323"/>
                    <a:pt x="33400" y="67563"/>
                    <a:pt x="34039" y="64967"/>
                  </a:cubicBezTo>
                  <a:cubicBezTo>
                    <a:pt x="40429" y="38355"/>
                    <a:pt x="41707" y="33378"/>
                    <a:pt x="47884" y="23858"/>
                  </a:cubicBezTo>
                  <a:cubicBezTo>
                    <a:pt x="55552" y="12391"/>
                    <a:pt x="66202" y="6117"/>
                    <a:pt x="74721" y="6117"/>
                  </a:cubicBezTo>
                  <a:cubicBezTo>
                    <a:pt x="83454" y="6117"/>
                    <a:pt x="91761" y="12391"/>
                    <a:pt x="91761" y="27969"/>
                  </a:cubicBezTo>
                  <a:cubicBezTo>
                    <a:pt x="91761" y="37922"/>
                    <a:pt x="86223" y="61938"/>
                    <a:pt x="79620" y="72756"/>
                  </a:cubicBezTo>
                  <a:cubicBezTo>
                    <a:pt x="69822" y="88117"/>
                    <a:pt x="59173" y="91579"/>
                    <a:pt x="52570" y="91579"/>
                  </a:cubicBez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F7ADF45-1C48-C849-E6CA-107321A6FC6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1656" y="4296367"/>
              <a:ext cx="124908" cy="105552"/>
            </a:xfrm>
            <a:custGeom>
              <a:avLst/>
              <a:gdLst>
                <a:gd name="connsiteX0" fmla="*/ 17064 w 124908"/>
                <a:gd name="connsiteY0" fmla="*/ 92167 h 105552"/>
                <a:gd name="connsiteX1" fmla="*/ 11739 w 124908"/>
                <a:gd name="connsiteY1" fmla="*/ 98503 h 105552"/>
                <a:gd name="connsiteX2" fmla="*/ 176 w 124908"/>
                <a:gd name="connsiteY2" fmla="*/ 98812 h 105552"/>
                <a:gd name="connsiteX3" fmla="*/ 176 w 124908"/>
                <a:gd name="connsiteY3" fmla="*/ 105612 h 105552"/>
                <a:gd name="connsiteX4" fmla="*/ 67118 w 124908"/>
                <a:gd name="connsiteY4" fmla="*/ 105612 h 105552"/>
                <a:gd name="connsiteX5" fmla="*/ 125085 w 124908"/>
                <a:gd name="connsiteY5" fmla="*/ 53686 h 105552"/>
                <a:gd name="connsiteX6" fmla="*/ 67118 w 124908"/>
                <a:gd name="connsiteY6" fmla="*/ 60 h 105552"/>
                <a:gd name="connsiteX7" fmla="*/ 176 w 124908"/>
                <a:gd name="connsiteY7" fmla="*/ 60 h 105552"/>
                <a:gd name="connsiteX8" fmla="*/ 176 w 124908"/>
                <a:gd name="connsiteY8" fmla="*/ 6860 h 105552"/>
                <a:gd name="connsiteX9" fmla="*/ 11739 w 124908"/>
                <a:gd name="connsiteY9" fmla="*/ 7169 h 105552"/>
                <a:gd name="connsiteX10" fmla="*/ 17064 w 124908"/>
                <a:gd name="connsiteY10" fmla="*/ 13505 h 105552"/>
                <a:gd name="connsiteX11" fmla="*/ 17064 w 124908"/>
                <a:gd name="connsiteY11" fmla="*/ 92167 h 105552"/>
                <a:gd name="connsiteX12" fmla="*/ 40342 w 124908"/>
                <a:gd name="connsiteY12" fmla="*/ 98812 h 105552"/>
                <a:gd name="connsiteX13" fmla="*/ 32582 w 124908"/>
                <a:gd name="connsiteY13" fmla="*/ 92631 h 105552"/>
                <a:gd name="connsiteX14" fmla="*/ 32582 w 124908"/>
                <a:gd name="connsiteY14" fmla="*/ 13042 h 105552"/>
                <a:gd name="connsiteX15" fmla="*/ 40342 w 124908"/>
                <a:gd name="connsiteY15" fmla="*/ 6860 h 105552"/>
                <a:gd name="connsiteX16" fmla="*/ 62706 w 124908"/>
                <a:gd name="connsiteY16" fmla="*/ 6860 h 105552"/>
                <a:gd name="connsiteX17" fmla="*/ 95721 w 124908"/>
                <a:gd name="connsiteY17" fmla="*/ 18605 h 105552"/>
                <a:gd name="connsiteX18" fmla="*/ 107892 w 124908"/>
                <a:gd name="connsiteY18" fmla="*/ 53686 h 105552"/>
                <a:gd name="connsiteX19" fmla="*/ 96178 w 124908"/>
                <a:gd name="connsiteY19" fmla="*/ 87222 h 105552"/>
                <a:gd name="connsiteX20" fmla="*/ 62706 w 124908"/>
                <a:gd name="connsiteY20" fmla="*/ 98812 h 105552"/>
                <a:gd name="connsiteX21" fmla="*/ 40342 w 124908"/>
                <a:gd name="connsiteY21" fmla="*/ 98812 h 1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08" h="105552">
                  <a:moveTo>
                    <a:pt x="17064" y="92167"/>
                  </a:moveTo>
                  <a:cubicBezTo>
                    <a:pt x="17064" y="96031"/>
                    <a:pt x="17064" y="98040"/>
                    <a:pt x="11739" y="98503"/>
                  </a:cubicBezTo>
                  <a:cubicBezTo>
                    <a:pt x="8392" y="98812"/>
                    <a:pt x="3523" y="98812"/>
                    <a:pt x="176" y="98812"/>
                  </a:cubicBezTo>
                  <a:lnTo>
                    <a:pt x="176" y="105612"/>
                  </a:lnTo>
                  <a:lnTo>
                    <a:pt x="67118" y="105612"/>
                  </a:lnTo>
                  <a:cubicBezTo>
                    <a:pt x="99373" y="105612"/>
                    <a:pt x="125085" y="82276"/>
                    <a:pt x="125085" y="53686"/>
                  </a:cubicBezTo>
                  <a:cubicBezTo>
                    <a:pt x="125085" y="24787"/>
                    <a:pt x="99677" y="60"/>
                    <a:pt x="67118" y="60"/>
                  </a:cubicBezTo>
                  <a:lnTo>
                    <a:pt x="176" y="60"/>
                  </a:lnTo>
                  <a:lnTo>
                    <a:pt x="176" y="6860"/>
                  </a:lnTo>
                  <a:cubicBezTo>
                    <a:pt x="3828" y="6860"/>
                    <a:pt x="8392" y="6860"/>
                    <a:pt x="11739" y="7169"/>
                  </a:cubicBezTo>
                  <a:cubicBezTo>
                    <a:pt x="17064" y="7633"/>
                    <a:pt x="17064" y="9642"/>
                    <a:pt x="17064" y="13505"/>
                  </a:cubicBezTo>
                  <a:lnTo>
                    <a:pt x="17064" y="92167"/>
                  </a:lnTo>
                  <a:close/>
                  <a:moveTo>
                    <a:pt x="40342" y="98812"/>
                  </a:moveTo>
                  <a:cubicBezTo>
                    <a:pt x="32582" y="98812"/>
                    <a:pt x="32582" y="97885"/>
                    <a:pt x="32582" y="92631"/>
                  </a:cubicBezTo>
                  <a:lnTo>
                    <a:pt x="32582" y="13042"/>
                  </a:lnTo>
                  <a:cubicBezTo>
                    <a:pt x="32582" y="7787"/>
                    <a:pt x="32582" y="6860"/>
                    <a:pt x="40342" y="6860"/>
                  </a:cubicBezTo>
                  <a:lnTo>
                    <a:pt x="62706" y="6860"/>
                  </a:lnTo>
                  <a:cubicBezTo>
                    <a:pt x="80811" y="6860"/>
                    <a:pt x="91613" y="14587"/>
                    <a:pt x="95721" y="18605"/>
                  </a:cubicBezTo>
                  <a:cubicBezTo>
                    <a:pt x="101350" y="24323"/>
                    <a:pt x="107892" y="33441"/>
                    <a:pt x="107892" y="53686"/>
                  </a:cubicBezTo>
                  <a:cubicBezTo>
                    <a:pt x="107892" y="67286"/>
                    <a:pt x="104850" y="78722"/>
                    <a:pt x="96178" y="87222"/>
                  </a:cubicBezTo>
                  <a:cubicBezTo>
                    <a:pt x="91157" y="92012"/>
                    <a:pt x="80355" y="98812"/>
                    <a:pt x="62706" y="98812"/>
                  </a:cubicBezTo>
                  <a:lnTo>
                    <a:pt x="40342" y="98812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A82FFD6-6E4C-C372-2672-0650F99BA2C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85043" y="4296367"/>
              <a:ext cx="153663" cy="105552"/>
            </a:xfrm>
            <a:custGeom>
              <a:avLst/>
              <a:gdLst>
                <a:gd name="connsiteX0" fmla="*/ 36087 w 153663"/>
                <a:gd name="connsiteY0" fmla="*/ 3769 h 105552"/>
                <a:gd name="connsiteX1" fmla="*/ 29544 w 153663"/>
                <a:gd name="connsiteY1" fmla="*/ 60 h 105552"/>
                <a:gd name="connsiteX2" fmla="*/ 181 w 153663"/>
                <a:gd name="connsiteY2" fmla="*/ 60 h 105552"/>
                <a:gd name="connsiteX3" fmla="*/ 181 w 153663"/>
                <a:gd name="connsiteY3" fmla="*/ 6860 h 105552"/>
                <a:gd name="connsiteX4" fmla="*/ 4745 w 153663"/>
                <a:gd name="connsiteY4" fmla="*/ 6860 h 105552"/>
                <a:gd name="connsiteX5" fmla="*/ 17069 w 153663"/>
                <a:gd name="connsiteY5" fmla="*/ 13196 h 105552"/>
                <a:gd name="connsiteX6" fmla="*/ 17069 w 153663"/>
                <a:gd name="connsiteY6" fmla="*/ 88458 h 105552"/>
                <a:gd name="connsiteX7" fmla="*/ 181 w 153663"/>
                <a:gd name="connsiteY7" fmla="*/ 98812 h 105552"/>
                <a:gd name="connsiteX8" fmla="*/ 181 w 153663"/>
                <a:gd name="connsiteY8" fmla="*/ 105612 h 105552"/>
                <a:gd name="connsiteX9" fmla="*/ 20568 w 153663"/>
                <a:gd name="connsiteY9" fmla="*/ 104994 h 105552"/>
                <a:gd name="connsiteX10" fmla="*/ 40955 w 153663"/>
                <a:gd name="connsiteY10" fmla="*/ 105612 h 105552"/>
                <a:gd name="connsiteX11" fmla="*/ 40955 w 153663"/>
                <a:gd name="connsiteY11" fmla="*/ 98812 h 105552"/>
                <a:gd name="connsiteX12" fmla="*/ 24067 w 153663"/>
                <a:gd name="connsiteY12" fmla="*/ 88458 h 105552"/>
                <a:gd name="connsiteX13" fmla="*/ 24067 w 153663"/>
                <a:gd name="connsiteY13" fmla="*/ 7787 h 105552"/>
                <a:gd name="connsiteX14" fmla="*/ 24220 w 153663"/>
                <a:gd name="connsiteY14" fmla="*/ 7787 h 105552"/>
                <a:gd name="connsiteX15" fmla="*/ 68341 w 153663"/>
                <a:gd name="connsiteY15" fmla="*/ 101903 h 105552"/>
                <a:gd name="connsiteX16" fmla="*/ 73057 w 153663"/>
                <a:gd name="connsiteY16" fmla="*/ 105612 h 105552"/>
                <a:gd name="connsiteX17" fmla="*/ 77621 w 153663"/>
                <a:gd name="connsiteY17" fmla="*/ 102058 h 105552"/>
                <a:gd name="connsiteX18" fmla="*/ 122503 w 153663"/>
                <a:gd name="connsiteY18" fmla="*/ 6551 h 105552"/>
                <a:gd name="connsiteX19" fmla="*/ 122655 w 153663"/>
                <a:gd name="connsiteY19" fmla="*/ 6551 h 105552"/>
                <a:gd name="connsiteX20" fmla="*/ 122655 w 153663"/>
                <a:gd name="connsiteY20" fmla="*/ 92476 h 105552"/>
                <a:gd name="connsiteX21" fmla="*/ 110332 w 153663"/>
                <a:gd name="connsiteY21" fmla="*/ 98812 h 105552"/>
                <a:gd name="connsiteX22" fmla="*/ 105768 w 153663"/>
                <a:gd name="connsiteY22" fmla="*/ 98812 h 105552"/>
                <a:gd name="connsiteX23" fmla="*/ 105768 w 153663"/>
                <a:gd name="connsiteY23" fmla="*/ 105612 h 105552"/>
                <a:gd name="connsiteX24" fmla="*/ 129806 w 153663"/>
                <a:gd name="connsiteY24" fmla="*/ 104994 h 105552"/>
                <a:gd name="connsiteX25" fmla="*/ 153844 w 153663"/>
                <a:gd name="connsiteY25" fmla="*/ 105612 h 105552"/>
                <a:gd name="connsiteX26" fmla="*/ 153844 w 153663"/>
                <a:gd name="connsiteY26" fmla="*/ 98812 h 105552"/>
                <a:gd name="connsiteX27" fmla="*/ 149280 w 153663"/>
                <a:gd name="connsiteY27" fmla="*/ 98812 h 105552"/>
                <a:gd name="connsiteX28" fmla="*/ 136957 w 153663"/>
                <a:gd name="connsiteY28" fmla="*/ 92476 h 105552"/>
                <a:gd name="connsiteX29" fmla="*/ 136957 w 153663"/>
                <a:gd name="connsiteY29" fmla="*/ 13196 h 105552"/>
                <a:gd name="connsiteX30" fmla="*/ 149280 w 153663"/>
                <a:gd name="connsiteY30" fmla="*/ 6860 h 105552"/>
                <a:gd name="connsiteX31" fmla="*/ 153844 w 153663"/>
                <a:gd name="connsiteY31" fmla="*/ 6860 h 105552"/>
                <a:gd name="connsiteX32" fmla="*/ 153844 w 153663"/>
                <a:gd name="connsiteY32" fmla="*/ 60 h 105552"/>
                <a:gd name="connsiteX33" fmla="*/ 124481 w 153663"/>
                <a:gd name="connsiteY33" fmla="*/ 60 h 105552"/>
                <a:gd name="connsiteX34" fmla="*/ 118091 w 153663"/>
                <a:gd name="connsiteY34" fmla="*/ 3614 h 105552"/>
                <a:gd name="connsiteX35" fmla="*/ 77013 w 153663"/>
                <a:gd name="connsiteY35" fmla="*/ 91085 h 105552"/>
                <a:gd name="connsiteX36" fmla="*/ 36087 w 153663"/>
                <a:gd name="connsiteY36" fmla="*/ 3769 h 1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663" h="105552">
                  <a:moveTo>
                    <a:pt x="36087" y="3769"/>
                  </a:moveTo>
                  <a:cubicBezTo>
                    <a:pt x="34413" y="60"/>
                    <a:pt x="32739" y="60"/>
                    <a:pt x="29544" y="60"/>
                  </a:cubicBezTo>
                  <a:lnTo>
                    <a:pt x="181" y="60"/>
                  </a:lnTo>
                  <a:lnTo>
                    <a:pt x="181" y="6860"/>
                  </a:lnTo>
                  <a:lnTo>
                    <a:pt x="4745" y="6860"/>
                  </a:lnTo>
                  <a:cubicBezTo>
                    <a:pt x="17069" y="6860"/>
                    <a:pt x="17069" y="8405"/>
                    <a:pt x="17069" y="13196"/>
                  </a:cubicBezTo>
                  <a:lnTo>
                    <a:pt x="17069" y="88458"/>
                  </a:lnTo>
                  <a:cubicBezTo>
                    <a:pt x="17069" y="92476"/>
                    <a:pt x="17069" y="98812"/>
                    <a:pt x="181" y="98812"/>
                  </a:cubicBezTo>
                  <a:lnTo>
                    <a:pt x="181" y="105612"/>
                  </a:lnTo>
                  <a:cubicBezTo>
                    <a:pt x="7028" y="105149"/>
                    <a:pt x="13722" y="104994"/>
                    <a:pt x="20568" y="104994"/>
                  </a:cubicBezTo>
                  <a:cubicBezTo>
                    <a:pt x="24828" y="104994"/>
                    <a:pt x="34717" y="105149"/>
                    <a:pt x="40955" y="105612"/>
                  </a:cubicBezTo>
                  <a:lnTo>
                    <a:pt x="40955" y="98812"/>
                  </a:lnTo>
                  <a:cubicBezTo>
                    <a:pt x="24067" y="98812"/>
                    <a:pt x="24067" y="92476"/>
                    <a:pt x="24067" y="88458"/>
                  </a:cubicBezTo>
                  <a:lnTo>
                    <a:pt x="24067" y="7787"/>
                  </a:lnTo>
                  <a:lnTo>
                    <a:pt x="24220" y="7787"/>
                  </a:lnTo>
                  <a:lnTo>
                    <a:pt x="68341" y="101903"/>
                  </a:lnTo>
                  <a:cubicBezTo>
                    <a:pt x="69558" y="104530"/>
                    <a:pt x="70927" y="105612"/>
                    <a:pt x="73057" y="105612"/>
                  </a:cubicBezTo>
                  <a:cubicBezTo>
                    <a:pt x="75948" y="105612"/>
                    <a:pt x="77013" y="103449"/>
                    <a:pt x="77621" y="102058"/>
                  </a:cubicBezTo>
                  <a:lnTo>
                    <a:pt x="122503" y="6551"/>
                  </a:lnTo>
                  <a:lnTo>
                    <a:pt x="122655" y="6551"/>
                  </a:lnTo>
                  <a:lnTo>
                    <a:pt x="122655" y="92476"/>
                  </a:lnTo>
                  <a:cubicBezTo>
                    <a:pt x="122655" y="97267"/>
                    <a:pt x="122655" y="98812"/>
                    <a:pt x="110332" y="98812"/>
                  </a:cubicBezTo>
                  <a:lnTo>
                    <a:pt x="105768" y="98812"/>
                  </a:lnTo>
                  <a:lnTo>
                    <a:pt x="105768" y="105612"/>
                  </a:lnTo>
                  <a:cubicBezTo>
                    <a:pt x="112766" y="105303"/>
                    <a:pt x="121590" y="104994"/>
                    <a:pt x="129806" y="104994"/>
                  </a:cubicBezTo>
                  <a:cubicBezTo>
                    <a:pt x="138022" y="104994"/>
                    <a:pt x="146694" y="105303"/>
                    <a:pt x="153844" y="105612"/>
                  </a:cubicBezTo>
                  <a:lnTo>
                    <a:pt x="153844" y="98812"/>
                  </a:lnTo>
                  <a:lnTo>
                    <a:pt x="149280" y="98812"/>
                  </a:lnTo>
                  <a:cubicBezTo>
                    <a:pt x="136957" y="98812"/>
                    <a:pt x="136957" y="97267"/>
                    <a:pt x="136957" y="92476"/>
                  </a:cubicBezTo>
                  <a:lnTo>
                    <a:pt x="136957" y="13196"/>
                  </a:lnTo>
                  <a:cubicBezTo>
                    <a:pt x="136957" y="8405"/>
                    <a:pt x="136957" y="6860"/>
                    <a:pt x="149280" y="6860"/>
                  </a:cubicBezTo>
                  <a:lnTo>
                    <a:pt x="153844" y="6860"/>
                  </a:lnTo>
                  <a:lnTo>
                    <a:pt x="153844" y="60"/>
                  </a:lnTo>
                  <a:lnTo>
                    <a:pt x="124481" y="60"/>
                  </a:lnTo>
                  <a:cubicBezTo>
                    <a:pt x="121134" y="60"/>
                    <a:pt x="119765" y="60"/>
                    <a:pt x="118091" y="3614"/>
                  </a:cubicBezTo>
                  <a:lnTo>
                    <a:pt x="77013" y="91085"/>
                  </a:lnTo>
                  <a:lnTo>
                    <a:pt x="36087" y="3769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B811D1D-F4E0-9E97-9E48-DEA326A3283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12237" y="4425443"/>
              <a:ext cx="884785" cy="12362"/>
            </a:xfrm>
            <a:custGeom>
              <a:avLst/>
              <a:gdLst>
                <a:gd name="connsiteX0" fmla="*/ 0 w 884785"/>
                <a:gd name="connsiteY0" fmla="*/ 0 h 12362"/>
                <a:gd name="connsiteX1" fmla="*/ 884786 w 884785"/>
                <a:gd name="connsiteY1" fmla="*/ 0 h 12362"/>
                <a:gd name="connsiteX2" fmla="*/ 884786 w 884785"/>
                <a:gd name="connsiteY2" fmla="*/ 12363 h 12362"/>
                <a:gd name="connsiteX3" fmla="*/ 0 w 884785"/>
                <a:gd name="connsiteY3" fmla="*/ 12363 h 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85" h="12362">
                  <a:moveTo>
                    <a:pt x="0" y="0"/>
                  </a:moveTo>
                  <a:lnTo>
                    <a:pt x="884786" y="0"/>
                  </a:lnTo>
                  <a:lnTo>
                    <a:pt x="884786" y="12363"/>
                  </a:lnTo>
                  <a:lnTo>
                    <a:pt x="0" y="12363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F3DAD9E-CDDA-7A6A-74B0-18708F35F3A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35453" y="4471818"/>
              <a:ext cx="77531" cy="143662"/>
            </a:xfrm>
            <a:custGeom>
              <a:avLst/>
              <a:gdLst>
                <a:gd name="connsiteX0" fmla="*/ 48297 w 77531"/>
                <a:gd name="connsiteY0" fmla="*/ 6125 h 143662"/>
                <a:gd name="connsiteX1" fmla="*/ 41907 w 77531"/>
                <a:gd name="connsiteY1" fmla="*/ 67 h 143662"/>
                <a:gd name="connsiteX2" fmla="*/ 160 w 77531"/>
                <a:gd name="connsiteY2" fmla="*/ 13914 h 143662"/>
                <a:gd name="connsiteX3" fmla="*/ 160 w 77531"/>
                <a:gd name="connsiteY3" fmla="*/ 21703 h 143662"/>
                <a:gd name="connsiteX4" fmla="*/ 31044 w 77531"/>
                <a:gd name="connsiteY4" fmla="*/ 15645 h 143662"/>
                <a:gd name="connsiteX5" fmla="*/ 31044 w 77531"/>
                <a:gd name="connsiteY5" fmla="*/ 125988 h 143662"/>
                <a:gd name="connsiteX6" fmla="*/ 9744 w 77531"/>
                <a:gd name="connsiteY6" fmla="*/ 135940 h 143662"/>
                <a:gd name="connsiteX7" fmla="*/ 1651 w 77531"/>
                <a:gd name="connsiteY7" fmla="*/ 135940 h 143662"/>
                <a:gd name="connsiteX8" fmla="*/ 1651 w 77531"/>
                <a:gd name="connsiteY8" fmla="*/ 143729 h 143662"/>
                <a:gd name="connsiteX9" fmla="*/ 39564 w 77531"/>
                <a:gd name="connsiteY9" fmla="*/ 142864 h 143662"/>
                <a:gd name="connsiteX10" fmla="*/ 77691 w 77531"/>
                <a:gd name="connsiteY10" fmla="*/ 143729 h 143662"/>
                <a:gd name="connsiteX11" fmla="*/ 77691 w 77531"/>
                <a:gd name="connsiteY11" fmla="*/ 135940 h 143662"/>
                <a:gd name="connsiteX12" fmla="*/ 69597 w 77531"/>
                <a:gd name="connsiteY12" fmla="*/ 135940 h 143662"/>
                <a:gd name="connsiteX13" fmla="*/ 48297 w 77531"/>
                <a:gd name="connsiteY13" fmla="*/ 125988 h 143662"/>
                <a:gd name="connsiteX14" fmla="*/ 48297 w 77531"/>
                <a:gd name="connsiteY14" fmla="*/ 6125 h 14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31" h="143662">
                  <a:moveTo>
                    <a:pt x="48297" y="6125"/>
                  </a:moveTo>
                  <a:cubicBezTo>
                    <a:pt x="48297" y="283"/>
                    <a:pt x="47871" y="67"/>
                    <a:pt x="41907" y="67"/>
                  </a:cubicBezTo>
                  <a:cubicBezTo>
                    <a:pt x="28275" y="13697"/>
                    <a:pt x="8892" y="13914"/>
                    <a:pt x="160" y="13914"/>
                  </a:cubicBezTo>
                  <a:lnTo>
                    <a:pt x="160" y="21703"/>
                  </a:lnTo>
                  <a:cubicBezTo>
                    <a:pt x="5272" y="21703"/>
                    <a:pt x="19329" y="21703"/>
                    <a:pt x="31044" y="15645"/>
                  </a:cubicBezTo>
                  <a:lnTo>
                    <a:pt x="31044" y="125988"/>
                  </a:lnTo>
                  <a:cubicBezTo>
                    <a:pt x="31044" y="133127"/>
                    <a:pt x="31044" y="135940"/>
                    <a:pt x="9744" y="135940"/>
                  </a:cubicBezTo>
                  <a:lnTo>
                    <a:pt x="1651" y="135940"/>
                  </a:lnTo>
                  <a:lnTo>
                    <a:pt x="1651" y="143729"/>
                  </a:lnTo>
                  <a:cubicBezTo>
                    <a:pt x="5485" y="143513"/>
                    <a:pt x="31683" y="142864"/>
                    <a:pt x="39564" y="142864"/>
                  </a:cubicBezTo>
                  <a:cubicBezTo>
                    <a:pt x="46167" y="142864"/>
                    <a:pt x="73005" y="143513"/>
                    <a:pt x="77691" y="143729"/>
                  </a:cubicBezTo>
                  <a:lnTo>
                    <a:pt x="77691" y="135940"/>
                  </a:lnTo>
                  <a:lnTo>
                    <a:pt x="69597" y="135940"/>
                  </a:lnTo>
                  <a:cubicBezTo>
                    <a:pt x="48297" y="135940"/>
                    <a:pt x="48297" y="133127"/>
                    <a:pt x="48297" y="125988"/>
                  </a:cubicBezTo>
                  <a:lnTo>
                    <a:pt x="48297" y="6125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ABEAACD-CE65-96E3-DC59-1F0780E1CB4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44604" y="4471818"/>
              <a:ext cx="98831" cy="147989"/>
            </a:xfrm>
            <a:custGeom>
              <a:avLst/>
              <a:gdLst>
                <a:gd name="connsiteX0" fmla="*/ 98995 w 98831"/>
                <a:gd name="connsiteY0" fmla="*/ 74711 h 147989"/>
                <a:gd name="connsiteX1" fmla="*/ 86428 w 98831"/>
                <a:gd name="connsiteY1" fmla="*/ 18674 h 147989"/>
                <a:gd name="connsiteX2" fmla="*/ 49579 w 98831"/>
                <a:gd name="connsiteY2" fmla="*/ 67 h 147989"/>
                <a:gd name="connsiteX3" fmla="*/ 163 w 98831"/>
                <a:gd name="connsiteY3" fmla="*/ 74711 h 147989"/>
                <a:gd name="connsiteX4" fmla="*/ 49579 w 98831"/>
                <a:gd name="connsiteY4" fmla="*/ 148056 h 147989"/>
                <a:gd name="connsiteX5" fmla="*/ 98995 w 98831"/>
                <a:gd name="connsiteY5" fmla="*/ 74711 h 147989"/>
                <a:gd name="connsiteX6" fmla="*/ 49579 w 98831"/>
                <a:gd name="connsiteY6" fmla="*/ 141998 h 147989"/>
                <a:gd name="connsiteX7" fmla="*/ 22528 w 98831"/>
                <a:gd name="connsiteY7" fmla="*/ 118415 h 147989"/>
                <a:gd name="connsiteX8" fmla="*/ 19546 w 98831"/>
                <a:gd name="connsiteY8" fmla="*/ 71898 h 147989"/>
                <a:gd name="connsiteX9" fmla="*/ 22741 w 98831"/>
                <a:gd name="connsiteY9" fmla="*/ 27761 h 147989"/>
                <a:gd name="connsiteX10" fmla="*/ 49579 w 98831"/>
                <a:gd name="connsiteY10" fmla="*/ 6125 h 147989"/>
                <a:gd name="connsiteX11" fmla="*/ 75991 w 98831"/>
                <a:gd name="connsiteY11" fmla="*/ 25814 h 147989"/>
                <a:gd name="connsiteX12" fmla="*/ 79612 w 98831"/>
                <a:gd name="connsiteY12" fmla="*/ 71898 h 147989"/>
                <a:gd name="connsiteX13" fmla="*/ 76843 w 98831"/>
                <a:gd name="connsiteY13" fmla="*/ 117550 h 147989"/>
                <a:gd name="connsiteX14" fmla="*/ 49579 w 98831"/>
                <a:gd name="connsiteY14" fmla="*/ 141998 h 14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831" h="147989">
                  <a:moveTo>
                    <a:pt x="98995" y="74711"/>
                  </a:moveTo>
                  <a:cubicBezTo>
                    <a:pt x="98995" y="50911"/>
                    <a:pt x="96226" y="33819"/>
                    <a:pt x="86428" y="18674"/>
                  </a:cubicBezTo>
                  <a:cubicBezTo>
                    <a:pt x="79825" y="8721"/>
                    <a:pt x="66619" y="67"/>
                    <a:pt x="49579" y="67"/>
                  </a:cubicBezTo>
                  <a:cubicBezTo>
                    <a:pt x="163" y="67"/>
                    <a:pt x="163" y="59133"/>
                    <a:pt x="163" y="74711"/>
                  </a:cubicBezTo>
                  <a:cubicBezTo>
                    <a:pt x="163" y="90288"/>
                    <a:pt x="163" y="148056"/>
                    <a:pt x="49579" y="148056"/>
                  </a:cubicBezTo>
                  <a:cubicBezTo>
                    <a:pt x="98995" y="148056"/>
                    <a:pt x="98995" y="90288"/>
                    <a:pt x="98995" y="74711"/>
                  </a:cubicBezTo>
                  <a:close/>
                  <a:moveTo>
                    <a:pt x="49579" y="141998"/>
                  </a:moveTo>
                  <a:cubicBezTo>
                    <a:pt x="39781" y="141998"/>
                    <a:pt x="26788" y="136156"/>
                    <a:pt x="22528" y="118415"/>
                  </a:cubicBezTo>
                  <a:cubicBezTo>
                    <a:pt x="19546" y="105650"/>
                    <a:pt x="19546" y="87909"/>
                    <a:pt x="19546" y="71898"/>
                  </a:cubicBezTo>
                  <a:cubicBezTo>
                    <a:pt x="19546" y="56104"/>
                    <a:pt x="19546" y="39661"/>
                    <a:pt x="22741" y="27761"/>
                  </a:cubicBezTo>
                  <a:cubicBezTo>
                    <a:pt x="27214" y="10668"/>
                    <a:pt x="40846" y="6125"/>
                    <a:pt x="49579" y="6125"/>
                  </a:cubicBezTo>
                  <a:cubicBezTo>
                    <a:pt x="61081" y="6125"/>
                    <a:pt x="72157" y="13265"/>
                    <a:pt x="75991" y="25814"/>
                  </a:cubicBezTo>
                  <a:cubicBezTo>
                    <a:pt x="79399" y="37497"/>
                    <a:pt x="79612" y="53075"/>
                    <a:pt x="79612" y="71898"/>
                  </a:cubicBezTo>
                  <a:cubicBezTo>
                    <a:pt x="79612" y="87909"/>
                    <a:pt x="79612" y="103919"/>
                    <a:pt x="76843" y="117550"/>
                  </a:cubicBezTo>
                  <a:cubicBezTo>
                    <a:pt x="72583" y="137238"/>
                    <a:pt x="58099" y="141998"/>
                    <a:pt x="49579" y="141998"/>
                  </a:cubicBez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6878505-2167-7172-F01A-89193492274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65895" y="4471818"/>
              <a:ext cx="98831" cy="147989"/>
            </a:xfrm>
            <a:custGeom>
              <a:avLst/>
              <a:gdLst>
                <a:gd name="connsiteX0" fmla="*/ 98999 w 98831"/>
                <a:gd name="connsiteY0" fmla="*/ 74711 h 147989"/>
                <a:gd name="connsiteX1" fmla="*/ 86432 w 98831"/>
                <a:gd name="connsiteY1" fmla="*/ 18674 h 147989"/>
                <a:gd name="connsiteX2" fmla="*/ 49583 w 98831"/>
                <a:gd name="connsiteY2" fmla="*/ 67 h 147989"/>
                <a:gd name="connsiteX3" fmla="*/ 167 w 98831"/>
                <a:gd name="connsiteY3" fmla="*/ 74711 h 147989"/>
                <a:gd name="connsiteX4" fmla="*/ 49583 w 98831"/>
                <a:gd name="connsiteY4" fmla="*/ 148056 h 147989"/>
                <a:gd name="connsiteX5" fmla="*/ 98999 w 98831"/>
                <a:gd name="connsiteY5" fmla="*/ 74711 h 147989"/>
                <a:gd name="connsiteX6" fmla="*/ 49583 w 98831"/>
                <a:gd name="connsiteY6" fmla="*/ 141998 h 147989"/>
                <a:gd name="connsiteX7" fmla="*/ 22532 w 98831"/>
                <a:gd name="connsiteY7" fmla="*/ 118415 h 147989"/>
                <a:gd name="connsiteX8" fmla="*/ 19550 w 98831"/>
                <a:gd name="connsiteY8" fmla="*/ 71898 h 147989"/>
                <a:gd name="connsiteX9" fmla="*/ 22745 w 98831"/>
                <a:gd name="connsiteY9" fmla="*/ 27761 h 147989"/>
                <a:gd name="connsiteX10" fmla="*/ 49583 w 98831"/>
                <a:gd name="connsiteY10" fmla="*/ 6125 h 147989"/>
                <a:gd name="connsiteX11" fmla="*/ 75995 w 98831"/>
                <a:gd name="connsiteY11" fmla="*/ 25814 h 147989"/>
                <a:gd name="connsiteX12" fmla="*/ 79616 w 98831"/>
                <a:gd name="connsiteY12" fmla="*/ 71898 h 147989"/>
                <a:gd name="connsiteX13" fmla="*/ 76847 w 98831"/>
                <a:gd name="connsiteY13" fmla="*/ 117550 h 147989"/>
                <a:gd name="connsiteX14" fmla="*/ 49583 w 98831"/>
                <a:gd name="connsiteY14" fmla="*/ 141998 h 14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831" h="147989">
                  <a:moveTo>
                    <a:pt x="98999" y="74711"/>
                  </a:moveTo>
                  <a:cubicBezTo>
                    <a:pt x="98999" y="50911"/>
                    <a:pt x="96230" y="33819"/>
                    <a:pt x="86432" y="18674"/>
                  </a:cubicBezTo>
                  <a:cubicBezTo>
                    <a:pt x="79829" y="8721"/>
                    <a:pt x="66623" y="67"/>
                    <a:pt x="49583" y="67"/>
                  </a:cubicBezTo>
                  <a:cubicBezTo>
                    <a:pt x="167" y="67"/>
                    <a:pt x="167" y="59133"/>
                    <a:pt x="167" y="74711"/>
                  </a:cubicBezTo>
                  <a:cubicBezTo>
                    <a:pt x="167" y="90288"/>
                    <a:pt x="167" y="148056"/>
                    <a:pt x="49583" y="148056"/>
                  </a:cubicBezTo>
                  <a:cubicBezTo>
                    <a:pt x="98999" y="148056"/>
                    <a:pt x="98999" y="90288"/>
                    <a:pt x="98999" y="74711"/>
                  </a:cubicBezTo>
                  <a:close/>
                  <a:moveTo>
                    <a:pt x="49583" y="141998"/>
                  </a:moveTo>
                  <a:cubicBezTo>
                    <a:pt x="39785" y="141998"/>
                    <a:pt x="26792" y="136156"/>
                    <a:pt x="22532" y="118415"/>
                  </a:cubicBezTo>
                  <a:cubicBezTo>
                    <a:pt x="19550" y="105650"/>
                    <a:pt x="19550" y="87909"/>
                    <a:pt x="19550" y="71898"/>
                  </a:cubicBezTo>
                  <a:cubicBezTo>
                    <a:pt x="19550" y="56104"/>
                    <a:pt x="19550" y="39661"/>
                    <a:pt x="22745" y="27761"/>
                  </a:cubicBezTo>
                  <a:cubicBezTo>
                    <a:pt x="27218" y="10668"/>
                    <a:pt x="40850" y="6125"/>
                    <a:pt x="49583" y="6125"/>
                  </a:cubicBezTo>
                  <a:cubicBezTo>
                    <a:pt x="61085" y="6125"/>
                    <a:pt x="72161" y="13265"/>
                    <a:pt x="75995" y="25814"/>
                  </a:cubicBezTo>
                  <a:cubicBezTo>
                    <a:pt x="79403" y="37497"/>
                    <a:pt x="79616" y="53075"/>
                    <a:pt x="79616" y="71898"/>
                  </a:cubicBezTo>
                  <a:cubicBezTo>
                    <a:pt x="79616" y="87909"/>
                    <a:pt x="79616" y="103919"/>
                    <a:pt x="76847" y="117550"/>
                  </a:cubicBezTo>
                  <a:cubicBezTo>
                    <a:pt x="72587" y="137238"/>
                    <a:pt x="58103" y="141998"/>
                    <a:pt x="49583" y="141998"/>
                  </a:cubicBez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55DFEC8-8B57-31BC-94FD-97C26728A91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32578" y="4463380"/>
              <a:ext cx="160174" cy="156427"/>
            </a:xfrm>
            <a:custGeom>
              <a:avLst/>
              <a:gdLst>
                <a:gd name="connsiteX0" fmla="*/ 143947 w 160174"/>
                <a:gd name="connsiteY0" fmla="*/ 109761 h 156427"/>
                <a:gd name="connsiteX1" fmla="*/ 160348 w 160174"/>
                <a:gd name="connsiteY1" fmla="*/ 100241 h 156427"/>
                <a:gd name="connsiteX2" fmla="*/ 160348 w 160174"/>
                <a:gd name="connsiteY2" fmla="*/ 92452 h 156427"/>
                <a:gd name="connsiteX3" fmla="*/ 132871 w 160174"/>
                <a:gd name="connsiteY3" fmla="*/ 93317 h 156427"/>
                <a:gd name="connsiteX4" fmla="*/ 94318 w 160174"/>
                <a:gd name="connsiteY4" fmla="*/ 92452 h 156427"/>
                <a:gd name="connsiteX5" fmla="*/ 94318 w 160174"/>
                <a:gd name="connsiteY5" fmla="*/ 100241 h 156427"/>
                <a:gd name="connsiteX6" fmla="*/ 102412 w 160174"/>
                <a:gd name="connsiteY6" fmla="*/ 100241 h 156427"/>
                <a:gd name="connsiteX7" fmla="*/ 123712 w 160174"/>
                <a:gd name="connsiteY7" fmla="*/ 110193 h 156427"/>
                <a:gd name="connsiteX8" fmla="*/ 123712 w 160174"/>
                <a:gd name="connsiteY8" fmla="*/ 124040 h 156427"/>
                <a:gd name="connsiteX9" fmla="*/ 111571 w 160174"/>
                <a:gd name="connsiteY9" fmla="*/ 143296 h 156427"/>
                <a:gd name="connsiteX10" fmla="*/ 86437 w 160174"/>
                <a:gd name="connsiteY10" fmla="*/ 148705 h 156427"/>
                <a:gd name="connsiteX11" fmla="*/ 22964 w 160174"/>
                <a:gd name="connsiteY11" fmla="*/ 78172 h 156427"/>
                <a:gd name="connsiteX12" fmla="*/ 84520 w 160174"/>
                <a:gd name="connsiteY12" fmla="*/ 7856 h 156427"/>
                <a:gd name="connsiteX13" fmla="*/ 136279 w 160174"/>
                <a:gd name="connsiteY13" fmla="*/ 59349 h 156427"/>
                <a:gd name="connsiteX14" fmla="*/ 140113 w 160174"/>
                <a:gd name="connsiteY14" fmla="*/ 61945 h 156427"/>
                <a:gd name="connsiteX15" fmla="*/ 143947 w 160174"/>
                <a:gd name="connsiteY15" fmla="*/ 56320 h 156427"/>
                <a:gd name="connsiteX16" fmla="*/ 143947 w 160174"/>
                <a:gd name="connsiteY16" fmla="*/ 5692 h 156427"/>
                <a:gd name="connsiteX17" fmla="*/ 140965 w 160174"/>
                <a:gd name="connsiteY17" fmla="*/ 67 h 156427"/>
                <a:gd name="connsiteX18" fmla="*/ 137344 w 160174"/>
                <a:gd name="connsiteY18" fmla="*/ 2663 h 156427"/>
                <a:gd name="connsiteX19" fmla="*/ 126055 w 160174"/>
                <a:gd name="connsiteY19" fmla="*/ 19106 h 156427"/>
                <a:gd name="connsiteX20" fmla="*/ 81751 w 160174"/>
                <a:gd name="connsiteY20" fmla="*/ 67 h 156427"/>
                <a:gd name="connsiteX21" fmla="*/ 173 w 160174"/>
                <a:gd name="connsiteY21" fmla="*/ 78172 h 156427"/>
                <a:gd name="connsiteX22" fmla="*/ 82390 w 160174"/>
                <a:gd name="connsiteY22" fmla="*/ 156494 h 156427"/>
                <a:gd name="connsiteX23" fmla="*/ 127759 w 160174"/>
                <a:gd name="connsiteY23" fmla="*/ 139186 h 156427"/>
                <a:gd name="connsiteX24" fmla="*/ 141391 w 160174"/>
                <a:gd name="connsiteY24" fmla="*/ 152167 h 156427"/>
                <a:gd name="connsiteX25" fmla="*/ 143947 w 160174"/>
                <a:gd name="connsiteY25" fmla="*/ 146542 h 156427"/>
                <a:gd name="connsiteX26" fmla="*/ 143947 w 160174"/>
                <a:gd name="connsiteY26" fmla="*/ 109761 h 15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174" h="156427">
                  <a:moveTo>
                    <a:pt x="143947" y="109761"/>
                  </a:moveTo>
                  <a:cubicBezTo>
                    <a:pt x="143947" y="100241"/>
                    <a:pt x="146077" y="100241"/>
                    <a:pt x="160348" y="100241"/>
                  </a:cubicBezTo>
                  <a:lnTo>
                    <a:pt x="160348" y="92452"/>
                  </a:lnTo>
                  <a:cubicBezTo>
                    <a:pt x="158857" y="92452"/>
                    <a:pt x="143308" y="93317"/>
                    <a:pt x="132871" y="93317"/>
                  </a:cubicBezTo>
                  <a:cubicBezTo>
                    <a:pt x="121582" y="93317"/>
                    <a:pt x="105394" y="93317"/>
                    <a:pt x="94318" y="92452"/>
                  </a:cubicBezTo>
                  <a:lnTo>
                    <a:pt x="94318" y="100241"/>
                  </a:lnTo>
                  <a:lnTo>
                    <a:pt x="102412" y="100241"/>
                  </a:lnTo>
                  <a:cubicBezTo>
                    <a:pt x="123712" y="100241"/>
                    <a:pt x="123712" y="103054"/>
                    <a:pt x="123712" y="110193"/>
                  </a:cubicBezTo>
                  <a:lnTo>
                    <a:pt x="123712" y="124040"/>
                  </a:lnTo>
                  <a:cubicBezTo>
                    <a:pt x="123712" y="128800"/>
                    <a:pt x="123712" y="137238"/>
                    <a:pt x="111571" y="143296"/>
                  </a:cubicBezTo>
                  <a:cubicBezTo>
                    <a:pt x="101134" y="148705"/>
                    <a:pt x="89206" y="148705"/>
                    <a:pt x="86437" y="148705"/>
                  </a:cubicBezTo>
                  <a:cubicBezTo>
                    <a:pt x="62368" y="148705"/>
                    <a:pt x="22964" y="134642"/>
                    <a:pt x="22964" y="78172"/>
                  </a:cubicBezTo>
                  <a:cubicBezTo>
                    <a:pt x="22964" y="20621"/>
                    <a:pt x="63433" y="7856"/>
                    <a:pt x="84520" y="7856"/>
                  </a:cubicBezTo>
                  <a:cubicBezTo>
                    <a:pt x="105181" y="7856"/>
                    <a:pt x="130741" y="21919"/>
                    <a:pt x="136279" y="59349"/>
                  </a:cubicBezTo>
                  <a:cubicBezTo>
                    <a:pt x="136705" y="61945"/>
                    <a:pt x="138622" y="61945"/>
                    <a:pt x="140113" y="61945"/>
                  </a:cubicBezTo>
                  <a:cubicBezTo>
                    <a:pt x="143947" y="61945"/>
                    <a:pt x="143947" y="60647"/>
                    <a:pt x="143947" y="56320"/>
                  </a:cubicBezTo>
                  <a:lnTo>
                    <a:pt x="143947" y="5692"/>
                  </a:lnTo>
                  <a:cubicBezTo>
                    <a:pt x="143947" y="2014"/>
                    <a:pt x="143947" y="67"/>
                    <a:pt x="140965" y="67"/>
                  </a:cubicBezTo>
                  <a:cubicBezTo>
                    <a:pt x="140113" y="67"/>
                    <a:pt x="139048" y="67"/>
                    <a:pt x="137344" y="2663"/>
                  </a:cubicBezTo>
                  <a:lnTo>
                    <a:pt x="126055" y="19106"/>
                  </a:lnTo>
                  <a:cubicBezTo>
                    <a:pt x="115618" y="8289"/>
                    <a:pt x="100495" y="67"/>
                    <a:pt x="81751" y="67"/>
                  </a:cubicBezTo>
                  <a:cubicBezTo>
                    <a:pt x="37448" y="67"/>
                    <a:pt x="173" y="34901"/>
                    <a:pt x="173" y="78172"/>
                  </a:cubicBezTo>
                  <a:cubicBezTo>
                    <a:pt x="173" y="121011"/>
                    <a:pt x="36383" y="156494"/>
                    <a:pt x="82390" y="156494"/>
                  </a:cubicBezTo>
                  <a:cubicBezTo>
                    <a:pt x="94105" y="156494"/>
                    <a:pt x="117748" y="154331"/>
                    <a:pt x="127759" y="139186"/>
                  </a:cubicBezTo>
                  <a:cubicBezTo>
                    <a:pt x="131380" y="144811"/>
                    <a:pt x="139261" y="152167"/>
                    <a:pt x="141391" y="152167"/>
                  </a:cubicBezTo>
                  <a:cubicBezTo>
                    <a:pt x="143947" y="152167"/>
                    <a:pt x="143947" y="149787"/>
                    <a:pt x="143947" y="146542"/>
                  </a:cubicBezTo>
                  <a:lnTo>
                    <a:pt x="143947" y="109761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E4BB13F-37AA-EF6F-D331-2CA9F18404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14251" y="4518984"/>
              <a:ext cx="91376" cy="98659"/>
            </a:xfrm>
            <a:custGeom>
              <a:avLst/>
              <a:gdLst>
                <a:gd name="connsiteX0" fmla="*/ 85591 w 91376"/>
                <a:gd name="connsiteY0" fmla="*/ 47233 h 98659"/>
                <a:gd name="connsiteX1" fmla="*/ 91555 w 91376"/>
                <a:gd name="connsiteY1" fmla="*/ 42473 h 98659"/>
                <a:gd name="connsiteX2" fmla="*/ 49382 w 91376"/>
                <a:gd name="connsiteY2" fmla="*/ 67 h 98659"/>
                <a:gd name="connsiteX3" fmla="*/ 179 w 91376"/>
                <a:gd name="connsiteY3" fmla="*/ 49180 h 98659"/>
                <a:gd name="connsiteX4" fmla="*/ 52151 w 91376"/>
                <a:gd name="connsiteY4" fmla="*/ 98726 h 98659"/>
                <a:gd name="connsiteX5" fmla="*/ 91555 w 91376"/>
                <a:gd name="connsiteY5" fmla="*/ 70600 h 98659"/>
                <a:gd name="connsiteX6" fmla="*/ 87934 w 91376"/>
                <a:gd name="connsiteY6" fmla="*/ 67571 h 98659"/>
                <a:gd name="connsiteX7" fmla="*/ 84100 w 91376"/>
                <a:gd name="connsiteY7" fmla="*/ 71033 h 98659"/>
                <a:gd name="connsiteX8" fmla="*/ 53642 w 91376"/>
                <a:gd name="connsiteY8" fmla="*/ 91803 h 98659"/>
                <a:gd name="connsiteX9" fmla="*/ 27656 w 91376"/>
                <a:gd name="connsiteY9" fmla="*/ 79038 h 98659"/>
                <a:gd name="connsiteX10" fmla="*/ 19562 w 91376"/>
                <a:gd name="connsiteY10" fmla="*/ 47233 h 98659"/>
                <a:gd name="connsiteX11" fmla="*/ 85591 w 91376"/>
                <a:gd name="connsiteY11" fmla="*/ 47233 h 98659"/>
                <a:gd name="connsiteX12" fmla="*/ 19775 w 91376"/>
                <a:gd name="connsiteY12" fmla="*/ 41608 h 98659"/>
                <a:gd name="connsiteX13" fmla="*/ 49382 w 91376"/>
                <a:gd name="connsiteY13" fmla="*/ 6125 h 98659"/>
                <a:gd name="connsiteX14" fmla="*/ 76645 w 91376"/>
                <a:gd name="connsiteY14" fmla="*/ 41608 h 98659"/>
                <a:gd name="connsiteX15" fmla="*/ 19775 w 91376"/>
                <a:gd name="connsiteY15" fmla="*/ 41608 h 9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376" h="98659">
                  <a:moveTo>
                    <a:pt x="85591" y="47233"/>
                  </a:moveTo>
                  <a:cubicBezTo>
                    <a:pt x="90064" y="47233"/>
                    <a:pt x="91555" y="47233"/>
                    <a:pt x="91555" y="42473"/>
                  </a:cubicBezTo>
                  <a:cubicBezTo>
                    <a:pt x="91555" y="23434"/>
                    <a:pt x="81118" y="67"/>
                    <a:pt x="49382" y="67"/>
                  </a:cubicBezTo>
                  <a:cubicBezTo>
                    <a:pt x="21479" y="67"/>
                    <a:pt x="179" y="22568"/>
                    <a:pt x="179" y="49180"/>
                  </a:cubicBezTo>
                  <a:cubicBezTo>
                    <a:pt x="179" y="76658"/>
                    <a:pt x="23822" y="98726"/>
                    <a:pt x="52151" y="98726"/>
                  </a:cubicBezTo>
                  <a:cubicBezTo>
                    <a:pt x="80905" y="98726"/>
                    <a:pt x="91555" y="75360"/>
                    <a:pt x="91555" y="70600"/>
                  </a:cubicBezTo>
                  <a:cubicBezTo>
                    <a:pt x="91555" y="69734"/>
                    <a:pt x="91129" y="67571"/>
                    <a:pt x="87934" y="67571"/>
                  </a:cubicBezTo>
                  <a:cubicBezTo>
                    <a:pt x="85165" y="67571"/>
                    <a:pt x="84739" y="68869"/>
                    <a:pt x="84100" y="71033"/>
                  </a:cubicBezTo>
                  <a:cubicBezTo>
                    <a:pt x="77497" y="88558"/>
                    <a:pt x="61310" y="91803"/>
                    <a:pt x="53642" y="91803"/>
                  </a:cubicBezTo>
                  <a:cubicBezTo>
                    <a:pt x="43631" y="91803"/>
                    <a:pt x="34046" y="87259"/>
                    <a:pt x="27656" y="79038"/>
                  </a:cubicBezTo>
                  <a:cubicBezTo>
                    <a:pt x="19775" y="68869"/>
                    <a:pt x="19562" y="55671"/>
                    <a:pt x="19562" y="47233"/>
                  </a:cubicBezTo>
                  <a:lnTo>
                    <a:pt x="85591" y="47233"/>
                  </a:lnTo>
                  <a:close/>
                  <a:moveTo>
                    <a:pt x="19775" y="41608"/>
                  </a:moveTo>
                  <a:cubicBezTo>
                    <a:pt x="22118" y="11101"/>
                    <a:pt x="41288" y="6125"/>
                    <a:pt x="49382" y="6125"/>
                  </a:cubicBezTo>
                  <a:cubicBezTo>
                    <a:pt x="75580" y="6125"/>
                    <a:pt x="76432" y="36199"/>
                    <a:pt x="76645" y="41608"/>
                  </a:cubicBezTo>
                  <a:lnTo>
                    <a:pt x="19775" y="41608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33F1287-7BF5-DDB7-F69A-A7436F1719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20738" y="4467707"/>
              <a:ext cx="166138" cy="152100"/>
            </a:xfrm>
            <a:custGeom>
              <a:avLst/>
              <a:gdLst>
                <a:gd name="connsiteX0" fmla="*/ 142252 w 166138"/>
                <a:gd name="connsiteY0" fmla="*/ 22135 h 152100"/>
                <a:gd name="connsiteX1" fmla="*/ 166321 w 166138"/>
                <a:gd name="connsiteY1" fmla="*/ 7856 h 152100"/>
                <a:gd name="connsiteX2" fmla="*/ 166321 w 166138"/>
                <a:gd name="connsiteY2" fmla="*/ 67 h 152100"/>
                <a:gd name="connsiteX3" fmla="*/ 145660 w 166138"/>
                <a:gd name="connsiteY3" fmla="*/ 932 h 152100"/>
                <a:gd name="connsiteX4" fmla="*/ 120101 w 166138"/>
                <a:gd name="connsiteY4" fmla="*/ 67 h 152100"/>
                <a:gd name="connsiteX5" fmla="*/ 120101 w 166138"/>
                <a:gd name="connsiteY5" fmla="*/ 7856 h 152100"/>
                <a:gd name="connsiteX6" fmla="*/ 134798 w 166138"/>
                <a:gd name="connsiteY6" fmla="*/ 18025 h 152100"/>
                <a:gd name="connsiteX7" fmla="*/ 133733 w 166138"/>
                <a:gd name="connsiteY7" fmla="*/ 22568 h 152100"/>
                <a:gd name="connsiteX8" fmla="*/ 89642 w 166138"/>
                <a:gd name="connsiteY8" fmla="*/ 127069 h 152100"/>
                <a:gd name="connsiteX9" fmla="*/ 43634 w 166138"/>
                <a:gd name="connsiteY9" fmla="*/ 17376 h 152100"/>
                <a:gd name="connsiteX10" fmla="*/ 42356 w 166138"/>
                <a:gd name="connsiteY10" fmla="*/ 13697 h 152100"/>
                <a:gd name="connsiteX11" fmla="*/ 59183 w 166138"/>
                <a:gd name="connsiteY11" fmla="*/ 7856 h 152100"/>
                <a:gd name="connsiteX12" fmla="*/ 59183 w 166138"/>
                <a:gd name="connsiteY12" fmla="*/ 67 h 152100"/>
                <a:gd name="connsiteX13" fmla="*/ 27446 w 166138"/>
                <a:gd name="connsiteY13" fmla="*/ 932 h 152100"/>
                <a:gd name="connsiteX14" fmla="*/ 183 w 166138"/>
                <a:gd name="connsiteY14" fmla="*/ 67 h 152100"/>
                <a:gd name="connsiteX15" fmla="*/ 183 w 166138"/>
                <a:gd name="connsiteY15" fmla="*/ 7856 h 152100"/>
                <a:gd name="connsiteX16" fmla="*/ 3803 w 166138"/>
                <a:gd name="connsiteY16" fmla="*/ 7856 h 152100"/>
                <a:gd name="connsiteX17" fmla="*/ 21695 w 166138"/>
                <a:gd name="connsiteY17" fmla="*/ 15645 h 152100"/>
                <a:gd name="connsiteX18" fmla="*/ 77075 w 166138"/>
                <a:gd name="connsiteY18" fmla="*/ 147191 h 152100"/>
                <a:gd name="connsiteX19" fmla="*/ 83252 w 166138"/>
                <a:gd name="connsiteY19" fmla="*/ 152167 h 152100"/>
                <a:gd name="connsiteX20" fmla="*/ 89429 w 166138"/>
                <a:gd name="connsiteY20" fmla="*/ 147623 h 152100"/>
                <a:gd name="connsiteX21" fmla="*/ 142252 w 166138"/>
                <a:gd name="connsiteY21" fmla="*/ 22135 h 1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6138" h="152100">
                  <a:moveTo>
                    <a:pt x="142252" y="22135"/>
                  </a:moveTo>
                  <a:cubicBezTo>
                    <a:pt x="145021" y="15428"/>
                    <a:pt x="150133" y="8072"/>
                    <a:pt x="166321" y="7856"/>
                  </a:cubicBezTo>
                  <a:lnTo>
                    <a:pt x="166321" y="67"/>
                  </a:lnTo>
                  <a:cubicBezTo>
                    <a:pt x="160144" y="716"/>
                    <a:pt x="151837" y="932"/>
                    <a:pt x="145660" y="932"/>
                  </a:cubicBezTo>
                  <a:cubicBezTo>
                    <a:pt x="137141" y="932"/>
                    <a:pt x="121379" y="67"/>
                    <a:pt x="120101" y="67"/>
                  </a:cubicBezTo>
                  <a:lnTo>
                    <a:pt x="120101" y="7856"/>
                  </a:lnTo>
                  <a:cubicBezTo>
                    <a:pt x="127982" y="7856"/>
                    <a:pt x="134798" y="11318"/>
                    <a:pt x="134798" y="18025"/>
                  </a:cubicBezTo>
                  <a:cubicBezTo>
                    <a:pt x="134798" y="19539"/>
                    <a:pt x="134372" y="21054"/>
                    <a:pt x="133733" y="22568"/>
                  </a:cubicBezTo>
                  <a:lnTo>
                    <a:pt x="89642" y="127069"/>
                  </a:lnTo>
                  <a:lnTo>
                    <a:pt x="43634" y="17376"/>
                  </a:lnTo>
                  <a:cubicBezTo>
                    <a:pt x="42356" y="14779"/>
                    <a:pt x="42356" y="14347"/>
                    <a:pt x="42356" y="13697"/>
                  </a:cubicBezTo>
                  <a:cubicBezTo>
                    <a:pt x="42356" y="7856"/>
                    <a:pt x="53432" y="7856"/>
                    <a:pt x="59183" y="7856"/>
                  </a:cubicBezTo>
                  <a:lnTo>
                    <a:pt x="59183" y="67"/>
                  </a:lnTo>
                  <a:cubicBezTo>
                    <a:pt x="48533" y="500"/>
                    <a:pt x="34901" y="932"/>
                    <a:pt x="27446" y="932"/>
                  </a:cubicBezTo>
                  <a:cubicBezTo>
                    <a:pt x="16796" y="932"/>
                    <a:pt x="822" y="67"/>
                    <a:pt x="183" y="67"/>
                  </a:cubicBezTo>
                  <a:lnTo>
                    <a:pt x="183" y="7856"/>
                  </a:lnTo>
                  <a:lnTo>
                    <a:pt x="3803" y="7856"/>
                  </a:lnTo>
                  <a:cubicBezTo>
                    <a:pt x="15305" y="7856"/>
                    <a:pt x="18926" y="8938"/>
                    <a:pt x="21695" y="15645"/>
                  </a:cubicBezTo>
                  <a:lnTo>
                    <a:pt x="77075" y="147191"/>
                  </a:lnTo>
                  <a:cubicBezTo>
                    <a:pt x="78566" y="150653"/>
                    <a:pt x="79205" y="152167"/>
                    <a:pt x="83252" y="152167"/>
                  </a:cubicBezTo>
                  <a:cubicBezTo>
                    <a:pt x="85382" y="152167"/>
                    <a:pt x="87512" y="152167"/>
                    <a:pt x="89429" y="147623"/>
                  </a:cubicBezTo>
                  <a:lnTo>
                    <a:pt x="142252" y="22135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0F5F681-2678-C099-E3A9-84F59D2E6B0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383043" y="4275597"/>
              <a:ext cx="95849" cy="137387"/>
            </a:xfrm>
            <a:custGeom>
              <a:avLst/>
              <a:gdLst>
                <a:gd name="connsiteX0" fmla="*/ 95614 w 95849"/>
                <a:gd name="connsiteY0" fmla="*/ 6333 h 137387"/>
                <a:gd name="connsiteX1" fmla="*/ 96040 w 95849"/>
                <a:gd name="connsiteY1" fmla="*/ 3088 h 137387"/>
                <a:gd name="connsiteX2" fmla="*/ 93271 w 95849"/>
                <a:gd name="connsiteY2" fmla="*/ 59 h 137387"/>
                <a:gd name="connsiteX3" fmla="*/ 77935 w 95849"/>
                <a:gd name="connsiteY3" fmla="*/ 14339 h 137387"/>
                <a:gd name="connsiteX4" fmla="*/ 55144 w 95849"/>
                <a:gd name="connsiteY4" fmla="*/ 59 h 137387"/>
                <a:gd name="connsiteX5" fmla="*/ 191 w 95849"/>
                <a:gd name="connsiteY5" fmla="*/ 61721 h 137387"/>
                <a:gd name="connsiteX6" fmla="*/ 32354 w 95849"/>
                <a:gd name="connsiteY6" fmla="*/ 97637 h 137387"/>
                <a:gd name="connsiteX7" fmla="*/ 59191 w 95849"/>
                <a:gd name="connsiteY7" fmla="*/ 85737 h 137387"/>
                <a:gd name="connsiteX8" fmla="*/ 51524 w 95849"/>
                <a:gd name="connsiteY8" fmla="*/ 117325 h 137387"/>
                <a:gd name="connsiteX9" fmla="*/ 35123 w 95849"/>
                <a:gd name="connsiteY9" fmla="*/ 129658 h 137387"/>
                <a:gd name="connsiteX10" fmla="*/ 29585 w 95849"/>
                <a:gd name="connsiteY10" fmla="*/ 134418 h 137387"/>
                <a:gd name="connsiteX11" fmla="*/ 32780 w 95849"/>
                <a:gd name="connsiteY11" fmla="*/ 137447 h 137387"/>
                <a:gd name="connsiteX12" fmla="*/ 54931 w 95849"/>
                <a:gd name="connsiteY12" fmla="*/ 136581 h 137387"/>
                <a:gd name="connsiteX13" fmla="*/ 77722 w 95849"/>
                <a:gd name="connsiteY13" fmla="*/ 137447 h 137387"/>
                <a:gd name="connsiteX14" fmla="*/ 81982 w 95849"/>
                <a:gd name="connsiteY14" fmla="*/ 132687 h 137387"/>
                <a:gd name="connsiteX15" fmla="*/ 76444 w 95849"/>
                <a:gd name="connsiteY15" fmla="*/ 129658 h 137387"/>
                <a:gd name="connsiteX16" fmla="*/ 66007 w 95849"/>
                <a:gd name="connsiteY16" fmla="*/ 127062 h 137387"/>
                <a:gd name="connsiteX17" fmla="*/ 67072 w 95849"/>
                <a:gd name="connsiteY17" fmla="*/ 122302 h 137387"/>
                <a:gd name="connsiteX18" fmla="*/ 95614 w 95849"/>
                <a:gd name="connsiteY18" fmla="*/ 6333 h 137387"/>
                <a:gd name="connsiteX19" fmla="*/ 63451 w 95849"/>
                <a:gd name="connsiteY19" fmla="*/ 68212 h 137387"/>
                <a:gd name="connsiteX20" fmla="*/ 59617 w 95849"/>
                <a:gd name="connsiteY20" fmla="*/ 75785 h 137387"/>
                <a:gd name="connsiteX21" fmla="*/ 32993 w 95849"/>
                <a:gd name="connsiteY21" fmla="*/ 91579 h 137387"/>
                <a:gd name="connsiteX22" fmla="*/ 17444 w 95849"/>
                <a:gd name="connsiteY22" fmla="*/ 70592 h 137387"/>
                <a:gd name="connsiteX23" fmla="*/ 28520 w 95849"/>
                <a:gd name="connsiteY23" fmla="*/ 26671 h 137387"/>
                <a:gd name="connsiteX24" fmla="*/ 55144 w 95849"/>
                <a:gd name="connsiteY24" fmla="*/ 6117 h 137387"/>
                <a:gd name="connsiteX25" fmla="*/ 74101 w 95849"/>
                <a:gd name="connsiteY25" fmla="*/ 24940 h 137387"/>
                <a:gd name="connsiteX26" fmla="*/ 73462 w 95849"/>
                <a:gd name="connsiteY26" fmla="*/ 28186 h 137387"/>
                <a:gd name="connsiteX27" fmla="*/ 63451 w 95849"/>
                <a:gd name="connsiteY27" fmla="*/ 68212 h 1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5849" h="137387">
                  <a:moveTo>
                    <a:pt x="95614" y="6333"/>
                  </a:moveTo>
                  <a:cubicBezTo>
                    <a:pt x="95827" y="5468"/>
                    <a:pt x="96040" y="4170"/>
                    <a:pt x="96040" y="3088"/>
                  </a:cubicBezTo>
                  <a:cubicBezTo>
                    <a:pt x="96040" y="1790"/>
                    <a:pt x="95188" y="59"/>
                    <a:pt x="93271" y="59"/>
                  </a:cubicBezTo>
                  <a:cubicBezTo>
                    <a:pt x="91141" y="59"/>
                    <a:pt x="82195" y="7415"/>
                    <a:pt x="77935" y="14339"/>
                  </a:cubicBezTo>
                  <a:cubicBezTo>
                    <a:pt x="75805" y="10012"/>
                    <a:pt x="68776" y="59"/>
                    <a:pt x="55144" y="59"/>
                  </a:cubicBezTo>
                  <a:cubicBezTo>
                    <a:pt x="27881" y="59"/>
                    <a:pt x="191" y="30566"/>
                    <a:pt x="191" y="61721"/>
                  </a:cubicBezTo>
                  <a:cubicBezTo>
                    <a:pt x="191" y="82708"/>
                    <a:pt x="14036" y="97637"/>
                    <a:pt x="32354" y="97637"/>
                  </a:cubicBezTo>
                  <a:cubicBezTo>
                    <a:pt x="44495" y="97637"/>
                    <a:pt x="54505" y="89848"/>
                    <a:pt x="59191" y="85737"/>
                  </a:cubicBezTo>
                  <a:cubicBezTo>
                    <a:pt x="58978" y="86386"/>
                    <a:pt x="52376" y="113647"/>
                    <a:pt x="51524" y="117325"/>
                  </a:cubicBezTo>
                  <a:cubicBezTo>
                    <a:pt x="48542" y="129225"/>
                    <a:pt x="48329" y="129441"/>
                    <a:pt x="35123" y="129658"/>
                  </a:cubicBezTo>
                  <a:cubicBezTo>
                    <a:pt x="32567" y="129658"/>
                    <a:pt x="29585" y="129658"/>
                    <a:pt x="29585" y="134418"/>
                  </a:cubicBezTo>
                  <a:cubicBezTo>
                    <a:pt x="29585" y="135716"/>
                    <a:pt x="30650" y="137447"/>
                    <a:pt x="32780" y="137447"/>
                  </a:cubicBezTo>
                  <a:cubicBezTo>
                    <a:pt x="39809" y="137447"/>
                    <a:pt x="47690" y="136581"/>
                    <a:pt x="54931" y="136581"/>
                  </a:cubicBezTo>
                  <a:cubicBezTo>
                    <a:pt x="62173" y="136581"/>
                    <a:pt x="71119" y="137447"/>
                    <a:pt x="77722" y="137447"/>
                  </a:cubicBezTo>
                  <a:cubicBezTo>
                    <a:pt x="79639" y="137447"/>
                    <a:pt x="81982" y="136798"/>
                    <a:pt x="81982" y="132687"/>
                  </a:cubicBezTo>
                  <a:cubicBezTo>
                    <a:pt x="81982" y="129658"/>
                    <a:pt x="79000" y="129658"/>
                    <a:pt x="76444" y="129658"/>
                  </a:cubicBezTo>
                  <a:cubicBezTo>
                    <a:pt x="71758" y="129658"/>
                    <a:pt x="66007" y="129658"/>
                    <a:pt x="66007" y="127062"/>
                  </a:cubicBezTo>
                  <a:cubicBezTo>
                    <a:pt x="66007" y="126412"/>
                    <a:pt x="66007" y="125980"/>
                    <a:pt x="67072" y="122302"/>
                  </a:cubicBezTo>
                  <a:lnTo>
                    <a:pt x="95614" y="6333"/>
                  </a:lnTo>
                  <a:close/>
                  <a:moveTo>
                    <a:pt x="63451" y="68212"/>
                  </a:moveTo>
                  <a:cubicBezTo>
                    <a:pt x="62386" y="71890"/>
                    <a:pt x="62386" y="72323"/>
                    <a:pt x="59617" y="75785"/>
                  </a:cubicBezTo>
                  <a:cubicBezTo>
                    <a:pt x="51311" y="85737"/>
                    <a:pt x="41300" y="91579"/>
                    <a:pt x="32993" y="91579"/>
                  </a:cubicBezTo>
                  <a:cubicBezTo>
                    <a:pt x="25112" y="91579"/>
                    <a:pt x="17444" y="85953"/>
                    <a:pt x="17444" y="70592"/>
                  </a:cubicBezTo>
                  <a:cubicBezTo>
                    <a:pt x="17444" y="59125"/>
                    <a:pt x="23621" y="35325"/>
                    <a:pt x="28520" y="26671"/>
                  </a:cubicBezTo>
                  <a:cubicBezTo>
                    <a:pt x="38318" y="9362"/>
                    <a:pt x="49181" y="6117"/>
                    <a:pt x="55144" y="6117"/>
                  </a:cubicBezTo>
                  <a:cubicBezTo>
                    <a:pt x="70054" y="6117"/>
                    <a:pt x="74101" y="22777"/>
                    <a:pt x="74101" y="24940"/>
                  </a:cubicBezTo>
                  <a:cubicBezTo>
                    <a:pt x="74101" y="26022"/>
                    <a:pt x="73675" y="27320"/>
                    <a:pt x="73462" y="28186"/>
                  </a:cubicBezTo>
                  <a:lnTo>
                    <a:pt x="63451" y="68212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48B309-EF4A-035A-BC2E-749DB2AFFF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03063" y="4174811"/>
              <a:ext cx="75766" cy="102924"/>
            </a:xfrm>
            <a:custGeom>
              <a:avLst/>
              <a:gdLst>
                <a:gd name="connsiteX0" fmla="*/ 75961 w 75766"/>
                <a:gd name="connsiteY0" fmla="*/ 73154 h 102924"/>
                <a:gd name="connsiteX1" fmla="*/ 69571 w 75766"/>
                <a:gd name="connsiteY1" fmla="*/ 73154 h 102924"/>
                <a:gd name="connsiteX2" fmla="*/ 65159 w 75766"/>
                <a:gd name="connsiteY2" fmla="*/ 87218 h 102924"/>
                <a:gd name="connsiteX3" fmla="*/ 48880 w 75766"/>
                <a:gd name="connsiteY3" fmla="*/ 88145 h 102924"/>
                <a:gd name="connsiteX4" fmla="*/ 19060 w 75766"/>
                <a:gd name="connsiteY4" fmla="*/ 88145 h 102924"/>
                <a:gd name="connsiteX5" fmla="*/ 49489 w 75766"/>
                <a:gd name="connsiteY5" fmla="*/ 65736 h 102924"/>
                <a:gd name="connsiteX6" fmla="*/ 75961 w 75766"/>
                <a:gd name="connsiteY6" fmla="*/ 30810 h 102924"/>
                <a:gd name="connsiteX7" fmla="*/ 35796 w 75766"/>
                <a:gd name="connsiteY7" fmla="*/ 56 h 102924"/>
                <a:gd name="connsiteX8" fmla="*/ 195 w 75766"/>
                <a:gd name="connsiteY8" fmla="*/ 27255 h 102924"/>
                <a:gd name="connsiteX9" fmla="*/ 9019 w 75766"/>
                <a:gd name="connsiteY9" fmla="*/ 36682 h 102924"/>
                <a:gd name="connsiteX10" fmla="*/ 17995 w 75766"/>
                <a:gd name="connsiteY10" fmla="*/ 27564 h 102924"/>
                <a:gd name="connsiteX11" fmla="*/ 9323 w 75766"/>
                <a:gd name="connsiteY11" fmla="*/ 18446 h 102924"/>
                <a:gd name="connsiteX12" fmla="*/ 32601 w 75766"/>
                <a:gd name="connsiteY12" fmla="*/ 6856 h 102924"/>
                <a:gd name="connsiteX13" fmla="*/ 59682 w 75766"/>
                <a:gd name="connsiteY13" fmla="*/ 30964 h 102924"/>
                <a:gd name="connsiteX14" fmla="*/ 39143 w 75766"/>
                <a:gd name="connsiteY14" fmla="*/ 63882 h 102924"/>
                <a:gd name="connsiteX15" fmla="*/ 2020 w 75766"/>
                <a:gd name="connsiteY15" fmla="*/ 95872 h 102924"/>
                <a:gd name="connsiteX16" fmla="*/ 195 w 75766"/>
                <a:gd name="connsiteY16" fmla="*/ 98345 h 102924"/>
                <a:gd name="connsiteX17" fmla="*/ 195 w 75766"/>
                <a:gd name="connsiteY17" fmla="*/ 102981 h 102924"/>
                <a:gd name="connsiteX18" fmla="*/ 70941 w 75766"/>
                <a:gd name="connsiteY18" fmla="*/ 102981 h 102924"/>
                <a:gd name="connsiteX19" fmla="*/ 75961 w 75766"/>
                <a:gd name="connsiteY19" fmla="*/ 73154 h 1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66" h="102924">
                  <a:moveTo>
                    <a:pt x="75961" y="73154"/>
                  </a:moveTo>
                  <a:lnTo>
                    <a:pt x="69571" y="73154"/>
                  </a:lnTo>
                  <a:cubicBezTo>
                    <a:pt x="69115" y="76091"/>
                    <a:pt x="67594" y="85672"/>
                    <a:pt x="65159" y="87218"/>
                  </a:cubicBezTo>
                  <a:cubicBezTo>
                    <a:pt x="63942" y="88145"/>
                    <a:pt x="51162" y="88145"/>
                    <a:pt x="48880" y="88145"/>
                  </a:cubicBezTo>
                  <a:lnTo>
                    <a:pt x="19060" y="88145"/>
                  </a:lnTo>
                  <a:cubicBezTo>
                    <a:pt x="29102" y="80572"/>
                    <a:pt x="40360" y="71918"/>
                    <a:pt x="49489" y="65736"/>
                  </a:cubicBezTo>
                  <a:cubicBezTo>
                    <a:pt x="63181" y="56155"/>
                    <a:pt x="75961" y="47191"/>
                    <a:pt x="75961" y="30810"/>
                  </a:cubicBezTo>
                  <a:cubicBezTo>
                    <a:pt x="75961" y="11028"/>
                    <a:pt x="57552" y="56"/>
                    <a:pt x="35796" y="56"/>
                  </a:cubicBezTo>
                  <a:cubicBezTo>
                    <a:pt x="15257" y="56"/>
                    <a:pt x="195" y="12110"/>
                    <a:pt x="195" y="27255"/>
                  </a:cubicBezTo>
                  <a:cubicBezTo>
                    <a:pt x="195" y="35292"/>
                    <a:pt x="6889" y="36682"/>
                    <a:pt x="9019" y="36682"/>
                  </a:cubicBezTo>
                  <a:cubicBezTo>
                    <a:pt x="13127" y="36682"/>
                    <a:pt x="17995" y="33901"/>
                    <a:pt x="17995" y="27564"/>
                  </a:cubicBezTo>
                  <a:cubicBezTo>
                    <a:pt x="17995" y="22001"/>
                    <a:pt x="14040" y="18910"/>
                    <a:pt x="9323" y="18446"/>
                  </a:cubicBezTo>
                  <a:cubicBezTo>
                    <a:pt x="13583" y="11492"/>
                    <a:pt x="22407" y="6856"/>
                    <a:pt x="32601" y="6856"/>
                  </a:cubicBezTo>
                  <a:cubicBezTo>
                    <a:pt x="47359" y="6856"/>
                    <a:pt x="59682" y="15819"/>
                    <a:pt x="59682" y="30964"/>
                  </a:cubicBezTo>
                  <a:cubicBezTo>
                    <a:pt x="59682" y="43946"/>
                    <a:pt x="50858" y="53837"/>
                    <a:pt x="39143" y="63882"/>
                  </a:cubicBezTo>
                  <a:lnTo>
                    <a:pt x="2020" y="95872"/>
                  </a:lnTo>
                  <a:cubicBezTo>
                    <a:pt x="499" y="97263"/>
                    <a:pt x="347" y="97263"/>
                    <a:pt x="195" y="98345"/>
                  </a:cubicBezTo>
                  <a:lnTo>
                    <a:pt x="195" y="102981"/>
                  </a:lnTo>
                  <a:lnTo>
                    <a:pt x="70941" y="102981"/>
                  </a:lnTo>
                  <a:lnTo>
                    <a:pt x="75961" y="73154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3713707-7C7B-50FE-53DD-4B51AD94217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70050" y="4425443"/>
              <a:ext cx="237924" cy="12362"/>
            </a:xfrm>
            <a:custGeom>
              <a:avLst/>
              <a:gdLst>
                <a:gd name="connsiteX0" fmla="*/ 0 w 237924"/>
                <a:gd name="connsiteY0" fmla="*/ 0 h 12362"/>
                <a:gd name="connsiteX1" fmla="*/ 237925 w 237924"/>
                <a:gd name="connsiteY1" fmla="*/ 0 h 12362"/>
                <a:gd name="connsiteX2" fmla="*/ 237925 w 237924"/>
                <a:gd name="connsiteY2" fmla="*/ 12363 h 12362"/>
                <a:gd name="connsiteX3" fmla="*/ 0 w 237924"/>
                <a:gd name="connsiteY3" fmla="*/ 12363 h 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924" h="12362">
                  <a:moveTo>
                    <a:pt x="0" y="0"/>
                  </a:moveTo>
                  <a:lnTo>
                    <a:pt x="237925" y="0"/>
                  </a:lnTo>
                  <a:lnTo>
                    <a:pt x="237925" y="12363"/>
                  </a:lnTo>
                  <a:lnTo>
                    <a:pt x="0" y="12363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B720D96-988E-42A2-DDB1-8F97614ECE3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93409" y="4522229"/>
              <a:ext cx="76253" cy="95414"/>
            </a:xfrm>
            <a:custGeom>
              <a:avLst/>
              <a:gdLst>
                <a:gd name="connsiteX0" fmla="*/ 60044 w 76253"/>
                <a:gd name="connsiteY0" fmla="*/ 44853 h 95414"/>
                <a:gd name="connsiteX1" fmla="*/ 67286 w 76253"/>
                <a:gd name="connsiteY1" fmla="*/ 40742 h 95414"/>
                <a:gd name="connsiteX2" fmla="*/ 60044 w 76253"/>
                <a:gd name="connsiteY2" fmla="*/ 37064 h 95414"/>
                <a:gd name="connsiteX3" fmla="*/ 21917 w 76253"/>
                <a:gd name="connsiteY3" fmla="*/ 37064 h 95414"/>
                <a:gd name="connsiteX4" fmla="*/ 60896 w 76253"/>
                <a:gd name="connsiteY4" fmla="*/ 7856 h 95414"/>
                <a:gd name="connsiteX5" fmla="*/ 68990 w 76253"/>
                <a:gd name="connsiteY5" fmla="*/ 7856 h 95414"/>
                <a:gd name="connsiteX6" fmla="*/ 76445 w 76253"/>
                <a:gd name="connsiteY6" fmla="*/ 3745 h 95414"/>
                <a:gd name="connsiteX7" fmla="*/ 69416 w 76253"/>
                <a:gd name="connsiteY7" fmla="*/ 67 h 95414"/>
                <a:gd name="connsiteX8" fmla="*/ 60257 w 76253"/>
                <a:gd name="connsiteY8" fmla="*/ 67 h 95414"/>
                <a:gd name="connsiteX9" fmla="*/ 191 w 76253"/>
                <a:gd name="connsiteY9" fmla="*/ 53075 h 95414"/>
                <a:gd name="connsiteX10" fmla="*/ 43856 w 76253"/>
                <a:gd name="connsiteY10" fmla="*/ 95481 h 95414"/>
                <a:gd name="connsiteX11" fmla="*/ 70481 w 76253"/>
                <a:gd name="connsiteY11" fmla="*/ 87909 h 95414"/>
                <a:gd name="connsiteX12" fmla="*/ 75167 w 76253"/>
                <a:gd name="connsiteY12" fmla="*/ 83581 h 95414"/>
                <a:gd name="connsiteX13" fmla="*/ 71972 w 76253"/>
                <a:gd name="connsiteY13" fmla="*/ 79254 h 95414"/>
                <a:gd name="connsiteX14" fmla="*/ 69416 w 76253"/>
                <a:gd name="connsiteY14" fmla="*/ 80336 h 95414"/>
                <a:gd name="connsiteX15" fmla="*/ 44282 w 76253"/>
                <a:gd name="connsiteY15" fmla="*/ 89423 h 95414"/>
                <a:gd name="connsiteX16" fmla="*/ 18083 w 76253"/>
                <a:gd name="connsiteY16" fmla="*/ 60431 h 95414"/>
                <a:gd name="connsiteX17" fmla="*/ 20000 w 76253"/>
                <a:gd name="connsiteY17" fmla="*/ 44853 h 95414"/>
                <a:gd name="connsiteX18" fmla="*/ 60044 w 76253"/>
                <a:gd name="connsiteY18" fmla="*/ 44853 h 9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53" h="95414">
                  <a:moveTo>
                    <a:pt x="60044" y="44853"/>
                  </a:moveTo>
                  <a:cubicBezTo>
                    <a:pt x="63239" y="44853"/>
                    <a:pt x="67286" y="44853"/>
                    <a:pt x="67286" y="40742"/>
                  </a:cubicBezTo>
                  <a:cubicBezTo>
                    <a:pt x="67286" y="37064"/>
                    <a:pt x="64091" y="37064"/>
                    <a:pt x="60044" y="37064"/>
                  </a:cubicBezTo>
                  <a:lnTo>
                    <a:pt x="21917" y="37064"/>
                  </a:lnTo>
                  <a:cubicBezTo>
                    <a:pt x="28307" y="17376"/>
                    <a:pt x="42152" y="7856"/>
                    <a:pt x="60896" y="7856"/>
                  </a:cubicBezTo>
                  <a:lnTo>
                    <a:pt x="68990" y="7856"/>
                  </a:lnTo>
                  <a:cubicBezTo>
                    <a:pt x="72398" y="7856"/>
                    <a:pt x="76445" y="7856"/>
                    <a:pt x="76445" y="3745"/>
                  </a:cubicBezTo>
                  <a:cubicBezTo>
                    <a:pt x="76445" y="67"/>
                    <a:pt x="73463" y="67"/>
                    <a:pt x="69416" y="67"/>
                  </a:cubicBezTo>
                  <a:lnTo>
                    <a:pt x="60257" y="67"/>
                  </a:lnTo>
                  <a:cubicBezTo>
                    <a:pt x="31928" y="67"/>
                    <a:pt x="191" y="20188"/>
                    <a:pt x="191" y="53075"/>
                  </a:cubicBezTo>
                  <a:cubicBezTo>
                    <a:pt x="191" y="78389"/>
                    <a:pt x="19148" y="95481"/>
                    <a:pt x="43856" y="95481"/>
                  </a:cubicBezTo>
                  <a:cubicBezTo>
                    <a:pt x="50246" y="95481"/>
                    <a:pt x="59192" y="94399"/>
                    <a:pt x="70481" y="87909"/>
                  </a:cubicBezTo>
                  <a:cubicBezTo>
                    <a:pt x="74741" y="85529"/>
                    <a:pt x="75167" y="84880"/>
                    <a:pt x="75167" y="83581"/>
                  </a:cubicBezTo>
                  <a:cubicBezTo>
                    <a:pt x="75167" y="82932"/>
                    <a:pt x="75167" y="79254"/>
                    <a:pt x="71972" y="79254"/>
                  </a:cubicBezTo>
                  <a:cubicBezTo>
                    <a:pt x="71120" y="79254"/>
                    <a:pt x="70694" y="79471"/>
                    <a:pt x="69416" y="80336"/>
                  </a:cubicBezTo>
                  <a:cubicBezTo>
                    <a:pt x="61961" y="85312"/>
                    <a:pt x="53015" y="89423"/>
                    <a:pt x="44282" y="89423"/>
                  </a:cubicBezTo>
                  <a:cubicBezTo>
                    <a:pt x="35762" y="89423"/>
                    <a:pt x="18083" y="85096"/>
                    <a:pt x="18083" y="60431"/>
                  </a:cubicBezTo>
                  <a:cubicBezTo>
                    <a:pt x="18083" y="57402"/>
                    <a:pt x="18083" y="53075"/>
                    <a:pt x="20000" y="44853"/>
                  </a:cubicBezTo>
                  <a:lnTo>
                    <a:pt x="60044" y="44853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DA4B8BCA-02F5-C573-FAF7-F308E2AFCCF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94188" y="4450739"/>
              <a:ext cx="75766" cy="102924"/>
            </a:xfrm>
            <a:custGeom>
              <a:avLst/>
              <a:gdLst>
                <a:gd name="connsiteX0" fmla="*/ 75961 w 75766"/>
                <a:gd name="connsiteY0" fmla="*/ 73163 h 102924"/>
                <a:gd name="connsiteX1" fmla="*/ 69571 w 75766"/>
                <a:gd name="connsiteY1" fmla="*/ 73163 h 102924"/>
                <a:gd name="connsiteX2" fmla="*/ 65159 w 75766"/>
                <a:gd name="connsiteY2" fmla="*/ 87227 h 102924"/>
                <a:gd name="connsiteX3" fmla="*/ 48880 w 75766"/>
                <a:gd name="connsiteY3" fmla="*/ 88154 h 102924"/>
                <a:gd name="connsiteX4" fmla="*/ 19060 w 75766"/>
                <a:gd name="connsiteY4" fmla="*/ 88154 h 102924"/>
                <a:gd name="connsiteX5" fmla="*/ 49488 w 75766"/>
                <a:gd name="connsiteY5" fmla="*/ 65745 h 102924"/>
                <a:gd name="connsiteX6" fmla="*/ 75961 w 75766"/>
                <a:gd name="connsiteY6" fmla="*/ 30819 h 102924"/>
                <a:gd name="connsiteX7" fmla="*/ 35796 w 75766"/>
                <a:gd name="connsiteY7" fmla="*/ 65 h 102924"/>
                <a:gd name="connsiteX8" fmla="*/ 194 w 75766"/>
                <a:gd name="connsiteY8" fmla="*/ 27264 h 102924"/>
                <a:gd name="connsiteX9" fmla="*/ 9019 w 75766"/>
                <a:gd name="connsiteY9" fmla="*/ 36691 h 102924"/>
                <a:gd name="connsiteX10" fmla="*/ 17995 w 75766"/>
                <a:gd name="connsiteY10" fmla="*/ 27573 h 102924"/>
                <a:gd name="connsiteX11" fmla="*/ 9323 w 75766"/>
                <a:gd name="connsiteY11" fmla="*/ 18455 h 102924"/>
                <a:gd name="connsiteX12" fmla="*/ 32601 w 75766"/>
                <a:gd name="connsiteY12" fmla="*/ 6865 h 102924"/>
                <a:gd name="connsiteX13" fmla="*/ 59682 w 75766"/>
                <a:gd name="connsiteY13" fmla="*/ 30973 h 102924"/>
                <a:gd name="connsiteX14" fmla="*/ 39143 w 75766"/>
                <a:gd name="connsiteY14" fmla="*/ 63891 h 102924"/>
                <a:gd name="connsiteX15" fmla="*/ 2020 w 75766"/>
                <a:gd name="connsiteY15" fmla="*/ 95881 h 102924"/>
                <a:gd name="connsiteX16" fmla="*/ 194 w 75766"/>
                <a:gd name="connsiteY16" fmla="*/ 98354 h 102924"/>
                <a:gd name="connsiteX17" fmla="*/ 194 w 75766"/>
                <a:gd name="connsiteY17" fmla="*/ 102990 h 102924"/>
                <a:gd name="connsiteX18" fmla="*/ 70940 w 75766"/>
                <a:gd name="connsiteY18" fmla="*/ 102990 h 102924"/>
                <a:gd name="connsiteX19" fmla="*/ 75961 w 75766"/>
                <a:gd name="connsiteY19" fmla="*/ 73163 h 1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66" h="102924">
                  <a:moveTo>
                    <a:pt x="75961" y="73163"/>
                  </a:moveTo>
                  <a:lnTo>
                    <a:pt x="69571" y="73163"/>
                  </a:lnTo>
                  <a:cubicBezTo>
                    <a:pt x="69115" y="76100"/>
                    <a:pt x="67593" y="85681"/>
                    <a:pt x="65159" y="87227"/>
                  </a:cubicBezTo>
                  <a:cubicBezTo>
                    <a:pt x="63942" y="88154"/>
                    <a:pt x="51162" y="88154"/>
                    <a:pt x="48880" y="88154"/>
                  </a:cubicBezTo>
                  <a:lnTo>
                    <a:pt x="19060" y="88154"/>
                  </a:lnTo>
                  <a:cubicBezTo>
                    <a:pt x="29101" y="80581"/>
                    <a:pt x="40360" y="71927"/>
                    <a:pt x="49488" y="65745"/>
                  </a:cubicBezTo>
                  <a:cubicBezTo>
                    <a:pt x="63181" y="56164"/>
                    <a:pt x="75961" y="47200"/>
                    <a:pt x="75961" y="30819"/>
                  </a:cubicBezTo>
                  <a:cubicBezTo>
                    <a:pt x="75961" y="11037"/>
                    <a:pt x="57552" y="65"/>
                    <a:pt x="35796" y="65"/>
                  </a:cubicBezTo>
                  <a:cubicBezTo>
                    <a:pt x="15257" y="65"/>
                    <a:pt x="194" y="12119"/>
                    <a:pt x="194" y="27264"/>
                  </a:cubicBezTo>
                  <a:cubicBezTo>
                    <a:pt x="194" y="35300"/>
                    <a:pt x="6889" y="36691"/>
                    <a:pt x="9019" y="36691"/>
                  </a:cubicBezTo>
                  <a:cubicBezTo>
                    <a:pt x="13127" y="36691"/>
                    <a:pt x="17995" y="33910"/>
                    <a:pt x="17995" y="27573"/>
                  </a:cubicBezTo>
                  <a:cubicBezTo>
                    <a:pt x="17995" y="22010"/>
                    <a:pt x="14039" y="18919"/>
                    <a:pt x="9323" y="18455"/>
                  </a:cubicBezTo>
                  <a:cubicBezTo>
                    <a:pt x="13583" y="11501"/>
                    <a:pt x="22407" y="6865"/>
                    <a:pt x="32601" y="6865"/>
                  </a:cubicBezTo>
                  <a:cubicBezTo>
                    <a:pt x="47358" y="6865"/>
                    <a:pt x="59682" y="15828"/>
                    <a:pt x="59682" y="30973"/>
                  </a:cubicBezTo>
                  <a:cubicBezTo>
                    <a:pt x="59682" y="43955"/>
                    <a:pt x="50858" y="53845"/>
                    <a:pt x="39143" y="63891"/>
                  </a:cubicBezTo>
                  <a:lnTo>
                    <a:pt x="2020" y="95881"/>
                  </a:lnTo>
                  <a:cubicBezTo>
                    <a:pt x="499" y="97272"/>
                    <a:pt x="347" y="97272"/>
                    <a:pt x="194" y="98354"/>
                  </a:cubicBezTo>
                  <a:lnTo>
                    <a:pt x="194" y="102990"/>
                  </a:lnTo>
                  <a:lnTo>
                    <a:pt x="70940" y="102990"/>
                  </a:lnTo>
                  <a:lnTo>
                    <a:pt x="75961" y="73163"/>
                  </a:lnTo>
                  <a:close/>
                </a:path>
              </a:pathLst>
            </a:custGeom>
            <a:solidFill>
              <a:srgbClr val="000000"/>
            </a:solidFill>
            <a:ln w="30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94EFB9AE-BD84-F48B-5D02-7C9E94123868}"/>
              </a:ext>
            </a:extLst>
          </p:cNvPr>
          <p:cNvSpPr txBox="1"/>
          <p:nvPr/>
        </p:nvSpPr>
        <p:spPr>
          <a:xfrm>
            <a:off x="4953482" y="5906561"/>
            <a:ext cx="700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L’interazione</a:t>
            </a:r>
            <a:r>
              <a:rPr lang="en-GB" sz="2400" dirty="0"/>
              <a:t> è </a:t>
            </a:r>
            <a:r>
              <a:rPr lang="en-GB" sz="2400" dirty="0" err="1"/>
              <a:t>soppressa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regime non-</a:t>
            </a:r>
            <a:r>
              <a:rPr lang="en-GB" sz="2400" dirty="0" err="1"/>
              <a:t>relativistico</a:t>
            </a:r>
            <a:endParaRPr lang="en-GB" sz="2400" dirty="0"/>
          </a:p>
        </p:txBody>
      </p:sp>
      <p:sp>
        <p:nvSpPr>
          <p:cNvPr id="291" name="Arrow: Down 290">
            <a:extLst>
              <a:ext uri="{FF2B5EF4-FFF2-40B4-BE49-F238E27FC236}">
                <a16:creationId xmlns:a16="http://schemas.microsoft.com/office/drawing/2014/main" id="{37E2A120-BE4A-DCB5-50B0-54EBDBC97641}"/>
              </a:ext>
            </a:extLst>
          </p:cNvPr>
          <p:cNvSpPr/>
          <p:nvPr/>
        </p:nvSpPr>
        <p:spPr>
          <a:xfrm rot="16200000">
            <a:off x="4569818" y="5983030"/>
            <a:ext cx="324374" cy="5100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8" name="Group 297" descr="\documentclass{article}&#10;\usepackage{amsmath}&#10;\pagestyle{empty}&#10;\begin{document}&#10;&#10;$q\ll\epsilon$&#10;&#10;&#10;\end{document}" title="IguanaTex Shape Display">
            <a:extLst>
              <a:ext uri="{FF2B5EF4-FFF2-40B4-BE49-F238E27FC236}">
                <a16:creationId xmlns:a16="http://schemas.microsoft.com/office/drawing/2014/main" id="{15E88719-0BF5-2E48-B261-04A879069E7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096863" y="6426949"/>
            <a:ext cx="720841" cy="247267"/>
            <a:chOff x="4890338" y="4405564"/>
            <a:chExt cx="720841" cy="247267"/>
          </a:xfrm>
        </p:grpSpPr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201B7BC-A7FB-8DE4-4900-D3C859C94AD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90338" y="4445908"/>
              <a:ext cx="125108" cy="206923"/>
            </a:xfrm>
            <a:custGeom>
              <a:avLst/>
              <a:gdLst>
                <a:gd name="connsiteX0" fmla="*/ 125185 w 125108"/>
                <a:gd name="connsiteY0" fmla="*/ 3642 h 206923"/>
                <a:gd name="connsiteX1" fmla="*/ 122149 w 125108"/>
                <a:gd name="connsiteY1" fmla="*/ 388 h 206923"/>
                <a:gd name="connsiteX2" fmla="*/ 101500 w 125108"/>
                <a:gd name="connsiteY2" fmla="*/ 22837 h 206923"/>
                <a:gd name="connsiteX3" fmla="*/ 73259 w 125108"/>
                <a:gd name="connsiteY3" fmla="*/ 63 h 206923"/>
                <a:gd name="connsiteX4" fmla="*/ 77 w 125108"/>
                <a:gd name="connsiteY4" fmla="*/ 95391 h 206923"/>
                <a:gd name="connsiteX5" fmla="*/ 40160 w 125108"/>
                <a:gd name="connsiteY5" fmla="*/ 147447 h 206923"/>
                <a:gd name="connsiteX6" fmla="*/ 75992 w 125108"/>
                <a:gd name="connsiteY6" fmla="*/ 127926 h 206923"/>
                <a:gd name="connsiteX7" fmla="*/ 62327 w 125108"/>
                <a:gd name="connsiteY7" fmla="*/ 186164 h 206923"/>
                <a:gd name="connsiteX8" fmla="*/ 40464 w 125108"/>
                <a:gd name="connsiteY8" fmla="*/ 196900 h 206923"/>
                <a:gd name="connsiteX9" fmla="*/ 33479 w 125108"/>
                <a:gd name="connsiteY9" fmla="*/ 203407 h 206923"/>
                <a:gd name="connsiteX10" fmla="*/ 37427 w 125108"/>
                <a:gd name="connsiteY10" fmla="*/ 206986 h 206923"/>
                <a:gd name="connsiteX11" fmla="*/ 67793 w 125108"/>
                <a:gd name="connsiteY11" fmla="*/ 206010 h 206923"/>
                <a:gd name="connsiteX12" fmla="*/ 99070 w 125108"/>
                <a:gd name="connsiteY12" fmla="*/ 206986 h 206923"/>
                <a:gd name="connsiteX13" fmla="*/ 104536 w 125108"/>
                <a:gd name="connsiteY13" fmla="*/ 200479 h 206923"/>
                <a:gd name="connsiteX14" fmla="*/ 96641 w 125108"/>
                <a:gd name="connsiteY14" fmla="*/ 196900 h 206923"/>
                <a:gd name="connsiteX15" fmla="*/ 82065 w 125108"/>
                <a:gd name="connsiteY15" fmla="*/ 191695 h 206923"/>
                <a:gd name="connsiteX16" fmla="*/ 83280 w 125108"/>
                <a:gd name="connsiteY16" fmla="*/ 184537 h 206923"/>
                <a:gd name="connsiteX17" fmla="*/ 125185 w 125108"/>
                <a:gd name="connsiteY17" fmla="*/ 3642 h 206923"/>
                <a:gd name="connsiteX18" fmla="*/ 41071 w 125108"/>
                <a:gd name="connsiteY18" fmla="*/ 140289 h 206923"/>
                <a:gd name="connsiteX19" fmla="*/ 21637 w 125108"/>
                <a:gd name="connsiteY19" fmla="*/ 109706 h 206923"/>
                <a:gd name="connsiteX20" fmla="*/ 35605 w 125108"/>
                <a:gd name="connsiteY20" fmla="*/ 44961 h 206923"/>
                <a:gd name="connsiteX21" fmla="*/ 73259 w 125108"/>
                <a:gd name="connsiteY21" fmla="*/ 7220 h 206923"/>
                <a:gd name="connsiteX22" fmla="*/ 97248 w 125108"/>
                <a:gd name="connsiteY22" fmla="*/ 35851 h 206923"/>
                <a:gd name="connsiteX23" fmla="*/ 79636 w 125108"/>
                <a:gd name="connsiteY23" fmla="*/ 110357 h 206923"/>
                <a:gd name="connsiteX24" fmla="*/ 41071 w 125108"/>
                <a:gd name="connsiteY24" fmla="*/ 140289 h 20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08" h="206923">
                  <a:moveTo>
                    <a:pt x="125185" y="3642"/>
                  </a:moveTo>
                  <a:cubicBezTo>
                    <a:pt x="125185" y="2340"/>
                    <a:pt x="124274" y="388"/>
                    <a:pt x="122149" y="388"/>
                  </a:cubicBezTo>
                  <a:cubicBezTo>
                    <a:pt x="118808" y="388"/>
                    <a:pt x="106662" y="13402"/>
                    <a:pt x="101500" y="22837"/>
                  </a:cubicBezTo>
                  <a:cubicBezTo>
                    <a:pt x="94819" y="5268"/>
                    <a:pt x="82976" y="63"/>
                    <a:pt x="73259" y="63"/>
                  </a:cubicBezTo>
                  <a:cubicBezTo>
                    <a:pt x="37427" y="63"/>
                    <a:pt x="77" y="48215"/>
                    <a:pt x="77" y="95391"/>
                  </a:cubicBezTo>
                  <a:cubicBezTo>
                    <a:pt x="77" y="127275"/>
                    <a:pt x="17993" y="147447"/>
                    <a:pt x="40160" y="147447"/>
                  </a:cubicBezTo>
                  <a:cubicBezTo>
                    <a:pt x="53217" y="147447"/>
                    <a:pt x="65060" y="139639"/>
                    <a:pt x="75992" y="127926"/>
                  </a:cubicBezTo>
                  <a:cubicBezTo>
                    <a:pt x="73259" y="139313"/>
                    <a:pt x="63238" y="183236"/>
                    <a:pt x="62327" y="186164"/>
                  </a:cubicBezTo>
                  <a:cubicBezTo>
                    <a:pt x="59898" y="195274"/>
                    <a:pt x="57469" y="196575"/>
                    <a:pt x="40464" y="196900"/>
                  </a:cubicBezTo>
                  <a:cubicBezTo>
                    <a:pt x="36516" y="196900"/>
                    <a:pt x="33479" y="196900"/>
                    <a:pt x="33479" y="203407"/>
                  </a:cubicBezTo>
                  <a:cubicBezTo>
                    <a:pt x="33479" y="203733"/>
                    <a:pt x="33479" y="206986"/>
                    <a:pt x="37427" y="206986"/>
                  </a:cubicBezTo>
                  <a:cubicBezTo>
                    <a:pt x="47144" y="206986"/>
                    <a:pt x="57772" y="206010"/>
                    <a:pt x="67793" y="206010"/>
                  </a:cubicBezTo>
                  <a:cubicBezTo>
                    <a:pt x="78118" y="206010"/>
                    <a:pt x="89049" y="206986"/>
                    <a:pt x="99070" y="206986"/>
                  </a:cubicBezTo>
                  <a:cubicBezTo>
                    <a:pt x="100589" y="206986"/>
                    <a:pt x="104536" y="206986"/>
                    <a:pt x="104536" y="200479"/>
                  </a:cubicBezTo>
                  <a:cubicBezTo>
                    <a:pt x="104536" y="196900"/>
                    <a:pt x="101500" y="196900"/>
                    <a:pt x="96641" y="196900"/>
                  </a:cubicBezTo>
                  <a:cubicBezTo>
                    <a:pt x="82065" y="196900"/>
                    <a:pt x="82065" y="194623"/>
                    <a:pt x="82065" y="191695"/>
                  </a:cubicBezTo>
                  <a:cubicBezTo>
                    <a:pt x="82065" y="189417"/>
                    <a:pt x="82673" y="187465"/>
                    <a:pt x="83280" y="184537"/>
                  </a:cubicBezTo>
                  <a:lnTo>
                    <a:pt x="125185" y="3642"/>
                  </a:lnTo>
                  <a:close/>
                  <a:moveTo>
                    <a:pt x="41071" y="140289"/>
                  </a:moveTo>
                  <a:cubicBezTo>
                    <a:pt x="22851" y="140289"/>
                    <a:pt x="21637" y="115237"/>
                    <a:pt x="21637" y="109706"/>
                  </a:cubicBezTo>
                  <a:cubicBezTo>
                    <a:pt x="21637" y="94089"/>
                    <a:pt x="30443" y="58626"/>
                    <a:pt x="35605" y="44961"/>
                  </a:cubicBezTo>
                  <a:cubicBezTo>
                    <a:pt x="45019" y="20885"/>
                    <a:pt x="60809" y="7220"/>
                    <a:pt x="73259" y="7220"/>
                  </a:cubicBezTo>
                  <a:cubicBezTo>
                    <a:pt x="92997" y="7220"/>
                    <a:pt x="97248" y="33574"/>
                    <a:pt x="97248" y="35851"/>
                  </a:cubicBezTo>
                  <a:cubicBezTo>
                    <a:pt x="97248" y="37804"/>
                    <a:pt x="80547" y="109055"/>
                    <a:pt x="79636" y="110357"/>
                  </a:cubicBezTo>
                  <a:cubicBezTo>
                    <a:pt x="75081" y="119467"/>
                    <a:pt x="58076" y="140289"/>
                    <a:pt x="41071" y="140289"/>
                  </a:cubicBezTo>
                  <a:close/>
                </a:path>
              </a:pathLst>
            </a:custGeom>
            <a:solidFill>
              <a:srgbClr val="000000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ACB95D-3C68-190B-279E-1026BC50F7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25694" y="4405564"/>
              <a:ext cx="269954" cy="205622"/>
            </a:xfrm>
            <a:custGeom>
              <a:avLst/>
              <a:gdLst>
                <a:gd name="connsiteX0" fmla="*/ 171349 w 269954"/>
                <a:gd name="connsiteY0" fmla="*/ 13728 h 205622"/>
                <a:gd name="connsiteX1" fmla="*/ 177422 w 269954"/>
                <a:gd name="connsiteY1" fmla="*/ 6570 h 205622"/>
                <a:gd name="connsiteX2" fmla="*/ 171349 w 269954"/>
                <a:gd name="connsiteY2" fmla="*/ 63 h 205622"/>
                <a:gd name="connsiteX3" fmla="*/ 165883 w 269954"/>
                <a:gd name="connsiteY3" fmla="*/ 2015 h 205622"/>
                <a:gd name="connsiteX4" fmla="*/ 5854 w 269954"/>
                <a:gd name="connsiteY4" fmla="*/ 95716 h 205622"/>
                <a:gd name="connsiteX5" fmla="*/ 84 w 269954"/>
                <a:gd name="connsiteY5" fmla="*/ 102874 h 205622"/>
                <a:gd name="connsiteX6" fmla="*/ 5854 w 269954"/>
                <a:gd name="connsiteY6" fmla="*/ 110032 h 205622"/>
                <a:gd name="connsiteX7" fmla="*/ 165580 w 269954"/>
                <a:gd name="connsiteY7" fmla="*/ 203407 h 205622"/>
                <a:gd name="connsiteX8" fmla="*/ 171349 w 269954"/>
                <a:gd name="connsiteY8" fmla="*/ 205685 h 205622"/>
                <a:gd name="connsiteX9" fmla="*/ 177422 w 269954"/>
                <a:gd name="connsiteY9" fmla="*/ 199178 h 205622"/>
                <a:gd name="connsiteX10" fmla="*/ 171349 w 269954"/>
                <a:gd name="connsiteY10" fmla="*/ 192020 h 205622"/>
                <a:gd name="connsiteX11" fmla="*/ 18911 w 269954"/>
                <a:gd name="connsiteY11" fmla="*/ 102874 h 205622"/>
                <a:gd name="connsiteX12" fmla="*/ 171349 w 269954"/>
                <a:gd name="connsiteY12" fmla="*/ 13728 h 205622"/>
                <a:gd name="connsiteX13" fmla="*/ 263966 w 269954"/>
                <a:gd name="connsiteY13" fmla="*/ 13728 h 205622"/>
                <a:gd name="connsiteX14" fmla="*/ 270039 w 269954"/>
                <a:gd name="connsiteY14" fmla="*/ 6570 h 205622"/>
                <a:gd name="connsiteX15" fmla="*/ 263966 w 269954"/>
                <a:gd name="connsiteY15" fmla="*/ 63 h 205622"/>
                <a:gd name="connsiteX16" fmla="*/ 258500 w 269954"/>
                <a:gd name="connsiteY16" fmla="*/ 2015 h 205622"/>
                <a:gd name="connsiteX17" fmla="*/ 98471 w 269954"/>
                <a:gd name="connsiteY17" fmla="*/ 95716 h 205622"/>
                <a:gd name="connsiteX18" fmla="*/ 92701 w 269954"/>
                <a:gd name="connsiteY18" fmla="*/ 102874 h 205622"/>
                <a:gd name="connsiteX19" fmla="*/ 98471 w 269954"/>
                <a:gd name="connsiteY19" fmla="*/ 110032 h 205622"/>
                <a:gd name="connsiteX20" fmla="*/ 258196 w 269954"/>
                <a:gd name="connsiteY20" fmla="*/ 203407 h 205622"/>
                <a:gd name="connsiteX21" fmla="*/ 263966 w 269954"/>
                <a:gd name="connsiteY21" fmla="*/ 205685 h 205622"/>
                <a:gd name="connsiteX22" fmla="*/ 270039 w 269954"/>
                <a:gd name="connsiteY22" fmla="*/ 199178 h 205622"/>
                <a:gd name="connsiteX23" fmla="*/ 263966 w 269954"/>
                <a:gd name="connsiteY23" fmla="*/ 192020 h 205622"/>
                <a:gd name="connsiteX24" fmla="*/ 111528 w 269954"/>
                <a:gd name="connsiteY24" fmla="*/ 102874 h 205622"/>
                <a:gd name="connsiteX25" fmla="*/ 263966 w 269954"/>
                <a:gd name="connsiteY25" fmla="*/ 13728 h 2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9954" h="205622">
                  <a:moveTo>
                    <a:pt x="171349" y="13728"/>
                  </a:moveTo>
                  <a:cubicBezTo>
                    <a:pt x="174993" y="11450"/>
                    <a:pt x="177422" y="10149"/>
                    <a:pt x="177422" y="6570"/>
                  </a:cubicBezTo>
                  <a:cubicBezTo>
                    <a:pt x="177422" y="2015"/>
                    <a:pt x="174082" y="63"/>
                    <a:pt x="171349" y="63"/>
                  </a:cubicBezTo>
                  <a:cubicBezTo>
                    <a:pt x="169224" y="63"/>
                    <a:pt x="167098" y="1364"/>
                    <a:pt x="165883" y="2015"/>
                  </a:cubicBezTo>
                  <a:lnTo>
                    <a:pt x="5854" y="95716"/>
                  </a:lnTo>
                  <a:cubicBezTo>
                    <a:pt x="2210" y="97994"/>
                    <a:pt x="84" y="98970"/>
                    <a:pt x="84" y="102874"/>
                  </a:cubicBezTo>
                  <a:cubicBezTo>
                    <a:pt x="84" y="106778"/>
                    <a:pt x="2210" y="107754"/>
                    <a:pt x="5854" y="110032"/>
                  </a:cubicBezTo>
                  <a:lnTo>
                    <a:pt x="165580" y="203407"/>
                  </a:lnTo>
                  <a:cubicBezTo>
                    <a:pt x="169224" y="205685"/>
                    <a:pt x="170135" y="205685"/>
                    <a:pt x="171349" y="205685"/>
                  </a:cubicBezTo>
                  <a:cubicBezTo>
                    <a:pt x="175297" y="205685"/>
                    <a:pt x="177422" y="202431"/>
                    <a:pt x="177422" y="199178"/>
                  </a:cubicBezTo>
                  <a:cubicBezTo>
                    <a:pt x="177422" y="195599"/>
                    <a:pt x="174993" y="194298"/>
                    <a:pt x="171349" y="192020"/>
                  </a:cubicBezTo>
                  <a:lnTo>
                    <a:pt x="18911" y="102874"/>
                  </a:lnTo>
                  <a:lnTo>
                    <a:pt x="171349" y="13728"/>
                  </a:lnTo>
                  <a:close/>
                  <a:moveTo>
                    <a:pt x="263966" y="13728"/>
                  </a:moveTo>
                  <a:cubicBezTo>
                    <a:pt x="267610" y="11450"/>
                    <a:pt x="270039" y="10149"/>
                    <a:pt x="270039" y="6570"/>
                  </a:cubicBezTo>
                  <a:cubicBezTo>
                    <a:pt x="270039" y="2015"/>
                    <a:pt x="266699" y="63"/>
                    <a:pt x="263966" y="63"/>
                  </a:cubicBezTo>
                  <a:cubicBezTo>
                    <a:pt x="261840" y="63"/>
                    <a:pt x="259715" y="1364"/>
                    <a:pt x="258500" y="2015"/>
                  </a:cubicBezTo>
                  <a:lnTo>
                    <a:pt x="98471" y="95716"/>
                  </a:lnTo>
                  <a:cubicBezTo>
                    <a:pt x="94827" y="97994"/>
                    <a:pt x="92701" y="98970"/>
                    <a:pt x="92701" y="102874"/>
                  </a:cubicBezTo>
                  <a:cubicBezTo>
                    <a:pt x="92701" y="106778"/>
                    <a:pt x="94827" y="107754"/>
                    <a:pt x="98471" y="110032"/>
                  </a:cubicBezTo>
                  <a:lnTo>
                    <a:pt x="258196" y="203407"/>
                  </a:lnTo>
                  <a:cubicBezTo>
                    <a:pt x="261840" y="205685"/>
                    <a:pt x="262751" y="205685"/>
                    <a:pt x="263966" y="205685"/>
                  </a:cubicBezTo>
                  <a:cubicBezTo>
                    <a:pt x="267914" y="205685"/>
                    <a:pt x="270039" y="202431"/>
                    <a:pt x="270039" y="199178"/>
                  </a:cubicBezTo>
                  <a:cubicBezTo>
                    <a:pt x="270039" y="195599"/>
                    <a:pt x="267610" y="194298"/>
                    <a:pt x="263966" y="192020"/>
                  </a:cubicBezTo>
                  <a:lnTo>
                    <a:pt x="111528" y="102874"/>
                  </a:lnTo>
                  <a:lnTo>
                    <a:pt x="263966" y="13728"/>
                  </a:lnTo>
                  <a:close/>
                </a:path>
              </a:pathLst>
            </a:custGeom>
            <a:solidFill>
              <a:srgbClr val="000000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A9415F6-1521-EF5F-82E2-D35321C730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11275" y="4449487"/>
              <a:ext cx="99904" cy="143805"/>
            </a:xfrm>
            <a:custGeom>
              <a:avLst/>
              <a:gdLst>
                <a:gd name="connsiteX0" fmla="*/ 76316 w 99904"/>
                <a:gd name="connsiteY0" fmla="*/ 66760 h 143805"/>
                <a:gd name="connsiteX1" fmla="*/ 86640 w 99904"/>
                <a:gd name="connsiteY1" fmla="*/ 61229 h 143805"/>
                <a:gd name="connsiteX2" fmla="*/ 77834 w 99904"/>
                <a:gd name="connsiteY2" fmla="*/ 56674 h 143805"/>
                <a:gd name="connsiteX3" fmla="*/ 28641 w 99904"/>
                <a:gd name="connsiteY3" fmla="*/ 56674 h 143805"/>
                <a:gd name="connsiteX4" fmla="*/ 80567 w 99904"/>
                <a:gd name="connsiteY4" fmla="*/ 10149 h 143805"/>
                <a:gd name="connsiteX5" fmla="*/ 89981 w 99904"/>
                <a:gd name="connsiteY5" fmla="*/ 10149 h 143805"/>
                <a:gd name="connsiteX6" fmla="*/ 100002 w 99904"/>
                <a:gd name="connsiteY6" fmla="*/ 4618 h 143805"/>
                <a:gd name="connsiteX7" fmla="*/ 90892 w 99904"/>
                <a:gd name="connsiteY7" fmla="*/ 63 h 143805"/>
                <a:gd name="connsiteX8" fmla="*/ 80264 w 99904"/>
                <a:gd name="connsiteY8" fmla="*/ 63 h 143805"/>
                <a:gd name="connsiteX9" fmla="*/ 97 w 99904"/>
                <a:gd name="connsiteY9" fmla="*/ 82377 h 143805"/>
                <a:gd name="connsiteX10" fmla="*/ 55060 w 99904"/>
                <a:gd name="connsiteY10" fmla="*/ 143868 h 143805"/>
                <a:gd name="connsiteX11" fmla="*/ 94536 w 99904"/>
                <a:gd name="connsiteY11" fmla="*/ 127275 h 143805"/>
                <a:gd name="connsiteX12" fmla="*/ 91499 w 99904"/>
                <a:gd name="connsiteY12" fmla="*/ 122720 h 143805"/>
                <a:gd name="connsiteX13" fmla="*/ 87551 w 99904"/>
                <a:gd name="connsiteY13" fmla="*/ 124672 h 143805"/>
                <a:gd name="connsiteX14" fmla="*/ 55667 w 99904"/>
                <a:gd name="connsiteY14" fmla="*/ 136710 h 143805"/>
                <a:gd name="connsiteX15" fmla="*/ 22872 w 99904"/>
                <a:gd name="connsiteY15" fmla="*/ 94415 h 143805"/>
                <a:gd name="connsiteX16" fmla="*/ 26212 w 99904"/>
                <a:gd name="connsiteY16" fmla="*/ 66760 h 143805"/>
                <a:gd name="connsiteX17" fmla="*/ 76316 w 99904"/>
                <a:gd name="connsiteY17" fmla="*/ 66760 h 14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43805">
                  <a:moveTo>
                    <a:pt x="76316" y="66760"/>
                  </a:moveTo>
                  <a:cubicBezTo>
                    <a:pt x="81175" y="66760"/>
                    <a:pt x="86640" y="66760"/>
                    <a:pt x="86640" y="61229"/>
                  </a:cubicBezTo>
                  <a:cubicBezTo>
                    <a:pt x="86640" y="56674"/>
                    <a:pt x="82997" y="56674"/>
                    <a:pt x="77834" y="56674"/>
                  </a:cubicBezTo>
                  <a:lnTo>
                    <a:pt x="28641" y="56674"/>
                  </a:lnTo>
                  <a:cubicBezTo>
                    <a:pt x="35929" y="29019"/>
                    <a:pt x="52934" y="10149"/>
                    <a:pt x="80567" y="10149"/>
                  </a:cubicBezTo>
                  <a:lnTo>
                    <a:pt x="89981" y="10149"/>
                  </a:lnTo>
                  <a:cubicBezTo>
                    <a:pt x="95143" y="10149"/>
                    <a:pt x="100002" y="10149"/>
                    <a:pt x="100002" y="4618"/>
                  </a:cubicBezTo>
                  <a:cubicBezTo>
                    <a:pt x="100002" y="63"/>
                    <a:pt x="96054" y="63"/>
                    <a:pt x="90892" y="63"/>
                  </a:cubicBezTo>
                  <a:lnTo>
                    <a:pt x="80264" y="63"/>
                  </a:lnTo>
                  <a:cubicBezTo>
                    <a:pt x="40788" y="63"/>
                    <a:pt x="97" y="32598"/>
                    <a:pt x="97" y="82377"/>
                  </a:cubicBezTo>
                  <a:cubicBezTo>
                    <a:pt x="97" y="118165"/>
                    <a:pt x="22872" y="143868"/>
                    <a:pt x="55060" y="143868"/>
                  </a:cubicBezTo>
                  <a:cubicBezTo>
                    <a:pt x="74798" y="143868"/>
                    <a:pt x="94536" y="130854"/>
                    <a:pt x="94536" y="127275"/>
                  </a:cubicBezTo>
                  <a:cubicBezTo>
                    <a:pt x="94536" y="126299"/>
                    <a:pt x="94232" y="122720"/>
                    <a:pt x="91499" y="122720"/>
                  </a:cubicBezTo>
                  <a:cubicBezTo>
                    <a:pt x="90892" y="122720"/>
                    <a:pt x="90284" y="122720"/>
                    <a:pt x="87551" y="124672"/>
                  </a:cubicBezTo>
                  <a:cubicBezTo>
                    <a:pt x="78138" y="131179"/>
                    <a:pt x="66903" y="136710"/>
                    <a:pt x="55667" y="136710"/>
                  </a:cubicBezTo>
                  <a:cubicBezTo>
                    <a:pt x="38055" y="136710"/>
                    <a:pt x="22872" y="123046"/>
                    <a:pt x="22872" y="94415"/>
                  </a:cubicBezTo>
                  <a:cubicBezTo>
                    <a:pt x="22872" y="83027"/>
                    <a:pt x="25301" y="70664"/>
                    <a:pt x="26212" y="66760"/>
                  </a:cubicBezTo>
                  <a:lnTo>
                    <a:pt x="76316" y="66760"/>
                  </a:lnTo>
                  <a:close/>
                </a:path>
              </a:pathLst>
            </a:custGeom>
            <a:solidFill>
              <a:srgbClr val="000000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18" name="Group 317" descr="\documentclass{article}&#10;\usepackage{amsmath}&#10;\pagestyle{empty}&#10;\begin{document}&#10;$\mu'_{\mathrm{DM}-\nu}\equiv a\,n_{\mathrm{DM}}\,\sigma_{\mathrm{DM}-\nu}$&#10;&#10;&#10;&#10;\end{document}" title="IguanaTex Shape Display">
            <a:extLst>
              <a:ext uri="{FF2B5EF4-FFF2-40B4-BE49-F238E27FC236}">
                <a16:creationId xmlns:a16="http://schemas.microsoft.com/office/drawing/2014/main" id="{FD40F8A6-8C1C-5CFD-65F0-E082145EC2A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556809" y="4949171"/>
            <a:ext cx="3078380" cy="319763"/>
            <a:chOff x="4893110" y="4262319"/>
            <a:chExt cx="3078380" cy="319763"/>
          </a:xfrm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27F0C3C-7205-1FFF-C632-1BD9728DE79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893110" y="4359275"/>
              <a:ext cx="164991" cy="204350"/>
            </a:xfrm>
            <a:custGeom>
              <a:avLst/>
              <a:gdLst>
                <a:gd name="connsiteX0" fmla="*/ 61264 w 164991"/>
                <a:gd name="connsiteY0" fmla="*/ 28324 h 204350"/>
                <a:gd name="connsiteX1" fmla="*/ 65830 w 164991"/>
                <a:gd name="connsiteY1" fmla="*/ 8448 h 204350"/>
                <a:gd name="connsiteX2" fmla="*/ 57002 w 164991"/>
                <a:gd name="connsiteY2" fmla="*/ 63 h 204350"/>
                <a:gd name="connsiteX3" fmla="*/ 44825 w 164991"/>
                <a:gd name="connsiteY3" fmla="*/ 11243 h 204350"/>
                <a:gd name="connsiteX4" fmla="*/ 990 w 164991"/>
                <a:gd name="connsiteY4" fmla="*/ 191059 h 204350"/>
                <a:gd name="connsiteX5" fmla="*/ 77 w 164991"/>
                <a:gd name="connsiteY5" fmla="*/ 196028 h 204350"/>
                <a:gd name="connsiteX6" fmla="*/ 8600 w 164991"/>
                <a:gd name="connsiteY6" fmla="*/ 204413 h 204350"/>
                <a:gd name="connsiteX7" fmla="*/ 19255 w 164991"/>
                <a:gd name="connsiteY7" fmla="*/ 197891 h 204350"/>
                <a:gd name="connsiteX8" fmla="*/ 35997 w 164991"/>
                <a:gd name="connsiteY8" fmla="*/ 131120 h 204350"/>
                <a:gd name="connsiteX9" fmla="*/ 65525 w 164991"/>
                <a:gd name="connsiteY9" fmla="*/ 140748 h 204350"/>
                <a:gd name="connsiteX10" fmla="*/ 106012 w 164991"/>
                <a:gd name="connsiteY10" fmla="*/ 118077 h 204350"/>
                <a:gd name="connsiteX11" fmla="*/ 133410 w 164991"/>
                <a:gd name="connsiteY11" fmla="*/ 140748 h 204350"/>
                <a:gd name="connsiteX12" fmla="*/ 155936 w 164991"/>
                <a:gd name="connsiteY12" fmla="*/ 123667 h 204350"/>
                <a:gd name="connsiteX13" fmla="*/ 165069 w 164991"/>
                <a:gd name="connsiteY13" fmla="*/ 92921 h 204350"/>
                <a:gd name="connsiteX14" fmla="*/ 161416 w 164991"/>
                <a:gd name="connsiteY14" fmla="*/ 89815 h 204350"/>
                <a:gd name="connsiteX15" fmla="*/ 157154 w 164991"/>
                <a:gd name="connsiteY15" fmla="*/ 95406 h 204350"/>
                <a:gd name="connsiteX16" fmla="*/ 134018 w 164991"/>
                <a:gd name="connsiteY16" fmla="*/ 133915 h 204350"/>
                <a:gd name="connsiteX17" fmla="*/ 124886 w 164991"/>
                <a:gd name="connsiteY17" fmla="*/ 119629 h 204350"/>
                <a:gd name="connsiteX18" fmla="*/ 130974 w 164991"/>
                <a:gd name="connsiteY18" fmla="*/ 87331 h 204350"/>
                <a:gd name="connsiteX19" fmla="*/ 139498 w 164991"/>
                <a:gd name="connsiteY19" fmla="*/ 53790 h 204350"/>
                <a:gd name="connsiteX20" fmla="*/ 144673 w 164991"/>
                <a:gd name="connsiteY20" fmla="*/ 32672 h 204350"/>
                <a:gd name="connsiteX21" fmla="*/ 149239 w 164991"/>
                <a:gd name="connsiteY21" fmla="*/ 11864 h 204350"/>
                <a:gd name="connsiteX22" fmla="*/ 140411 w 164991"/>
                <a:gd name="connsiteY22" fmla="*/ 3479 h 204350"/>
                <a:gd name="connsiteX23" fmla="*/ 128539 w 164991"/>
                <a:gd name="connsiteY23" fmla="*/ 14349 h 204350"/>
                <a:gd name="connsiteX24" fmla="*/ 114232 w 164991"/>
                <a:gd name="connsiteY24" fmla="*/ 72424 h 204350"/>
                <a:gd name="connsiteX25" fmla="*/ 106317 w 164991"/>
                <a:gd name="connsiteY25" fmla="*/ 104101 h 204350"/>
                <a:gd name="connsiteX26" fmla="*/ 66743 w 164991"/>
                <a:gd name="connsiteY26" fmla="*/ 133915 h 204350"/>
                <a:gd name="connsiteX27" fmla="*/ 44217 w 164991"/>
                <a:gd name="connsiteY27" fmla="*/ 106896 h 204350"/>
                <a:gd name="connsiteX28" fmla="*/ 48478 w 164991"/>
                <a:gd name="connsiteY28" fmla="*/ 80499 h 204350"/>
                <a:gd name="connsiteX29" fmla="*/ 61264 w 164991"/>
                <a:gd name="connsiteY29" fmla="*/ 28324 h 20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991" h="204350">
                  <a:moveTo>
                    <a:pt x="61264" y="28324"/>
                  </a:moveTo>
                  <a:cubicBezTo>
                    <a:pt x="62786" y="21802"/>
                    <a:pt x="65830" y="10001"/>
                    <a:pt x="65830" y="8448"/>
                  </a:cubicBezTo>
                  <a:cubicBezTo>
                    <a:pt x="65830" y="3168"/>
                    <a:pt x="62177" y="63"/>
                    <a:pt x="57002" y="63"/>
                  </a:cubicBezTo>
                  <a:cubicBezTo>
                    <a:pt x="56089" y="63"/>
                    <a:pt x="47565" y="373"/>
                    <a:pt x="44825" y="11243"/>
                  </a:cubicBezTo>
                  <a:lnTo>
                    <a:pt x="990" y="191059"/>
                  </a:lnTo>
                  <a:cubicBezTo>
                    <a:pt x="77" y="194786"/>
                    <a:pt x="77" y="195407"/>
                    <a:pt x="77" y="196028"/>
                  </a:cubicBezTo>
                  <a:cubicBezTo>
                    <a:pt x="77" y="200686"/>
                    <a:pt x="3425" y="204413"/>
                    <a:pt x="8600" y="204413"/>
                  </a:cubicBezTo>
                  <a:cubicBezTo>
                    <a:pt x="14993" y="204413"/>
                    <a:pt x="18646" y="198823"/>
                    <a:pt x="19255" y="197891"/>
                  </a:cubicBezTo>
                  <a:cubicBezTo>
                    <a:pt x="20472" y="195096"/>
                    <a:pt x="24430" y="178947"/>
                    <a:pt x="35997" y="131120"/>
                  </a:cubicBezTo>
                  <a:cubicBezTo>
                    <a:pt x="45739" y="139505"/>
                    <a:pt x="59437" y="140748"/>
                    <a:pt x="65525" y="140748"/>
                  </a:cubicBezTo>
                  <a:cubicBezTo>
                    <a:pt x="86834" y="140748"/>
                    <a:pt x="98707" y="126772"/>
                    <a:pt x="106012" y="118077"/>
                  </a:cubicBezTo>
                  <a:cubicBezTo>
                    <a:pt x="108752" y="132052"/>
                    <a:pt x="120015" y="140748"/>
                    <a:pt x="133410" y="140748"/>
                  </a:cubicBezTo>
                  <a:cubicBezTo>
                    <a:pt x="144064" y="140748"/>
                    <a:pt x="151066" y="133605"/>
                    <a:pt x="155936" y="123667"/>
                  </a:cubicBezTo>
                  <a:cubicBezTo>
                    <a:pt x="161111" y="112486"/>
                    <a:pt x="165069" y="93542"/>
                    <a:pt x="165069" y="92921"/>
                  </a:cubicBezTo>
                  <a:cubicBezTo>
                    <a:pt x="165069" y="89815"/>
                    <a:pt x="162329" y="89815"/>
                    <a:pt x="161416" y="89815"/>
                  </a:cubicBezTo>
                  <a:cubicBezTo>
                    <a:pt x="158371" y="89815"/>
                    <a:pt x="158067" y="91058"/>
                    <a:pt x="157154" y="95406"/>
                  </a:cubicBezTo>
                  <a:cubicBezTo>
                    <a:pt x="151979" y="115592"/>
                    <a:pt x="146499" y="133915"/>
                    <a:pt x="134018" y="133915"/>
                  </a:cubicBezTo>
                  <a:cubicBezTo>
                    <a:pt x="125799" y="133915"/>
                    <a:pt x="124886" y="125841"/>
                    <a:pt x="124886" y="119629"/>
                  </a:cubicBezTo>
                  <a:cubicBezTo>
                    <a:pt x="124886" y="112797"/>
                    <a:pt x="128539" y="98201"/>
                    <a:pt x="130974" y="87331"/>
                  </a:cubicBezTo>
                  <a:lnTo>
                    <a:pt x="139498" y="53790"/>
                  </a:lnTo>
                  <a:cubicBezTo>
                    <a:pt x="140411" y="49132"/>
                    <a:pt x="143455" y="37330"/>
                    <a:pt x="144673" y="32672"/>
                  </a:cubicBezTo>
                  <a:cubicBezTo>
                    <a:pt x="146195" y="25529"/>
                    <a:pt x="149239" y="13728"/>
                    <a:pt x="149239" y="11864"/>
                  </a:cubicBezTo>
                  <a:cubicBezTo>
                    <a:pt x="149239" y="6274"/>
                    <a:pt x="144977" y="3479"/>
                    <a:pt x="140411" y="3479"/>
                  </a:cubicBezTo>
                  <a:cubicBezTo>
                    <a:pt x="138889" y="3479"/>
                    <a:pt x="130974" y="3790"/>
                    <a:pt x="128539" y="14349"/>
                  </a:cubicBezTo>
                  <a:lnTo>
                    <a:pt x="114232" y="72424"/>
                  </a:lnTo>
                  <a:cubicBezTo>
                    <a:pt x="110579" y="87952"/>
                    <a:pt x="107230" y="100996"/>
                    <a:pt x="106317" y="104101"/>
                  </a:cubicBezTo>
                  <a:cubicBezTo>
                    <a:pt x="106012" y="105654"/>
                    <a:pt x="91401" y="133915"/>
                    <a:pt x="66743" y="133915"/>
                  </a:cubicBezTo>
                  <a:cubicBezTo>
                    <a:pt x="51522" y="133915"/>
                    <a:pt x="44217" y="123667"/>
                    <a:pt x="44217" y="106896"/>
                  </a:cubicBezTo>
                  <a:cubicBezTo>
                    <a:pt x="44217" y="97890"/>
                    <a:pt x="46347" y="89194"/>
                    <a:pt x="48478" y="80499"/>
                  </a:cubicBezTo>
                  <a:lnTo>
                    <a:pt x="61264" y="28324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B9DA34C-3137-4E5E-8A00-8B84F064235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77630" y="4262319"/>
              <a:ext cx="53485" cy="112610"/>
            </a:xfrm>
            <a:custGeom>
              <a:avLst/>
              <a:gdLst>
                <a:gd name="connsiteX0" fmla="*/ 51650 w 53485"/>
                <a:gd name="connsiteY0" fmla="*/ 18972 h 112610"/>
                <a:gd name="connsiteX1" fmla="*/ 53568 w 53485"/>
                <a:gd name="connsiteY1" fmla="*/ 12016 h 112610"/>
                <a:gd name="connsiteX2" fmla="*/ 40996 w 53485"/>
                <a:gd name="connsiteY2" fmla="*/ 59 h 112610"/>
                <a:gd name="connsiteX3" fmla="*/ 29276 w 53485"/>
                <a:gd name="connsiteY3" fmla="*/ 10277 h 112610"/>
                <a:gd name="connsiteX4" fmla="*/ 1148 w 53485"/>
                <a:gd name="connsiteY4" fmla="*/ 104408 h 112610"/>
                <a:gd name="connsiteX5" fmla="*/ 83 w 53485"/>
                <a:gd name="connsiteY5" fmla="*/ 107887 h 112610"/>
                <a:gd name="connsiteX6" fmla="*/ 8393 w 53485"/>
                <a:gd name="connsiteY6" fmla="*/ 112669 h 112610"/>
                <a:gd name="connsiteX7" fmla="*/ 11590 w 53485"/>
                <a:gd name="connsiteY7" fmla="*/ 108973 h 112610"/>
                <a:gd name="connsiteX8" fmla="*/ 51650 w 53485"/>
                <a:gd name="connsiteY8" fmla="*/ 18972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85" h="112610">
                  <a:moveTo>
                    <a:pt x="51650" y="18972"/>
                  </a:moveTo>
                  <a:cubicBezTo>
                    <a:pt x="53355" y="15277"/>
                    <a:pt x="53568" y="13538"/>
                    <a:pt x="53568" y="12016"/>
                  </a:cubicBezTo>
                  <a:cubicBezTo>
                    <a:pt x="53568" y="5277"/>
                    <a:pt x="47602" y="59"/>
                    <a:pt x="40996" y="59"/>
                  </a:cubicBezTo>
                  <a:cubicBezTo>
                    <a:pt x="32898" y="59"/>
                    <a:pt x="30341" y="6798"/>
                    <a:pt x="29276" y="10277"/>
                  </a:cubicBezTo>
                  <a:lnTo>
                    <a:pt x="1148" y="104408"/>
                  </a:lnTo>
                  <a:cubicBezTo>
                    <a:pt x="935" y="104843"/>
                    <a:pt x="83" y="107669"/>
                    <a:pt x="83" y="107887"/>
                  </a:cubicBezTo>
                  <a:cubicBezTo>
                    <a:pt x="83" y="110495"/>
                    <a:pt x="6688" y="112669"/>
                    <a:pt x="8393" y="112669"/>
                  </a:cubicBezTo>
                  <a:cubicBezTo>
                    <a:pt x="9885" y="112669"/>
                    <a:pt x="10098" y="112234"/>
                    <a:pt x="11590" y="108973"/>
                  </a:cubicBezTo>
                  <a:lnTo>
                    <a:pt x="51650" y="18972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06ED8C2-DCC6-23DF-0FAC-D3D9DEBE91D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79761" y="4433603"/>
              <a:ext cx="155768" cy="148479"/>
            </a:xfrm>
            <a:custGeom>
              <a:avLst/>
              <a:gdLst>
                <a:gd name="connsiteX0" fmla="*/ 83 w 155768"/>
                <a:gd name="connsiteY0" fmla="*/ 66 h 148479"/>
                <a:gd name="connsiteX1" fmla="*/ 83 w 155768"/>
                <a:gd name="connsiteY1" fmla="*/ 7892 h 148479"/>
                <a:gd name="connsiteX2" fmla="*/ 5197 w 155768"/>
                <a:gd name="connsiteY2" fmla="*/ 7892 h 148479"/>
                <a:gd name="connsiteX3" fmla="*/ 22031 w 155768"/>
                <a:gd name="connsiteY3" fmla="*/ 17674 h 148479"/>
                <a:gd name="connsiteX4" fmla="*/ 22031 w 155768"/>
                <a:gd name="connsiteY4" fmla="*/ 130937 h 148479"/>
                <a:gd name="connsiteX5" fmla="*/ 5197 w 155768"/>
                <a:gd name="connsiteY5" fmla="*/ 140719 h 148479"/>
                <a:gd name="connsiteX6" fmla="*/ 83 w 155768"/>
                <a:gd name="connsiteY6" fmla="*/ 140719 h 148479"/>
                <a:gd name="connsiteX7" fmla="*/ 83 w 155768"/>
                <a:gd name="connsiteY7" fmla="*/ 148546 h 148479"/>
                <a:gd name="connsiteX8" fmla="*/ 84040 w 155768"/>
                <a:gd name="connsiteY8" fmla="*/ 148546 h 148479"/>
                <a:gd name="connsiteX9" fmla="*/ 155851 w 155768"/>
                <a:gd name="connsiteY9" fmla="*/ 75501 h 148479"/>
                <a:gd name="connsiteX10" fmla="*/ 84040 w 155768"/>
                <a:gd name="connsiteY10" fmla="*/ 66 h 148479"/>
                <a:gd name="connsiteX11" fmla="*/ 83 w 155768"/>
                <a:gd name="connsiteY11" fmla="*/ 66 h 148479"/>
                <a:gd name="connsiteX12" fmla="*/ 51650 w 155768"/>
                <a:gd name="connsiteY12" fmla="*/ 140719 h 148479"/>
                <a:gd name="connsiteX13" fmla="*/ 41422 w 155768"/>
                <a:gd name="connsiteY13" fmla="*/ 132241 h 148479"/>
                <a:gd name="connsiteX14" fmla="*/ 41422 w 155768"/>
                <a:gd name="connsiteY14" fmla="*/ 16370 h 148479"/>
                <a:gd name="connsiteX15" fmla="*/ 51650 w 155768"/>
                <a:gd name="connsiteY15" fmla="*/ 7892 h 148479"/>
                <a:gd name="connsiteX16" fmla="*/ 78073 w 155768"/>
                <a:gd name="connsiteY16" fmla="*/ 7892 h 148479"/>
                <a:gd name="connsiteX17" fmla="*/ 121757 w 155768"/>
                <a:gd name="connsiteY17" fmla="*/ 28327 h 148479"/>
                <a:gd name="connsiteX18" fmla="*/ 133903 w 155768"/>
                <a:gd name="connsiteY18" fmla="*/ 75501 h 148479"/>
                <a:gd name="connsiteX19" fmla="*/ 120265 w 155768"/>
                <a:gd name="connsiteY19" fmla="*/ 122893 h 148479"/>
                <a:gd name="connsiteX20" fmla="*/ 78286 w 155768"/>
                <a:gd name="connsiteY20" fmla="*/ 140719 h 148479"/>
                <a:gd name="connsiteX21" fmla="*/ 51650 w 155768"/>
                <a:gd name="connsiteY21" fmla="*/ 140719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768" h="148479">
                  <a:moveTo>
                    <a:pt x="83" y="66"/>
                  </a:moveTo>
                  <a:lnTo>
                    <a:pt x="83" y="7892"/>
                  </a:lnTo>
                  <a:lnTo>
                    <a:pt x="5197" y="7892"/>
                  </a:lnTo>
                  <a:cubicBezTo>
                    <a:pt x="21605" y="7892"/>
                    <a:pt x="22031" y="10066"/>
                    <a:pt x="22031" y="17674"/>
                  </a:cubicBezTo>
                  <a:lnTo>
                    <a:pt x="22031" y="130937"/>
                  </a:lnTo>
                  <a:cubicBezTo>
                    <a:pt x="22031" y="138328"/>
                    <a:pt x="21605" y="140719"/>
                    <a:pt x="5197" y="140719"/>
                  </a:cubicBezTo>
                  <a:lnTo>
                    <a:pt x="83" y="140719"/>
                  </a:lnTo>
                  <a:lnTo>
                    <a:pt x="83" y="148546"/>
                  </a:lnTo>
                  <a:lnTo>
                    <a:pt x="84040" y="148546"/>
                  </a:lnTo>
                  <a:cubicBezTo>
                    <a:pt x="123248" y="148546"/>
                    <a:pt x="155851" y="116371"/>
                    <a:pt x="155851" y="75501"/>
                  </a:cubicBezTo>
                  <a:cubicBezTo>
                    <a:pt x="155851" y="34196"/>
                    <a:pt x="123674" y="66"/>
                    <a:pt x="84040" y="66"/>
                  </a:cubicBezTo>
                  <a:lnTo>
                    <a:pt x="83" y="66"/>
                  </a:lnTo>
                  <a:close/>
                  <a:moveTo>
                    <a:pt x="51650" y="140719"/>
                  </a:moveTo>
                  <a:cubicBezTo>
                    <a:pt x="41635" y="140719"/>
                    <a:pt x="41422" y="138980"/>
                    <a:pt x="41422" y="132241"/>
                  </a:cubicBezTo>
                  <a:lnTo>
                    <a:pt x="41422" y="16370"/>
                  </a:lnTo>
                  <a:cubicBezTo>
                    <a:pt x="41422" y="9631"/>
                    <a:pt x="41635" y="7892"/>
                    <a:pt x="51650" y="7892"/>
                  </a:cubicBezTo>
                  <a:lnTo>
                    <a:pt x="78073" y="7892"/>
                  </a:lnTo>
                  <a:cubicBezTo>
                    <a:pt x="96186" y="7892"/>
                    <a:pt x="111954" y="15500"/>
                    <a:pt x="121757" y="28327"/>
                  </a:cubicBezTo>
                  <a:cubicBezTo>
                    <a:pt x="130493" y="40066"/>
                    <a:pt x="133903" y="56588"/>
                    <a:pt x="133903" y="75501"/>
                  </a:cubicBezTo>
                  <a:cubicBezTo>
                    <a:pt x="133903" y="100719"/>
                    <a:pt x="127723" y="113762"/>
                    <a:pt x="120265" y="122893"/>
                  </a:cubicBezTo>
                  <a:cubicBezTo>
                    <a:pt x="110676" y="133980"/>
                    <a:pt x="95334" y="140719"/>
                    <a:pt x="78286" y="140719"/>
                  </a:cubicBezTo>
                  <a:lnTo>
                    <a:pt x="51650" y="140719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D03D02B-6BE9-7A62-C6F9-0272525B1C8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263896" y="4433603"/>
              <a:ext cx="192419" cy="148479"/>
            </a:xfrm>
            <a:custGeom>
              <a:avLst/>
              <a:gdLst>
                <a:gd name="connsiteX0" fmla="*/ 45477 w 192419"/>
                <a:gd name="connsiteY0" fmla="*/ 4848 h 148479"/>
                <a:gd name="connsiteX1" fmla="*/ 37379 w 192419"/>
                <a:gd name="connsiteY1" fmla="*/ 66 h 148479"/>
                <a:gd name="connsiteX2" fmla="*/ 89 w 192419"/>
                <a:gd name="connsiteY2" fmla="*/ 66 h 148479"/>
                <a:gd name="connsiteX3" fmla="*/ 89 w 192419"/>
                <a:gd name="connsiteY3" fmla="*/ 7892 h 148479"/>
                <a:gd name="connsiteX4" fmla="*/ 5203 w 192419"/>
                <a:gd name="connsiteY4" fmla="*/ 7892 h 148479"/>
                <a:gd name="connsiteX5" fmla="*/ 22037 w 192419"/>
                <a:gd name="connsiteY5" fmla="*/ 17674 h 148479"/>
                <a:gd name="connsiteX6" fmla="*/ 22037 w 192419"/>
                <a:gd name="connsiteY6" fmla="*/ 125067 h 148479"/>
                <a:gd name="connsiteX7" fmla="*/ 89 w 192419"/>
                <a:gd name="connsiteY7" fmla="*/ 140719 h 148479"/>
                <a:gd name="connsiteX8" fmla="*/ 89 w 192419"/>
                <a:gd name="connsiteY8" fmla="*/ 148546 h 148479"/>
                <a:gd name="connsiteX9" fmla="*/ 26086 w 192419"/>
                <a:gd name="connsiteY9" fmla="*/ 147676 h 148479"/>
                <a:gd name="connsiteX10" fmla="*/ 52082 w 192419"/>
                <a:gd name="connsiteY10" fmla="*/ 148546 h 148479"/>
                <a:gd name="connsiteX11" fmla="*/ 52082 w 192419"/>
                <a:gd name="connsiteY11" fmla="*/ 140719 h 148479"/>
                <a:gd name="connsiteX12" fmla="*/ 30134 w 192419"/>
                <a:gd name="connsiteY12" fmla="*/ 125067 h 148479"/>
                <a:gd name="connsiteX13" fmla="*/ 30134 w 192419"/>
                <a:gd name="connsiteY13" fmla="*/ 10500 h 148479"/>
                <a:gd name="connsiteX14" fmla="*/ 30347 w 192419"/>
                <a:gd name="connsiteY14" fmla="*/ 10283 h 148479"/>
                <a:gd name="connsiteX15" fmla="*/ 85751 w 192419"/>
                <a:gd name="connsiteY15" fmla="*/ 143545 h 148479"/>
                <a:gd name="connsiteX16" fmla="*/ 91078 w 192419"/>
                <a:gd name="connsiteY16" fmla="*/ 148546 h 148479"/>
                <a:gd name="connsiteX17" fmla="*/ 96192 w 192419"/>
                <a:gd name="connsiteY17" fmla="*/ 143980 h 148479"/>
                <a:gd name="connsiteX18" fmla="*/ 152447 w 192419"/>
                <a:gd name="connsiteY18" fmla="*/ 8109 h 148479"/>
                <a:gd name="connsiteX19" fmla="*/ 152660 w 192419"/>
                <a:gd name="connsiteY19" fmla="*/ 8326 h 148479"/>
                <a:gd name="connsiteX20" fmla="*/ 152660 w 192419"/>
                <a:gd name="connsiteY20" fmla="*/ 130937 h 148479"/>
                <a:gd name="connsiteX21" fmla="*/ 135826 w 192419"/>
                <a:gd name="connsiteY21" fmla="*/ 140719 h 148479"/>
                <a:gd name="connsiteX22" fmla="*/ 130712 w 192419"/>
                <a:gd name="connsiteY22" fmla="*/ 140719 h 148479"/>
                <a:gd name="connsiteX23" fmla="*/ 130712 w 192419"/>
                <a:gd name="connsiteY23" fmla="*/ 148546 h 148479"/>
                <a:gd name="connsiteX24" fmla="*/ 161610 w 192419"/>
                <a:gd name="connsiteY24" fmla="*/ 147676 h 148479"/>
                <a:gd name="connsiteX25" fmla="*/ 192508 w 192419"/>
                <a:gd name="connsiteY25" fmla="*/ 148546 h 148479"/>
                <a:gd name="connsiteX26" fmla="*/ 192508 w 192419"/>
                <a:gd name="connsiteY26" fmla="*/ 140719 h 148479"/>
                <a:gd name="connsiteX27" fmla="*/ 187394 w 192419"/>
                <a:gd name="connsiteY27" fmla="*/ 140719 h 148479"/>
                <a:gd name="connsiteX28" fmla="*/ 170560 w 192419"/>
                <a:gd name="connsiteY28" fmla="*/ 130937 h 148479"/>
                <a:gd name="connsiteX29" fmla="*/ 170560 w 192419"/>
                <a:gd name="connsiteY29" fmla="*/ 17674 h 148479"/>
                <a:gd name="connsiteX30" fmla="*/ 187394 w 192419"/>
                <a:gd name="connsiteY30" fmla="*/ 7892 h 148479"/>
                <a:gd name="connsiteX31" fmla="*/ 192508 w 192419"/>
                <a:gd name="connsiteY31" fmla="*/ 7892 h 148479"/>
                <a:gd name="connsiteX32" fmla="*/ 192508 w 192419"/>
                <a:gd name="connsiteY32" fmla="*/ 66 h 148479"/>
                <a:gd name="connsiteX33" fmla="*/ 155431 w 192419"/>
                <a:gd name="connsiteY33" fmla="*/ 66 h 148479"/>
                <a:gd name="connsiteX34" fmla="*/ 147546 w 192419"/>
                <a:gd name="connsiteY34" fmla="*/ 4413 h 148479"/>
                <a:gd name="connsiteX35" fmla="*/ 96405 w 192419"/>
                <a:gd name="connsiteY35" fmla="*/ 127676 h 148479"/>
                <a:gd name="connsiteX36" fmla="*/ 45477 w 192419"/>
                <a:gd name="connsiteY36" fmla="*/ 4848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419" h="148479">
                  <a:moveTo>
                    <a:pt x="45477" y="4848"/>
                  </a:moveTo>
                  <a:cubicBezTo>
                    <a:pt x="43559" y="66"/>
                    <a:pt x="41854" y="66"/>
                    <a:pt x="37379" y="66"/>
                  </a:cubicBezTo>
                  <a:lnTo>
                    <a:pt x="89" y="66"/>
                  </a:lnTo>
                  <a:lnTo>
                    <a:pt x="89" y="7892"/>
                  </a:lnTo>
                  <a:lnTo>
                    <a:pt x="5203" y="7892"/>
                  </a:lnTo>
                  <a:cubicBezTo>
                    <a:pt x="21611" y="7892"/>
                    <a:pt x="22037" y="10066"/>
                    <a:pt x="22037" y="17674"/>
                  </a:cubicBezTo>
                  <a:lnTo>
                    <a:pt x="22037" y="125067"/>
                  </a:lnTo>
                  <a:cubicBezTo>
                    <a:pt x="22037" y="130937"/>
                    <a:pt x="22037" y="140719"/>
                    <a:pt x="89" y="140719"/>
                  </a:cubicBezTo>
                  <a:lnTo>
                    <a:pt x="89" y="148546"/>
                  </a:lnTo>
                  <a:cubicBezTo>
                    <a:pt x="8825" y="147893"/>
                    <a:pt x="17349" y="147676"/>
                    <a:pt x="26086" y="147676"/>
                  </a:cubicBezTo>
                  <a:cubicBezTo>
                    <a:pt x="34822" y="147676"/>
                    <a:pt x="43346" y="147893"/>
                    <a:pt x="52082" y="148546"/>
                  </a:cubicBezTo>
                  <a:lnTo>
                    <a:pt x="52082" y="140719"/>
                  </a:lnTo>
                  <a:cubicBezTo>
                    <a:pt x="30134" y="140719"/>
                    <a:pt x="30134" y="130937"/>
                    <a:pt x="30134" y="125067"/>
                  </a:cubicBezTo>
                  <a:lnTo>
                    <a:pt x="30134" y="10500"/>
                  </a:lnTo>
                  <a:lnTo>
                    <a:pt x="30347" y="10283"/>
                  </a:lnTo>
                  <a:lnTo>
                    <a:pt x="85751" y="143545"/>
                  </a:lnTo>
                  <a:cubicBezTo>
                    <a:pt x="86816" y="146154"/>
                    <a:pt x="87881" y="148546"/>
                    <a:pt x="91078" y="148546"/>
                  </a:cubicBezTo>
                  <a:cubicBezTo>
                    <a:pt x="92569" y="148546"/>
                    <a:pt x="94487" y="147893"/>
                    <a:pt x="96192" y="143980"/>
                  </a:cubicBezTo>
                  <a:lnTo>
                    <a:pt x="152447" y="8109"/>
                  </a:lnTo>
                  <a:lnTo>
                    <a:pt x="152660" y="8326"/>
                  </a:lnTo>
                  <a:lnTo>
                    <a:pt x="152660" y="130937"/>
                  </a:lnTo>
                  <a:cubicBezTo>
                    <a:pt x="152660" y="138328"/>
                    <a:pt x="152234" y="140719"/>
                    <a:pt x="135826" y="140719"/>
                  </a:cubicBezTo>
                  <a:lnTo>
                    <a:pt x="130712" y="140719"/>
                  </a:lnTo>
                  <a:lnTo>
                    <a:pt x="130712" y="148546"/>
                  </a:lnTo>
                  <a:cubicBezTo>
                    <a:pt x="140941" y="148111"/>
                    <a:pt x="152874" y="147676"/>
                    <a:pt x="161610" y="147676"/>
                  </a:cubicBezTo>
                  <a:cubicBezTo>
                    <a:pt x="170347" y="147676"/>
                    <a:pt x="182280" y="148111"/>
                    <a:pt x="192508" y="148546"/>
                  </a:cubicBezTo>
                  <a:lnTo>
                    <a:pt x="192508" y="140719"/>
                  </a:lnTo>
                  <a:lnTo>
                    <a:pt x="187394" y="140719"/>
                  </a:lnTo>
                  <a:cubicBezTo>
                    <a:pt x="170986" y="140719"/>
                    <a:pt x="170560" y="138545"/>
                    <a:pt x="170560" y="130937"/>
                  </a:cubicBezTo>
                  <a:lnTo>
                    <a:pt x="170560" y="17674"/>
                  </a:lnTo>
                  <a:cubicBezTo>
                    <a:pt x="170560" y="10283"/>
                    <a:pt x="170986" y="7892"/>
                    <a:pt x="187394" y="7892"/>
                  </a:cubicBezTo>
                  <a:lnTo>
                    <a:pt x="192508" y="7892"/>
                  </a:lnTo>
                  <a:lnTo>
                    <a:pt x="192508" y="66"/>
                  </a:lnTo>
                  <a:lnTo>
                    <a:pt x="155431" y="66"/>
                  </a:lnTo>
                  <a:cubicBezTo>
                    <a:pt x="151169" y="66"/>
                    <a:pt x="149251" y="66"/>
                    <a:pt x="147546" y="4413"/>
                  </a:cubicBezTo>
                  <a:lnTo>
                    <a:pt x="96405" y="127676"/>
                  </a:lnTo>
                  <a:lnTo>
                    <a:pt x="45477" y="4848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9802F34-2527-98A4-4D15-776D9CDA64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92708" y="4522299"/>
              <a:ext cx="144048" cy="10652"/>
            </a:xfrm>
            <a:custGeom>
              <a:avLst/>
              <a:gdLst>
                <a:gd name="connsiteX0" fmla="*/ 135620 w 144048"/>
                <a:gd name="connsiteY0" fmla="*/ 10718 h 10652"/>
                <a:gd name="connsiteX1" fmla="*/ 144144 w 144048"/>
                <a:gd name="connsiteY1" fmla="*/ 5500 h 10652"/>
                <a:gd name="connsiteX2" fmla="*/ 135620 w 144048"/>
                <a:gd name="connsiteY2" fmla="*/ 66 h 10652"/>
                <a:gd name="connsiteX3" fmla="*/ 8619 w 144048"/>
                <a:gd name="connsiteY3" fmla="*/ 66 h 10652"/>
                <a:gd name="connsiteX4" fmla="*/ 96 w 144048"/>
                <a:gd name="connsiteY4" fmla="*/ 5283 h 10652"/>
                <a:gd name="connsiteX5" fmla="*/ 8619 w 144048"/>
                <a:gd name="connsiteY5" fmla="*/ 10718 h 10652"/>
                <a:gd name="connsiteX6" fmla="*/ 135620 w 144048"/>
                <a:gd name="connsiteY6" fmla="*/ 10718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8" h="10652">
                  <a:moveTo>
                    <a:pt x="135620" y="10718"/>
                  </a:moveTo>
                  <a:cubicBezTo>
                    <a:pt x="139030" y="10718"/>
                    <a:pt x="144144" y="10718"/>
                    <a:pt x="144144" y="5500"/>
                  </a:cubicBezTo>
                  <a:cubicBezTo>
                    <a:pt x="144144" y="66"/>
                    <a:pt x="139243" y="66"/>
                    <a:pt x="135620" y="66"/>
                  </a:cubicBezTo>
                  <a:lnTo>
                    <a:pt x="8619" y="66"/>
                  </a:lnTo>
                  <a:cubicBezTo>
                    <a:pt x="5210" y="66"/>
                    <a:pt x="96" y="66"/>
                    <a:pt x="96" y="5283"/>
                  </a:cubicBezTo>
                  <a:cubicBezTo>
                    <a:pt x="96" y="10718"/>
                    <a:pt x="4997" y="10718"/>
                    <a:pt x="8619" y="10718"/>
                  </a:cubicBezTo>
                  <a:lnTo>
                    <a:pt x="135620" y="10718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F05E9FA-15F9-11DF-9100-B462B78FC6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75508" y="4486212"/>
              <a:ext cx="109527" cy="95870"/>
            </a:xfrm>
            <a:custGeom>
              <a:avLst/>
              <a:gdLst>
                <a:gd name="connsiteX0" fmla="*/ 38032 w 109527"/>
                <a:gd name="connsiteY0" fmla="*/ 6370 h 95870"/>
                <a:gd name="connsiteX1" fmla="*/ 38458 w 109527"/>
                <a:gd name="connsiteY1" fmla="*/ 3109 h 95870"/>
                <a:gd name="connsiteX2" fmla="*/ 35049 w 109527"/>
                <a:gd name="connsiteY2" fmla="*/ 66 h 95870"/>
                <a:gd name="connsiteX3" fmla="*/ 21198 w 109527"/>
                <a:gd name="connsiteY3" fmla="*/ 1152 h 95870"/>
                <a:gd name="connsiteX4" fmla="*/ 9265 w 109527"/>
                <a:gd name="connsiteY4" fmla="*/ 2239 h 95870"/>
                <a:gd name="connsiteX5" fmla="*/ 3298 w 109527"/>
                <a:gd name="connsiteY5" fmla="*/ 7240 h 95870"/>
                <a:gd name="connsiteX6" fmla="*/ 8839 w 109527"/>
                <a:gd name="connsiteY6" fmla="*/ 10283 h 95870"/>
                <a:gd name="connsiteX7" fmla="*/ 19067 w 109527"/>
                <a:gd name="connsiteY7" fmla="*/ 13544 h 95870"/>
                <a:gd name="connsiteX8" fmla="*/ 17149 w 109527"/>
                <a:gd name="connsiteY8" fmla="*/ 22022 h 95870"/>
                <a:gd name="connsiteX9" fmla="*/ 6495 w 109527"/>
                <a:gd name="connsiteY9" fmla="*/ 65936 h 95870"/>
                <a:gd name="connsiteX10" fmla="*/ 102 w 109527"/>
                <a:gd name="connsiteY10" fmla="*/ 92893 h 95870"/>
                <a:gd name="connsiteX11" fmla="*/ 4151 w 109527"/>
                <a:gd name="connsiteY11" fmla="*/ 95936 h 95870"/>
                <a:gd name="connsiteX12" fmla="*/ 7560 w 109527"/>
                <a:gd name="connsiteY12" fmla="*/ 95936 h 95870"/>
                <a:gd name="connsiteX13" fmla="*/ 76388 w 109527"/>
                <a:gd name="connsiteY13" fmla="*/ 62023 h 95870"/>
                <a:gd name="connsiteX14" fmla="*/ 109630 w 109527"/>
                <a:gd name="connsiteY14" fmla="*/ 7022 h 95870"/>
                <a:gd name="connsiteX15" fmla="*/ 102385 w 109527"/>
                <a:gd name="connsiteY15" fmla="*/ 66 h 95870"/>
                <a:gd name="connsiteX16" fmla="*/ 91517 w 109527"/>
                <a:gd name="connsiteY16" fmla="*/ 12240 h 95870"/>
                <a:gd name="connsiteX17" fmla="*/ 18215 w 109527"/>
                <a:gd name="connsiteY17" fmla="*/ 87240 h 95870"/>
                <a:gd name="connsiteX18" fmla="*/ 38032 w 109527"/>
                <a:gd name="connsiteY18" fmla="*/ 6370 h 9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527" h="95870">
                  <a:moveTo>
                    <a:pt x="38032" y="6370"/>
                  </a:moveTo>
                  <a:cubicBezTo>
                    <a:pt x="38245" y="5500"/>
                    <a:pt x="38458" y="4196"/>
                    <a:pt x="38458" y="3109"/>
                  </a:cubicBezTo>
                  <a:cubicBezTo>
                    <a:pt x="38458" y="2892"/>
                    <a:pt x="38458" y="66"/>
                    <a:pt x="35049" y="66"/>
                  </a:cubicBezTo>
                  <a:cubicBezTo>
                    <a:pt x="34836" y="66"/>
                    <a:pt x="22690" y="1152"/>
                    <a:pt x="21198" y="1152"/>
                  </a:cubicBezTo>
                  <a:cubicBezTo>
                    <a:pt x="17149" y="1587"/>
                    <a:pt x="13314" y="1805"/>
                    <a:pt x="9265" y="2239"/>
                  </a:cubicBezTo>
                  <a:cubicBezTo>
                    <a:pt x="5856" y="2457"/>
                    <a:pt x="3298" y="2674"/>
                    <a:pt x="3298" y="7240"/>
                  </a:cubicBezTo>
                  <a:cubicBezTo>
                    <a:pt x="3298" y="10283"/>
                    <a:pt x="6282" y="10283"/>
                    <a:pt x="8839" y="10283"/>
                  </a:cubicBezTo>
                  <a:cubicBezTo>
                    <a:pt x="19067" y="10283"/>
                    <a:pt x="19067" y="11587"/>
                    <a:pt x="19067" y="13544"/>
                  </a:cubicBezTo>
                  <a:cubicBezTo>
                    <a:pt x="19067" y="14848"/>
                    <a:pt x="18002" y="19196"/>
                    <a:pt x="17149" y="22022"/>
                  </a:cubicBezTo>
                  <a:lnTo>
                    <a:pt x="6495" y="65936"/>
                  </a:lnTo>
                  <a:cubicBezTo>
                    <a:pt x="1168" y="87675"/>
                    <a:pt x="102" y="92023"/>
                    <a:pt x="102" y="92893"/>
                  </a:cubicBezTo>
                  <a:cubicBezTo>
                    <a:pt x="102" y="95936"/>
                    <a:pt x="3298" y="95936"/>
                    <a:pt x="4151" y="95936"/>
                  </a:cubicBezTo>
                  <a:lnTo>
                    <a:pt x="7560" y="95936"/>
                  </a:lnTo>
                  <a:cubicBezTo>
                    <a:pt x="26525" y="92893"/>
                    <a:pt x="53587" y="82675"/>
                    <a:pt x="76388" y="62023"/>
                  </a:cubicBezTo>
                  <a:cubicBezTo>
                    <a:pt x="105368" y="35718"/>
                    <a:pt x="109630" y="7457"/>
                    <a:pt x="109630" y="7022"/>
                  </a:cubicBezTo>
                  <a:cubicBezTo>
                    <a:pt x="109630" y="3109"/>
                    <a:pt x="106647" y="66"/>
                    <a:pt x="102385" y="66"/>
                  </a:cubicBezTo>
                  <a:cubicBezTo>
                    <a:pt x="94927" y="66"/>
                    <a:pt x="93435" y="6153"/>
                    <a:pt x="91517" y="12240"/>
                  </a:cubicBezTo>
                  <a:cubicBezTo>
                    <a:pt x="82994" y="43110"/>
                    <a:pt x="54440" y="76371"/>
                    <a:pt x="18215" y="87240"/>
                  </a:cubicBezTo>
                  <a:lnTo>
                    <a:pt x="38032" y="6370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6D6A5A9-10CF-D594-6BF9-0149AE82969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12720" y="4352442"/>
              <a:ext cx="203043" cy="132920"/>
            </a:xfrm>
            <a:custGeom>
              <a:avLst/>
              <a:gdLst>
                <a:gd name="connsiteX0" fmla="*/ 192194 w 203043"/>
                <a:gd name="connsiteY0" fmla="*/ 12485 h 132920"/>
                <a:gd name="connsiteX1" fmla="*/ 203153 w 203043"/>
                <a:gd name="connsiteY1" fmla="*/ 6274 h 132920"/>
                <a:gd name="connsiteX2" fmla="*/ 192499 w 203043"/>
                <a:gd name="connsiteY2" fmla="*/ 63 h 132920"/>
                <a:gd name="connsiteX3" fmla="*/ 10764 w 203043"/>
                <a:gd name="connsiteY3" fmla="*/ 63 h 132920"/>
                <a:gd name="connsiteX4" fmla="*/ 110 w 203043"/>
                <a:gd name="connsiteY4" fmla="*/ 6274 h 132920"/>
                <a:gd name="connsiteX5" fmla="*/ 11069 w 203043"/>
                <a:gd name="connsiteY5" fmla="*/ 12485 h 132920"/>
                <a:gd name="connsiteX6" fmla="*/ 192194 w 203043"/>
                <a:gd name="connsiteY6" fmla="*/ 12485 h 132920"/>
                <a:gd name="connsiteX7" fmla="*/ 192499 w 203043"/>
                <a:gd name="connsiteY7" fmla="*/ 132984 h 132920"/>
                <a:gd name="connsiteX8" fmla="*/ 203153 w 203043"/>
                <a:gd name="connsiteY8" fmla="*/ 126772 h 132920"/>
                <a:gd name="connsiteX9" fmla="*/ 192194 w 203043"/>
                <a:gd name="connsiteY9" fmla="*/ 120561 h 132920"/>
                <a:gd name="connsiteX10" fmla="*/ 11069 w 203043"/>
                <a:gd name="connsiteY10" fmla="*/ 120561 h 132920"/>
                <a:gd name="connsiteX11" fmla="*/ 110 w 203043"/>
                <a:gd name="connsiteY11" fmla="*/ 126772 h 132920"/>
                <a:gd name="connsiteX12" fmla="*/ 10764 w 203043"/>
                <a:gd name="connsiteY12" fmla="*/ 132984 h 132920"/>
                <a:gd name="connsiteX13" fmla="*/ 192499 w 203043"/>
                <a:gd name="connsiteY13" fmla="*/ 132984 h 132920"/>
                <a:gd name="connsiteX14" fmla="*/ 192499 w 203043"/>
                <a:gd name="connsiteY14" fmla="*/ 72734 h 132920"/>
                <a:gd name="connsiteX15" fmla="*/ 203153 w 203043"/>
                <a:gd name="connsiteY15" fmla="*/ 66523 h 132920"/>
                <a:gd name="connsiteX16" fmla="*/ 192499 w 203043"/>
                <a:gd name="connsiteY16" fmla="*/ 60312 h 132920"/>
                <a:gd name="connsiteX17" fmla="*/ 10764 w 203043"/>
                <a:gd name="connsiteY17" fmla="*/ 60312 h 132920"/>
                <a:gd name="connsiteX18" fmla="*/ 110 w 203043"/>
                <a:gd name="connsiteY18" fmla="*/ 66523 h 132920"/>
                <a:gd name="connsiteX19" fmla="*/ 10764 w 203043"/>
                <a:gd name="connsiteY19" fmla="*/ 72734 h 132920"/>
                <a:gd name="connsiteX20" fmla="*/ 192499 w 203043"/>
                <a:gd name="connsiteY20" fmla="*/ 72734 h 1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043" h="132920">
                  <a:moveTo>
                    <a:pt x="192194" y="12485"/>
                  </a:moveTo>
                  <a:cubicBezTo>
                    <a:pt x="197369" y="12485"/>
                    <a:pt x="203153" y="12485"/>
                    <a:pt x="203153" y="6274"/>
                  </a:cubicBezTo>
                  <a:cubicBezTo>
                    <a:pt x="203153" y="63"/>
                    <a:pt x="197674" y="63"/>
                    <a:pt x="192499" y="63"/>
                  </a:cubicBezTo>
                  <a:lnTo>
                    <a:pt x="10764" y="63"/>
                  </a:lnTo>
                  <a:cubicBezTo>
                    <a:pt x="5589" y="63"/>
                    <a:pt x="110" y="63"/>
                    <a:pt x="110" y="6274"/>
                  </a:cubicBezTo>
                  <a:cubicBezTo>
                    <a:pt x="110" y="12485"/>
                    <a:pt x="6198" y="12485"/>
                    <a:pt x="11069" y="12485"/>
                  </a:cubicBezTo>
                  <a:lnTo>
                    <a:pt x="192194" y="12485"/>
                  </a:lnTo>
                  <a:close/>
                  <a:moveTo>
                    <a:pt x="192499" y="132984"/>
                  </a:moveTo>
                  <a:cubicBezTo>
                    <a:pt x="197674" y="132984"/>
                    <a:pt x="203153" y="132984"/>
                    <a:pt x="203153" y="126772"/>
                  </a:cubicBezTo>
                  <a:cubicBezTo>
                    <a:pt x="203153" y="120561"/>
                    <a:pt x="197369" y="120561"/>
                    <a:pt x="192194" y="120561"/>
                  </a:cubicBezTo>
                  <a:lnTo>
                    <a:pt x="11069" y="120561"/>
                  </a:lnTo>
                  <a:cubicBezTo>
                    <a:pt x="6198" y="120561"/>
                    <a:pt x="110" y="120561"/>
                    <a:pt x="110" y="126772"/>
                  </a:cubicBezTo>
                  <a:cubicBezTo>
                    <a:pt x="110" y="132984"/>
                    <a:pt x="5589" y="132984"/>
                    <a:pt x="10764" y="132984"/>
                  </a:cubicBezTo>
                  <a:lnTo>
                    <a:pt x="192499" y="132984"/>
                  </a:lnTo>
                  <a:close/>
                  <a:moveTo>
                    <a:pt x="192499" y="72734"/>
                  </a:moveTo>
                  <a:cubicBezTo>
                    <a:pt x="197674" y="72734"/>
                    <a:pt x="203153" y="72734"/>
                    <a:pt x="203153" y="66523"/>
                  </a:cubicBezTo>
                  <a:cubicBezTo>
                    <a:pt x="203153" y="60312"/>
                    <a:pt x="197674" y="60312"/>
                    <a:pt x="192499" y="60312"/>
                  </a:cubicBezTo>
                  <a:lnTo>
                    <a:pt x="10764" y="60312"/>
                  </a:lnTo>
                  <a:cubicBezTo>
                    <a:pt x="5589" y="60312"/>
                    <a:pt x="110" y="60312"/>
                    <a:pt x="110" y="66523"/>
                  </a:cubicBezTo>
                  <a:cubicBezTo>
                    <a:pt x="110" y="72734"/>
                    <a:pt x="5589" y="72734"/>
                    <a:pt x="10764" y="72734"/>
                  </a:cubicBezTo>
                  <a:lnTo>
                    <a:pt x="192499" y="72734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59C63E1-12BA-52DA-7547-E0BFD8261D6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29477" y="4359275"/>
              <a:ext cx="139421" cy="140684"/>
            </a:xfrm>
            <a:custGeom>
              <a:avLst/>
              <a:gdLst>
                <a:gd name="connsiteX0" fmla="*/ 101490 w 139421"/>
                <a:gd name="connsiteY0" fmla="*/ 19939 h 140684"/>
                <a:gd name="connsiteX1" fmla="*/ 73484 w 139421"/>
                <a:gd name="connsiteY1" fmla="*/ 63 h 140684"/>
                <a:gd name="connsiteX2" fmla="*/ 120 w 139421"/>
                <a:gd name="connsiteY2" fmla="*/ 91058 h 140684"/>
                <a:gd name="connsiteX3" fmla="*/ 40607 w 139421"/>
                <a:gd name="connsiteY3" fmla="*/ 140748 h 140684"/>
                <a:gd name="connsiteX4" fmla="*/ 80181 w 139421"/>
                <a:gd name="connsiteY4" fmla="*/ 117455 h 140684"/>
                <a:gd name="connsiteX5" fmla="*/ 107883 w 139421"/>
                <a:gd name="connsiteY5" fmla="*/ 140748 h 140684"/>
                <a:gd name="connsiteX6" fmla="*/ 130409 w 139421"/>
                <a:gd name="connsiteY6" fmla="*/ 123667 h 140684"/>
                <a:gd name="connsiteX7" fmla="*/ 139541 w 139421"/>
                <a:gd name="connsiteY7" fmla="*/ 92921 h 140684"/>
                <a:gd name="connsiteX8" fmla="*/ 135889 w 139421"/>
                <a:gd name="connsiteY8" fmla="*/ 89815 h 140684"/>
                <a:gd name="connsiteX9" fmla="*/ 131627 w 139421"/>
                <a:gd name="connsiteY9" fmla="*/ 95406 h 140684"/>
                <a:gd name="connsiteX10" fmla="*/ 108491 w 139421"/>
                <a:gd name="connsiteY10" fmla="*/ 133915 h 140684"/>
                <a:gd name="connsiteX11" fmla="*/ 99359 w 139421"/>
                <a:gd name="connsiteY11" fmla="*/ 119629 h 140684"/>
                <a:gd name="connsiteX12" fmla="*/ 103316 w 139421"/>
                <a:gd name="connsiteY12" fmla="*/ 96648 h 140684"/>
                <a:gd name="connsiteX13" fmla="*/ 110013 w 139421"/>
                <a:gd name="connsiteY13" fmla="*/ 68697 h 140684"/>
                <a:gd name="connsiteX14" fmla="*/ 120972 w 139421"/>
                <a:gd name="connsiteY14" fmla="*/ 25218 h 140684"/>
                <a:gd name="connsiteX15" fmla="*/ 123103 w 139421"/>
                <a:gd name="connsiteY15" fmla="*/ 14659 h 140684"/>
                <a:gd name="connsiteX16" fmla="*/ 114275 w 139421"/>
                <a:gd name="connsiteY16" fmla="*/ 6274 h 140684"/>
                <a:gd name="connsiteX17" fmla="*/ 101490 w 139421"/>
                <a:gd name="connsiteY17" fmla="*/ 19939 h 140684"/>
                <a:gd name="connsiteX18" fmla="*/ 81703 w 139421"/>
                <a:gd name="connsiteY18" fmla="*/ 100375 h 140684"/>
                <a:gd name="connsiteX19" fmla="*/ 75615 w 139421"/>
                <a:gd name="connsiteY19" fmla="*/ 111865 h 140684"/>
                <a:gd name="connsiteX20" fmla="*/ 41216 w 139421"/>
                <a:gd name="connsiteY20" fmla="*/ 133915 h 140684"/>
                <a:gd name="connsiteX21" fmla="*/ 21734 w 139421"/>
                <a:gd name="connsiteY21" fmla="*/ 104722 h 140684"/>
                <a:gd name="connsiteX22" fmla="*/ 38476 w 139421"/>
                <a:gd name="connsiteY22" fmla="*/ 36709 h 140684"/>
                <a:gd name="connsiteX23" fmla="*/ 73788 w 139421"/>
                <a:gd name="connsiteY23" fmla="*/ 6895 h 140684"/>
                <a:gd name="connsiteX24" fmla="*/ 97837 w 139421"/>
                <a:gd name="connsiteY24" fmla="*/ 34225 h 140684"/>
                <a:gd name="connsiteX25" fmla="*/ 96924 w 139421"/>
                <a:gd name="connsiteY25" fmla="*/ 39504 h 140684"/>
                <a:gd name="connsiteX26" fmla="*/ 81703 w 139421"/>
                <a:gd name="connsiteY26" fmla="*/ 100375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421" h="140684">
                  <a:moveTo>
                    <a:pt x="101490" y="19939"/>
                  </a:moveTo>
                  <a:cubicBezTo>
                    <a:pt x="96010" y="8448"/>
                    <a:pt x="87182" y="63"/>
                    <a:pt x="73484" y="63"/>
                  </a:cubicBezTo>
                  <a:cubicBezTo>
                    <a:pt x="37868" y="63"/>
                    <a:pt x="120" y="45715"/>
                    <a:pt x="120" y="91058"/>
                  </a:cubicBezTo>
                  <a:cubicBezTo>
                    <a:pt x="120" y="120251"/>
                    <a:pt x="16863" y="140748"/>
                    <a:pt x="40607" y="140748"/>
                  </a:cubicBezTo>
                  <a:cubicBezTo>
                    <a:pt x="46696" y="140748"/>
                    <a:pt x="61916" y="139505"/>
                    <a:pt x="80181" y="117455"/>
                  </a:cubicBezTo>
                  <a:cubicBezTo>
                    <a:pt x="82616" y="130499"/>
                    <a:pt x="93271" y="140748"/>
                    <a:pt x="107883" y="140748"/>
                  </a:cubicBezTo>
                  <a:cubicBezTo>
                    <a:pt x="118537" y="140748"/>
                    <a:pt x="125538" y="133605"/>
                    <a:pt x="130409" y="123667"/>
                  </a:cubicBezTo>
                  <a:cubicBezTo>
                    <a:pt x="135584" y="112486"/>
                    <a:pt x="139541" y="93542"/>
                    <a:pt x="139541" y="92921"/>
                  </a:cubicBezTo>
                  <a:cubicBezTo>
                    <a:pt x="139541" y="89815"/>
                    <a:pt x="136802" y="89815"/>
                    <a:pt x="135889" y="89815"/>
                  </a:cubicBezTo>
                  <a:cubicBezTo>
                    <a:pt x="132844" y="89815"/>
                    <a:pt x="132540" y="91058"/>
                    <a:pt x="131627" y="95406"/>
                  </a:cubicBezTo>
                  <a:cubicBezTo>
                    <a:pt x="126452" y="115592"/>
                    <a:pt x="120972" y="133915"/>
                    <a:pt x="108491" y="133915"/>
                  </a:cubicBezTo>
                  <a:cubicBezTo>
                    <a:pt x="100272" y="133915"/>
                    <a:pt x="99359" y="125841"/>
                    <a:pt x="99359" y="119629"/>
                  </a:cubicBezTo>
                  <a:cubicBezTo>
                    <a:pt x="99359" y="112797"/>
                    <a:pt x="99968" y="110313"/>
                    <a:pt x="103316" y="96648"/>
                  </a:cubicBezTo>
                  <a:cubicBezTo>
                    <a:pt x="106665" y="83604"/>
                    <a:pt x="107274" y="80499"/>
                    <a:pt x="110013" y="68697"/>
                  </a:cubicBezTo>
                  <a:lnTo>
                    <a:pt x="120972" y="25218"/>
                  </a:lnTo>
                  <a:cubicBezTo>
                    <a:pt x="123103" y="16523"/>
                    <a:pt x="123103" y="15901"/>
                    <a:pt x="123103" y="14659"/>
                  </a:cubicBezTo>
                  <a:cubicBezTo>
                    <a:pt x="123103" y="9380"/>
                    <a:pt x="119450" y="6274"/>
                    <a:pt x="114275" y="6274"/>
                  </a:cubicBezTo>
                  <a:cubicBezTo>
                    <a:pt x="106969" y="6274"/>
                    <a:pt x="102403" y="13106"/>
                    <a:pt x="101490" y="19939"/>
                  </a:cubicBezTo>
                  <a:close/>
                  <a:moveTo>
                    <a:pt x="81703" y="100375"/>
                  </a:moveTo>
                  <a:cubicBezTo>
                    <a:pt x="80181" y="105965"/>
                    <a:pt x="80181" y="106586"/>
                    <a:pt x="75615" y="111865"/>
                  </a:cubicBezTo>
                  <a:cubicBezTo>
                    <a:pt x="62221" y="128946"/>
                    <a:pt x="49740" y="133915"/>
                    <a:pt x="41216" y="133915"/>
                  </a:cubicBezTo>
                  <a:cubicBezTo>
                    <a:pt x="25995" y="133915"/>
                    <a:pt x="21734" y="116834"/>
                    <a:pt x="21734" y="104722"/>
                  </a:cubicBezTo>
                  <a:cubicBezTo>
                    <a:pt x="21734" y="89194"/>
                    <a:pt x="31475" y="50995"/>
                    <a:pt x="38476" y="36709"/>
                  </a:cubicBezTo>
                  <a:cubicBezTo>
                    <a:pt x="47913" y="18386"/>
                    <a:pt x="61612" y="6895"/>
                    <a:pt x="73788" y="6895"/>
                  </a:cubicBezTo>
                  <a:cubicBezTo>
                    <a:pt x="93575" y="6895"/>
                    <a:pt x="97837" y="32361"/>
                    <a:pt x="97837" y="34225"/>
                  </a:cubicBezTo>
                  <a:cubicBezTo>
                    <a:pt x="97837" y="36088"/>
                    <a:pt x="97228" y="37951"/>
                    <a:pt x="96924" y="39504"/>
                  </a:cubicBezTo>
                  <a:lnTo>
                    <a:pt x="81703" y="100375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A10F04-6131-C909-8220-1F85D594CB8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37772" y="4359275"/>
              <a:ext cx="164991" cy="140684"/>
            </a:xfrm>
            <a:custGeom>
              <a:avLst/>
              <a:gdLst>
                <a:gd name="connsiteX0" fmla="*/ 18088 w 164991"/>
                <a:gd name="connsiteY0" fmla="*/ 119008 h 140684"/>
                <a:gd name="connsiteX1" fmla="*/ 15348 w 164991"/>
                <a:gd name="connsiteY1" fmla="*/ 132362 h 140684"/>
                <a:gd name="connsiteX2" fmla="*/ 24176 w 164991"/>
                <a:gd name="connsiteY2" fmla="*/ 140748 h 140684"/>
                <a:gd name="connsiteX3" fmla="*/ 35439 w 164991"/>
                <a:gd name="connsiteY3" fmla="*/ 132052 h 140684"/>
                <a:gd name="connsiteX4" fmla="*/ 41223 w 164991"/>
                <a:gd name="connsiteY4" fmla="*/ 109070 h 140684"/>
                <a:gd name="connsiteX5" fmla="*/ 47920 w 164991"/>
                <a:gd name="connsiteY5" fmla="*/ 81120 h 140684"/>
                <a:gd name="connsiteX6" fmla="*/ 53095 w 164991"/>
                <a:gd name="connsiteY6" fmla="*/ 60312 h 140684"/>
                <a:gd name="connsiteX7" fmla="*/ 57052 w 164991"/>
                <a:gd name="connsiteY7" fmla="*/ 44784 h 140684"/>
                <a:gd name="connsiteX8" fmla="*/ 106672 w 164991"/>
                <a:gd name="connsiteY8" fmla="*/ 6895 h 140684"/>
                <a:gd name="connsiteX9" fmla="*/ 123110 w 164991"/>
                <a:gd name="connsiteY9" fmla="*/ 28635 h 140684"/>
                <a:gd name="connsiteX10" fmla="*/ 103323 w 164991"/>
                <a:gd name="connsiteY10" fmla="*/ 100996 h 140684"/>
                <a:gd name="connsiteX11" fmla="*/ 100279 w 164991"/>
                <a:gd name="connsiteY11" fmla="*/ 115282 h 140684"/>
                <a:gd name="connsiteX12" fmla="*/ 125241 w 164991"/>
                <a:gd name="connsiteY12" fmla="*/ 140748 h 140684"/>
                <a:gd name="connsiteX13" fmla="*/ 165119 w 164991"/>
                <a:gd name="connsiteY13" fmla="*/ 92921 h 140684"/>
                <a:gd name="connsiteX14" fmla="*/ 161466 w 164991"/>
                <a:gd name="connsiteY14" fmla="*/ 89815 h 140684"/>
                <a:gd name="connsiteX15" fmla="*/ 156900 w 164991"/>
                <a:gd name="connsiteY15" fmla="*/ 95406 h 140684"/>
                <a:gd name="connsiteX16" fmla="*/ 125850 w 164991"/>
                <a:gd name="connsiteY16" fmla="*/ 133915 h 140684"/>
                <a:gd name="connsiteX17" fmla="*/ 118544 w 164991"/>
                <a:gd name="connsiteY17" fmla="*/ 123667 h 140684"/>
                <a:gd name="connsiteX18" fmla="*/ 124023 w 164991"/>
                <a:gd name="connsiteY18" fmla="*/ 101617 h 140684"/>
                <a:gd name="connsiteX19" fmla="*/ 142593 w 164991"/>
                <a:gd name="connsiteY19" fmla="*/ 33293 h 140684"/>
                <a:gd name="connsiteX20" fmla="*/ 107585 w 164991"/>
                <a:gd name="connsiteY20" fmla="*/ 63 h 140684"/>
                <a:gd name="connsiteX21" fmla="*/ 60097 w 164991"/>
                <a:gd name="connsiteY21" fmla="*/ 27082 h 140684"/>
                <a:gd name="connsiteX22" fmla="*/ 32091 w 164991"/>
                <a:gd name="connsiteY22" fmla="*/ 63 h 140684"/>
                <a:gd name="connsiteX23" fmla="*/ 9260 w 164991"/>
                <a:gd name="connsiteY23" fmla="*/ 17765 h 140684"/>
                <a:gd name="connsiteX24" fmla="*/ 127 w 164991"/>
                <a:gd name="connsiteY24" fmla="*/ 47889 h 140684"/>
                <a:gd name="connsiteX25" fmla="*/ 3780 w 164991"/>
                <a:gd name="connsiteY25" fmla="*/ 50995 h 140684"/>
                <a:gd name="connsiteX26" fmla="*/ 8955 w 164991"/>
                <a:gd name="connsiteY26" fmla="*/ 43852 h 140684"/>
                <a:gd name="connsiteX27" fmla="*/ 31177 w 164991"/>
                <a:gd name="connsiteY27" fmla="*/ 6895 h 140684"/>
                <a:gd name="connsiteX28" fmla="*/ 40614 w 164991"/>
                <a:gd name="connsiteY28" fmla="*/ 21181 h 140684"/>
                <a:gd name="connsiteX29" fmla="*/ 35744 w 164991"/>
                <a:gd name="connsiteY29" fmla="*/ 47268 h 140684"/>
                <a:gd name="connsiteX30" fmla="*/ 18088 w 164991"/>
                <a:gd name="connsiteY30" fmla="*/ 119008 h 1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4991" h="140684">
                  <a:moveTo>
                    <a:pt x="18088" y="119008"/>
                  </a:moveTo>
                  <a:cubicBezTo>
                    <a:pt x="17174" y="123667"/>
                    <a:pt x="15348" y="130810"/>
                    <a:pt x="15348" y="132362"/>
                  </a:cubicBezTo>
                  <a:cubicBezTo>
                    <a:pt x="15348" y="137953"/>
                    <a:pt x="19610" y="140748"/>
                    <a:pt x="24176" y="140748"/>
                  </a:cubicBezTo>
                  <a:cubicBezTo>
                    <a:pt x="27829" y="140748"/>
                    <a:pt x="33308" y="138263"/>
                    <a:pt x="35439" y="132052"/>
                  </a:cubicBezTo>
                  <a:cubicBezTo>
                    <a:pt x="35744" y="131431"/>
                    <a:pt x="39397" y="116834"/>
                    <a:pt x="41223" y="109070"/>
                  </a:cubicBezTo>
                  <a:lnTo>
                    <a:pt x="47920" y="81120"/>
                  </a:lnTo>
                  <a:cubicBezTo>
                    <a:pt x="49747" y="74287"/>
                    <a:pt x="51573" y="67455"/>
                    <a:pt x="53095" y="60312"/>
                  </a:cubicBezTo>
                  <a:cubicBezTo>
                    <a:pt x="54313" y="55032"/>
                    <a:pt x="56748" y="46026"/>
                    <a:pt x="57052" y="44784"/>
                  </a:cubicBezTo>
                  <a:cubicBezTo>
                    <a:pt x="61619" y="35156"/>
                    <a:pt x="77753" y="6895"/>
                    <a:pt x="106672" y="6895"/>
                  </a:cubicBezTo>
                  <a:cubicBezTo>
                    <a:pt x="120370" y="6895"/>
                    <a:pt x="123110" y="18386"/>
                    <a:pt x="123110" y="28635"/>
                  </a:cubicBezTo>
                  <a:cubicBezTo>
                    <a:pt x="123110" y="47889"/>
                    <a:pt x="108194" y="87641"/>
                    <a:pt x="103323" y="100996"/>
                  </a:cubicBezTo>
                  <a:cubicBezTo>
                    <a:pt x="100584" y="108139"/>
                    <a:pt x="100279" y="111865"/>
                    <a:pt x="100279" y="115282"/>
                  </a:cubicBezTo>
                  <a:cubicBezTo>
                    <a:pt x="100279" y="129878"/>
                    <a:pt x="110934" y="140748"/>
                    <a:pt x="125241" y="140748"/>
                  </a:cubicBezTo>
                  <a:cubicBezTo>
                    <a:pt x="153856" y="140748"/>
                    <a:pt x="165119" y="95406"/>
                    <a:pt x="165119" y="92921"/>
                  </a:cubicBezTo>
                  <a:cubicBezTo>
                    <a:pt x="165119" y="89815"/>
                    <a:pt x="162379" y="89815"/>
                    <a:pt x="161466" y="89815"/>
                  </a:cubicBezTo>
                  <a:cubicBezTo>
                    <a:pt x="158422" y="89815"/>
                    <a:pt x="158422" y="90747"/>
                    <a:pt x="156900" y="95406"/>
                  </a:cubicBezTo>
                  <a:cubicBezTo>
                    <a:pt x="150812" y="116524"/>
                    <a:pt x="140766" y="133915"/>
                    <a:pt x="125850" y="133915"/>
                  </a:cubicBezTo>
                  <a:cubicBezTo>
                    <a:pt x="120675" y="133915"/>
                    <a:pt x="118544" y="130810"/>
                    <a:pt x="118544" y="123667"/>
                  </a:cubicBezTo>
                  <a:cubicBezTo>
                    <a:pt x="118544" y="115903"/>
                    <a:pt x="121284" y="108449"/>
                    <a:pt x="124023" y="101617"/>
                  </a:cubicBezTo>
                  <a:cubicBezTo>
                    <a:pt x="129807" y="85157"/>
                    <a:pt x="142593" y="50995"/>
                    <a:pt x="142593" y="33293"/>
                  </a:cubicBezTo>
                  <a:cubicBezTo>
                    <a:pt x="142593" y="12485"/>
                    <a:pt x="129503" y="63"/>
                    <a:pt x="107585" y="63"/>
                  </a:cubicBezTo>
                  <a:cubicBezTo>
                    <a:pt x="80188" y="63"/>
                    <a:pt x="65272" y="19939"/>
                    <a:pt x="60097" y="27082"/>
                  </a:cubicBezTo>
                  <a:cubicBezTo>
                    <a:pt x="58575" y="9690"/>
                    <a:pt x="46094" y="63"/>
                    <a:pt x="32091" y="63"/>
                  </a:cubicBezTo>
                  <a:cubicBezTo>
                    <a:pt x="18088" y="63"/>
                    <a:pt x="12304" y="12175"/>
                    <a:pt x="9260" y="17765"/>
                  </a:cubicBezTo>
                  <a:cubicBezTo>
                    <a:pt x="4389" y="28324"/>
                    <a:pt x="127" y="46647"/>
                    <a:pt x="127" y="47889"/>
                  </a:cubicBezTo>
                  <a:cubicBezTo>
                    <a:pt x="127" y="50995"/>
                    <a:pt x="3171" y="50995"/>
                    <a:pt x="3780" y="50995"/>
                  </a:cubicBezTo>
                  <a:cubicBezTo>
                    <a:pt x="6824" y="50995"/>
                    <a:pt x="7129" y="50684"/>
                    <a:pt x="8955" y="43852"/>
                  </a:cubicBezTo>
                  <a:cubicBezTo>
                    <a:pt x="14130" y="21802"/>
                    <a:pt x="20219" y="6895"/>
                    <a:pt x="31177" y="6895"/>
                  </a:cubicBezTo>
                  <a:cubicBezTo>
                    <a:pt x="37266" y="6895"/>
                    <a:pt x="40614" y="10932"/>
                    <a:pt x="40614" y="21181"/>
                  </a:cubicBezTo>
                  <a:cubicBezTo>
                    <a:pt x="40614" y="27703"/>
                    <a:pt x="39701" y="31119"/>
                    <a:pt x="35744" y="47268"/>
                  </a:cubicBezTo>
                  <a:lnTo>
                    <a:pt x="18088" y="119008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5D3158A-CC31-CF7B-FBBC-55434683A6C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24023" y="4394647"/>
              <a:ext cx="155768" cy="148479"/>
            </a:xfrm>
            <a:custGeom>
              <a:avLst/>
              <a:gdLst>
                <a:gd name="connsiteX0" fmla="*/ 133 w 155768"/>
                <a:gd name="connsiteY0" fmla="*/ 64 h 148479"/>
                <a:gd name="connsiteX1" fmla="*/ 133 w 155768"/>
                <a:gd name="connsiteY1" fmla="*/ 7890 h 148479"/>
                <a:gd name="connsiteX2" fmla="*/ 5247 w 155768"/>
                <a:gd name="connsiteY2" fmla="*/ 7890 h 148479"/>
                <a:gd name="connsiteX3" fmla="*/ 22081 w 155768"/>
                <a:gd name="connsiteY3" fmla="*/ 17673 h 148479"/>
                <a:gd name="connsiteX4" fmla="*/ 22081 w 155768"/>
                <a:gd name="connsiteY4" fmla="*/ 130935 h 148479"/>
                <a:gd name="connsiteX5" fmla="*/ 5247 w 155768"/>
                <a:gd name="connsiteY5" fmla="*/ 140718 h 148479"/>
                <a:gd name="connsiteX6" fmla="*/ 133 w 155768"/>
                <a:gd name="connsiteY6" fmla="*/ 140718 h 148479"/>
                <a:gd name="connsiteX7" fmla="*/ 133 w 155768"/>
                <a:gd name="connsiteY7" fmla="*/ 148544 h 148479"/>
                <a:gd name="connsiteX8" fmla="*/ 84090 w 155768"/>
                <a:gd name="connsiteY8" fmla="*/ 148544 h 148479"/>
                <a:gd name="connsiteX9" fmla="*/ 155901 w 155768"/>
                <a:gd name="connsiteY9" fmla="*/ 75500 h 148479"/>
                <a:gd name="connsiteX10" fmla="*/ 84090 w 155768"/>
                <a:gd name="connsiteY10" fmla="*/ 64 h 148479"/>
                <a:gd name="connsiteX11" fmla="*/ 133 w 155768"/>
                <a:gd name="connsiteY11" fmla="*/ 64 h 148479"/>
                <a:gd name="connsiteX12" fmla="*/ 51701 w 155768"/>
                <a:gd name="connsiteY12" fmla="*/ 140718 h 148479"/>
                <a:gd name="connsiteX13" fmla="*/ 41473 w 155768"/>
                <a:gd name="connsiteY13" fmla="*/ 132240 h 148479"/>
                <a:gd name="connsiteX14" fmla="*/ 41473 w 155768"/>
                <a:gd name="connsiteY14" fmla="*/ 16369 h 148479"/>
                <a:gd name="connsiteX15" fmla="*/ 51701 w 155768"/>
                <a:gd name="connsiteY15" fmla="*/ 7890 h 148479"/>
                <a:gd name="connsiteX16" fmla="*/ 78124 w 155768"/>
                <a:gd name="connsiteY16" fmla="*/ 7890 h 148479"/>
                <a:gd name="connsiteX17" fmla="*/ 121807 w 155768"/>
                <a:gd name="connsiteY17" fmla="*/ 28325 h 148479"/>
                <a:gd name="connsiteX18" fmla="*/ 133953 w 155768"/>
                <a:gd name="connsiteY18" fmla="*/ 75500 h 148479"/>
                <a:gd name="connsiteX19" fmla="*/ 120315 w 155768"/>
                <a:gd name="connsiteY19" fmla="*/ 122892 h 148479"/>
                <a:gd name="connsiteX20" fmla="*/ 78337 w 155768"/>
                <a:gd name="connsiteY20" fmla="*/ 140718 h 148479"/>
                <a:gd name="connsiteX21" fmla="*/ 51701 w 155768"/>
                <a:gd name="connsiteY21" fmla="*/ 140718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768" h="148479">
                  <a:moveTo>
                    <a:pt x="133" y="64"/>
                  </a:moveTo>
                  <a:lnTo>
                    <a:pt x="133" y="7890"/>
                  </a:lnTo>
                  <a:lnTo>
                    <a:pt x="5247" y="7890"/>
                  </a:lnTo>
                  <a:cubicBezTo>
                    <a:pt x="21655" y="7890"/>
                    <a:pt x="22081" y="10064"/>
                    <a:pt x="22081" y="17673"/>
                  </a:cubicBezTo>
                  <a:lnTo>
                    <a:pt x="22081" y="130935"/>
                  </a:lnTo>
                  <a:cubicBezTo>
                    <a:pt x="22081" y="138327"/>
                    <a:pt x="21655" y="140718"/>
                    <a:pt x="5247" y="140718"/>
                  </a:cubicBezTo>
                  <a:lnTo>
                    <a:pt x="133" y="140718"/>
                  </a:lnTo>
                  <a:lnTo>
                    <a:pt x="133" y="148544"/>
                  </a:lnTo>
                  <a:lnTo>
                    <a:pt x="84090" y="148544"/>
                  </a:lnTo>
                  <a:cubicBezTo>
                    <a:pt x="123299" y="148544"/>
                    <a:pt x="155901" y="116370"/>
                    <a:pt x="155901" y="75500"/>
                  </a:cubicBezTo>
                  <a:cubicBezTo>
                    <a:pt x="155901" y="34195"/>
                    <a:pt x="123725" y="64"/>
                    <a:pt x="84090" y="64"/>
                  </a:cubicBezTo>
                  <a:lnTo>
                    <a:pt x="133" y="64"/>
                  </a:lnTo>
                  <a:close/>
                  <a:moveTo>
                    <a:pt x="51701" y="140718"/>
                  </a:moveTo>
                  <a:cubicBezTo>
                    <a:pt x="41686" y="140718"/>
                    <a:pt x="41473" y="138979"/>
                    <a:pt x="41473" y="132240"/>
                  </a:cubicBezTo>
                  <a:lnTo>
                    <a:pt x="41473" y="16369"/>
                  </a:lnTo>
                  <a:cubicBezTo>
                    <a:pt x="41473" y="9630"/>
                    <a:pt x="41686" y="7890"/>
                    <a:pt x="51701" y="7890"/>
                  </a:cubicBezTo>
                  <a:lnTo>
                    <a:pt x="78124" y="7890"/>
                  </a:lnTo>
                  <a:cubicBezTo>
                    <a:pt x="96236" y="7890"/>
                    <a:pt x="112005" y="15499"/>
                    <a:pt x="121807" y="28325"/>
                  </a:cubicBezTo>
                  <a:cubicBezTo>
                    <a:pt x="130544" y="40065"/>
                    <a:pt x="133953" y="56587"/>
                    <a:pt x="133953" y="75500"/>
                  </a:cubicBezTo>
                  <a:cubicBezTo>
                    <a:pt x="133953" y="100718"/>
                    <a:pt x="127774" y="113761"/>
                    <a:pt x="120315" y="122892"/>
                  </a:cubicBezTo>
                  <a:cubicBezTo>
                    <a:pt x="110726" y="133979"/>
                    <a:pt x="95384" y="140718"/>
                    <a:pt x="78337" y="140718"/>
                  </a:cubicBezTo>
                  <a:lnTo>
                    <a:pt x="51701" y="140718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2E87BA2-605F-D495-1E38-AE6F9018E9C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08158" y="4394647"/>
              <a:ext cx="192419" cy="148479"/>
            </a:xfrm>
            <a:custGeom>
              <a:avLst/>
              <a:gdLst>
                <a:gd name="connsiteX0" fmla="*/ 45527 w 192419"/>
                <a:gd name="connsiteY0" fmla="*/ 4847 h 148479"/>
                <a:gd name="connsiteX1" fmla="*/ 37430 w 192419"/>
                <a:gd name="connsiteY1" fmla="*/ 64 h 148479"/>
                <a:gd name="connsiteX2" fmla="*/ 139 w 192419"/>
                <a:gd name="connsiteY2" fmla="*/ 64 h 148479"/>
                <a:gd name="connsiteX3" fmla="*/ 139 w 192419"/>
                <a:gd name="connsiteY3" fmla="*/ 7890 h 148479"/>
                <a:gd name="connsiteX4" fmla="*/ 5253 w 192419"/>
                <a:gd name="connsiteY4" fmla="*/ 7890 h 148479"/>
                <a:gd name="connsiteX5" fmla="*/ 22087 w 192419"/>
                <a:gd name="connsiteY5" fmla="*/ 17673 h 148479"/>
                <a:gd name="connsiteX6" fmla="*/ 22087 w 192419"/>
                <a:gd name="connsiteY6" fmla="*/ 125066 h 148479"/>
                <a:gd name="connsiteX7" fmla="*/ 139 w 192419"/>
                <a:gd name="connsiteY7" fmla="*/ 140718 h 148479"/>
                <a:gd name="connsiteX8" fmla="*/ 139 w 192419"/>
                <a:gd name="connsiteY8" fmla="*/ 148544 h 148479"/>
                <a:gd name="connsiteX9" fmla="*/ 26136 w 192419"/>
                <a:gd name="connsiteY9" fmla="*/ 147675 h 148479"/>
                <a:gd name="connsiteX10" fmla="*/ 52133 w 192419"/>
                <a:gd name="connsiteY10" fmla="*/ 148544 h 148479"/>
                <a:gd name="connsiteX11" fmla="*/ 52133 w 192419"/>
                <a:gd name="connsiteY11" fmla="*/ 140718 h 148479"/>
                <a:gd name="connsiteX12" fmla="*/ 30185 w 192419"/>
                <a:gd name="connsiteY12" fmla="*/ 125066 h 148479"/>
                <a:gd name="connsiteX13" fmla="*/ 30185 w 192419"/>
                <a:gd name="connsiteY13" fmla="*/ 10499 h 148479"/>
                <a:gd name="connsiteX14" fmla="*/ 30398 w 192419"/>
                <a:gd name="connsiteY14" fmla="*/ 10282 h 148479"/>
                <a:gd name="connsiteX15" fmla="*/ 85801 w 192419"/>
                <a:gd name="connsiteY15" fmla="*/ 143544 h 148479"/>
                <a:gd name="connsiteX16" fmla="*/ 91128 w 192419"/>
                <a:gd name="connsiteY16" fmla="*/ 148544 h 148479"/>
                <a:gd name="connsiteX17" fmla="*/ 96242 w 192419"/>
                <a:gd name="connsiteY17" fmla="*/ 143979 h 148479"/>
                <a:gd name="connsiteX18" fmla="*/ 152498 w 192419"/>
                <a:gd name="connsiteY18" fmla="*/ 8108 h 148479"/>
                <a:gd name="connsiteX19" fmla="*/ 152711 w 192419"/>
                <a:gd name="connsiteY19" fmla="*/ 8325 h 148479"/>
                <a:gd name="connsiteX20" fmla="*/ 152711 w 192419"/>
                <a:gd name="connsiteY20" fmla="*/ 130935 h 148479"/>
                <a:gd name="connsiteX21" fmla="*/ 135877 w 192419"/>
                <a:gd name="connsiteY21" fmla="*/ 140718 h 148479"/>
                <a:gd name="connsiteX22" fmla="*/ 130763 w 192419"/>
                <a:gd name="connsiteY22" fmla="*/ 140718 h 148479"/>
                <a:gd name="connsiteX23" fmla="*/ 130763 w 192419"/>
                <a:gd name="connsiteY23" fmla="*/ 148544 h 148479"/>
                <a:gd name="connsiteX24" fmla="*/ 161661 w 192419"/>
                <a:gd name="connsiteY24" fmla="*/ 147675 h 148479"/>
                <a:gd name="connsiteX25" fmla="*/ 192559 w 192419"/>
                <a:gd name="connsiteY25" fmla="*/ 148544 h 148479"/>
                <a:gd name="connsiteX26" fmla="*/ 192559 w 192419"/>
                <a:gd name="connsiteY26" fmla="*/ 140718 h 148479"/>
                <a:gd name="connsiteX27" fmla="*/ 187445 w 192419"/>
                <a:gd name="connsiteY27" fmla="*/ 140718 h 148479"/>
                <a:gd name="connsiteX28" fmla="*/ 170610 w 192419"/>
                <a:gd name="connsiteY28" fmla="*/ 130935 h 148479"/>
                <a:gd name="connsiteX29" fmla="*/ 170610 w 192419"/>
                <a:gd name="connsiteY29" fmla="*/ 17673 h 148479"/>
                <a:gd name="connsiteX30" fmla="*/ 187445 w 192419"/>
                <a:gd name="connsiteY30" fmla="*/ 7890 h 148479"/>
                <a:gd name="connsiteX31" fmla="*/ 192559 w 192419"/>
                <a:gd name="connsiteY31" fmla="*/ 7890 h 148479"/>
                <a:gd name="connsiteX32" fmla="*/ 192559 w 192419"/>
                <a:gd name="connsiteY32" fmla="*/ 64 h 148479"/>
                <a:gd name="connsiteX33" fmla="*/ 155481 w 192419"/>
                <a:gd name="connsiteY33" fmla="*/ 64 h 148479"/>
                <a:gd name="connsiteX34" fmla="*/ 147597 w 192419"/>
                <a:gd name="connsiteY34" fmla="*/ 4412 h 148479"/>
                <a:gd name="connsiteX35" fmla="*/ 96455 w 192419"/>
                <a:gd name="connsiteY35" fmla="*/ 127674 h 148479"/>
                <a:gd name="connsiteX36" fmla="*/ 45527 w 192419"/>
                <a:gd name="connsiteY36" fmla="*/ 4847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419" h="148479">
                  <a:moveTo>
                    <a:pt x="45527" y="4847"/>
                  </a:moveTo>
                  <a:cubicBezTo>
                    <a:pt x="43609" y="64"/>
                    <a:pt x="41905" y="64"/>
                    <a:pt x="37430" y="64"/>
                  </a:cubicBezTo>
                  <a:lnTo>
                    <a:pt x="139" y="64"/>
                  </a:lnTo>
                  <a:lnTo>
                    <a:pt x="139" y="7890"/>
                  </a:lnTo>
                  <a:lnTo>
                    <a:pt x="5253" y="7890"/>
                  </a:lnTo>
                  <a:cubicBezTo>
                    <a:pt x="21661" y="7890"/>
                    <a:pt x="22087" y="10064"/>
                    <a:pt x="22087" y="17673"/>
                  </a:cubicBezTo>
                  <a:lnTo>
                    <a:pt x="22087" y="125066"/>
                  </a:lnTo>
                  <a:cubicBezTo>
                    <a:pt x="22087" y="130935"/>
                    <a:pt x="22087" y="140718"/>
                    <a:pt x="139" y="140718"/>
                  </a:cubicBezTo>
                  <a:lnTo>
                    <a:pt x="139" y="148544"/>
                  </a:lnTo>
                  <a:cubicBezTo>
                    <a:pt x="8876" y="147892"/>
                    <a:pt x="17399" y="147675"/>
                    <a:pt x="26136" y="147675"/>
                  </a:cubicBezTo>
                  <a:cubicBezTo>
                    <a:pt x="34873" y="147675"/>
                    <a:pt x="43396" y="147892"/>
                    <a:pt x="52133" y="148544"/>
                  </a:cubicBezTo>
                  <a:lnTo>
                    <a:pt x="52133" y="140718"/>
                  </a:lnTo>
                  <a:cubicBezTo>
                    <a:pt x="30185" y="140718"/>
                    <a:pt x="30185" y="130935"/>
                    <a:pt x="30185" y="125066"/>
                  </a:cubicBezTo>
                  <a:lnTo>
                    <a:pt x="30185" y="10499"/>
                  </a:lnTo>
                  <a:lnTo>
                    <a:pt x="30398" y="10282"/>
                  </a:lnTo>
                  <a:lnTo>
                    <a:pt x="85801" y="143544"/>
                  </a:lnTo>
                  <a:cubicBezTo>
                    <a:pt x="86866" y="146153"/>
                    <a:pt x="87932" y="148544"/>
                    <a:pt x="91128" y="148544"/>
                  </a:cubicBezTo>
                  <a:cubicBezTo>
                    <a:pt x="92620" y="148544"/>
                    <a:pt x="94538" y="147892"/>
                    <a:pt x="96242" y="143979"/>
                  </a:cubicBezTo>
                  <a:lnTo>
                    <a:pt x="152498" y="8108"/>
                  </a:lnTo>
                  <a:lnTo>
                    <a:pt x="152711" y="8325"/>
                  </a:lnTo>
                  <a:lnTo>
                    <a:pt x="152711" y="130935"/>
                  </a:lnTo>
                  <a:cubicBezTo>
                    <a:pt x="152711" y="138327"/>
                    <a:pt x="152285" y="140718"/>
                    <a:pt x="135877" y="140718"/>
                  </a:cubicBezTo>
                  <a:lnTo>
                    <a:pt x="130763" y="140718"/>
                  </a:lnTo>
                  <a:lnTo>
                    <a:pt x="130763" y="148544"/>
                  </a:lnTo>
                  <a:cubicBezTo>
                    <a:pt x="140991" y="148109"/>
                    <a:pt x="152924" y="147675"/>
                    <a:pt x="161661" y="147675"/>
                  </a:cubicBezTo>
                  <a:cubicBezTo>
                    <a:pt x="170397" y="147675"/>
                    <a:pt x="182330" y="148109"/>
                    <a:pt x="192559" y="148544"/>
                  </a:cubicBezTo>
                  <a:lnTo>
                    <a:pt x="192559" y="140718"/>
                  </a:lnTo>
                  <a:lnTo>
                    <a:pt x="187445" y="140718"/>
                  </a:lnTo>
                  <a:cubicBezTo>
                    <a:pt x="171037" y="140718"/>
                    <a:pt x="170610" y="138544"/>
                    <a:pt x="170610" y="130935"/>
                  </a:cubicBezTo>
                  <a:lnTo>
                    <a:pt x="170610" y="17673"/>
                  </a:lnTo>
                  <a:cubicBezTo>
                    <a:pt x="170610" y="10282"/>
                    <a:pt x="171037" y="7890"/>
                    <a:pt x="187445" y="7890"/>
                  </a:cubicBezTo>
                  <a:lnTo>
                    <a:pt x="192559" y="7890"/>
                  </a:lnTo>
                  <a:lnTo>
                    <a:pt x="192559" y="64"/>
                  </a:lnTo>
                  <a:lnTo>
                    <a:pt x="155481" y="64"/>
                  </a:lnTo>
                  <a:cubicBezTo>
                    <a:pt x="151219" y="64"/>
                    <a:pt x="149302" y="64"/>
                    <a:pt x="147597" y="4412"/>
                  </a:cubicBezTo>
                  <a:lnTo>
                    <a:pt x="96455" y="127674"/>
                  </a:lnTo>
                  <a:lnTo>
                    <a:pt x="45527" y="4847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376325E-94B4-4B65-0886-8CD3E7CB517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91479" y="4362691"/>
              <a:ext cx="161034" cy="137268"/>
            </a:xfrm>
            <a:custGeom>
              <a:avLst/>
              <a:gdLst>
                <a:gd name="connsiteX0" fmla="*/ 146267 w 161034"/>
                <a:gd name="connsiteY0" fmla="*/ 18075 h 137268"/>
                <a:gd name="connsiteX1" fmla="*/ 161183 w 161034"/>
                <a:gd name="connsiteY1" fmla="*/ 7516 h 137268"/>
                <a:gd name="connsiteX2" fmla="*/ 149311 w 161034"/>
                <a:gd name="connsiteY2" fmla="*/ 63 h 137268"/>
                <a:gd name="connsiteX3" fmla="*/ 79905 w 161034"/>
                <a:gd name="connsiteY3" fmla="*/ 63 h 137268"/>
                <a:gd name="connsiteX4" fmla="*/ 149 w 161034"/>
                <a:gd name="connsiteY4" fmla="*/ 88263 h 137268"/>
                <a:gd name="connsiteX5" fmla="*/ 45811 w 161034"/>
                <a:gd name="connsiteY5" fmla="*/ 137331 h 137268"/>
                <a:gd name="connsiteX6" fmla="*/ 122218 w 161034"/>
                <a:gd name="connsiteY6" fmla="*/ 51927 h 137268"/>
                <a:gd name="connsiteX7" fmla="*/ 112781 w 161034"/>
                <a:gd name="connsiteY7" fmla="*/ 18075 h 137268"/>
                <a:gd name="connsiteX8" fmla="*/ 146267 w 161034"/>
                <a:gd name="connsiteY8" fmla="*/ 18075 h 137268"/>
                <a:gd name="connsiteX9" fmla="*/ 46115 w 161034"/>
                <a:gd name="connsiteY9" fmla="*/ 130499 h 137268"/>
                <a:gd name="connsiteX10" fmla="*/ 19022 w 161034"/>
                <a:gd name="connsiteY10" fmla="*/ 96958 h 137268"/>
                <a:gd name="connsiteX11" fmla="*/ 33330 w 161034"/>
                <a:gd name="connsiteY11" fmla="*/ 43852 h 137268"/>
                <a:gd name="connsiteX12" fmla="*/ 74730 w 161034"/>
                <a:gd name="connsiteY12" fmla="*/ 18075 h 137268"/>
                <a:gd name="connsiteX13" fmla="*/ 102736 w 161034"/>
                <a:gd name="connsiteY13" fmla="*/ 48200 h 137268"/>
                <a:gd name="connsiteX14" fmla="*/ 86297 w 161034"/>
                <a:gd name="connsiteY14" fmla="*/ 104101 h 137268"/>
                <a:gd name="connsiteX15" fmla="*/ 46115 w 161034"/>
                <a:gd name="connsiteY15" fmla="*/ 130499 h 13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034" h="137268">
                  <a:moveTo>
                    <a:pt x="146267" y="18075"/>
                  </a:moveTo>
                  <a:cubicBezTo>
                    <a:pt x="150224" y="18075"/>
                    <a:pt x="161183" y="18075"/>
                    <a:pt x="161183" y="7516"/>
                  </a:cubicBezTo>
                  <a:cubicBezTo>
                    <a:pt x="161183" y="63"/>
                    <a:pt x="154790" y="63"/>
                    <a:pt x="149311" y="63"/>
                  </a:cubicBezTo>
                  <a:lnTo>
                    <a:pt x="79905" y="63"/>
                  </a:lnTo>
                  <a:cubicBezTo>
                    <a:pt x="33938" y="63"/>
                    <a:pt x="149" y="51306"/>
                    <a:pt x="149" y="88263"/>
                  </a:cubicBezTo>
                  <a:cubicBezTo>
                    <a:pt x="149" y="115592"/>
                    <a:pt x="18109" y="137331"/>
                    <a:pt x="45811" y="137331"/>
                  </a:cubicBezTo>
                  <a:cubicBezTo>
                    <a:pt x="81731" y="137331"/>
                    <a:pt x="122218" y="99753"/>
                    <a:pt x="122218" y="51927"/>
                  </a:cubicBezTo>
                  <a:cubicBezTo>
                    <a:pt x="122218" y="46647"/>
                    <a:pt x="122218" y="31740"/>
                    <a:pt x="112781" y="18075"/>
                  </a:cubicBezTo>
                  <a:lnTo>
                    <a:pt x="146267" y="18075"/>
                  </a:lnTo>
                  <a:close/>
                  <a:moveTo>
                    <a:pt x="46115" y="130499"/>
                  </a:moveTo>
                  <a:cubicBezTo>
                    <a:pt x="31199" y="130499"/>
                    <a:pt x="19022" y="119319"/>
                    <a:pt x="19022" y="96958"/>
                  </a:cubicBezTo>
                  <a:cubicBezTo>
                    <a:pt x="19022" y="87641"/>
                    <a:pt x="22675" y="62175"/>
                    <a:pt x="33330" y="43852"/>
                  </a:cubicBezTo>
                  <a:cubicBezTo>
                    <a:pt x="46115" y="22423"/>
                    <a:pt x="64380" y="18075"/>
                    <a:pt x="74730" y="18075"/>
                  </a:cubicBezTo>
                  <a:cubicBezTo>
                    <a:pt x="100300" y="18075"/>
                    <a:pt x="102736" y="38573"/>
                    <a:pt x="102736" y="48200"/>
                  </a:cubicBezTo>
                  <a:cubicBezTo>
                    <a:pt x="102736" y="62796"/>
                    <a:pt x="96647" y="88263"/>
                    <a:pt x="86297" y="104101"/>
                  </a:cubicBezTo>
                  <a:cubicBezTo>
                    <a:pt x="74425" y="122424"/>
                    <a:pt x="57987" y="130499"/>
                    <a:pt x="46115" y="130499"/>
                  </a:cubicBez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DCA9C37-DC5C-F3C5-1EBA-BC46F2ECBC6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66216" y="4394647"/>
              <a:ext cx="155768" cy="148479"/>
            </a:xfrm>
            <a:custGeom>
              <a:avLst/>
              <a:gdLst>
                <a:gd name="connsiteX0" fmla="*/ 154 w 155768"/>
                <a:gd name="connsiteY0" fmla="*/ 64 h 148479"/>
                <a:gd name="connsiteX1" fmla="*/ 154 w 155768"/>
                <a:gd name="connsiteY1" fmla="*/ 7890 h 148479"/>
                <a:gd name="connsiteX2" fmla="*/ 5268 w 155768"/>
                <a:gd name="connsiteY2" fmla="*/ 7890 h 148479"/>
                <a:gd name="connsiteX3" fmla="*/ 22102 w 155768"/>
                <a:gd name="connsiteY3" fmla="*/ 17673 h 148479"/>
                <a:gd name="connsiteX4" fmla="*/ 22102 w 155768"/>
                <a:gd name="connsiteY4" fmla="*/ 130935 h 148479"/>
                <a:gd name="connsiteX5" fmla="*/ 5268 w 155768"/>
                <a:gd name="connsiteY5" fmla="*/ 140718 h 148479"/>
                <a:gd name="connsiteX6" fmla="*/ 154 w 155768"/>
                <a:gd name="connsiteY6" fmla="*/ 140718 h 148479"/>
                <a:gd name="connsiteX7" fmla="*/ 154 w 155768"/>
                <a:gd name="connsiteY7" fmla="*/ 148544 h 148479"/>
                <a:gd name="connsiteX8" fmla="*/ 84111 w 155768"/>
                <a:gd name="connsiteY8" fmla="*/ 148544 h 148479"/>
                <a:gd name="connsiteX9" fmla="*/ 155922 w 155768"/>
                <a:gd name="connsiteY9" fmla="*/ 75500 h 148479"/>
                <a:gd name="connsiteX10" fmla="*/ 84111 w 155768"/>
                <a:gd name="connsiteY10" fmla="*/ 64 h 148479"/>
                <a:gd name="connsiteX11" fmla="*/ 154 w 155768"/>
                <a:gd name="connsiteY11" fmla="*/ 64 h 148479"/>
                <a:gd name="connsiteX12" fmla="*/ 51722 w 155768"/>
                <a:gd name="connsiteY12" fmla="*/ 140718 h 148479"/>
                <a:gd name="connsiteX13" fmla="*/ 41494 w 155768"/>
                <a:gd name="connsiteY13" fmla="*/ 132240 h 148479"/>
                <a:gd name="connsiteX14" fmla="*/ 41494 w 155768"/>
                <a:gd name="connsiteY14" fmla="*/ 16369 h 148479"/>
                <a:gd name="connsiteX15" fmla="*/ 51722 w 155768"/>
                <a:gd name="connsiteY15" fmla="*/ 7890 h 148479"/>
                <a:gd name="connsiteX16" fmla="*/ 78145 w 155768"/>
                <a:gd name="connsiteY16" fmla="*/ 7890 h 148479"/>
                <a:gd name="connsiteX17" fmla="*/ 121828 w 155768"/>
                <a:gd name="connsiteY17" fmla="*/ 28325 h 148479"/>
                <a:gd name="connsiteX18" fmla="*/ 133974 w 155768"/>
                <a:gd name="connsiteY18" fmla="*/ 75500 h 148479"/>
                <a:gd name="connsiteX19" fmla="*/ 120336 w 155768"/>
                <a:gd name="connsiteY19" fmla="*/ 122892 h 148479"/>
                <a:gd name="connsiteX20" fmla="*/ 78358 w 155768"/>
                <a:gd name="connsiteY20" fmla="*/ 140718 h 148479"/>
                <a:gd name="connsiteX21" fmla="*/ 51722 w 155768"/>
                <a:gd name="connsiteY21" fmla="*/ 140718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768" h="148479">
                  <a:moveTo>
                    <a:pt x="154" y="64"/>
                  </a:moveTo>
                  <a:lnTo>
                    <a:pt x="154" y="7890"/>
                  </a:lnTo>
                  <a:lnTo>
                    <a:pt x="5268" y="7890"/>
                  </a:lnTo>
                  <a:cubicBezTo>
                    <a:pt x="21676" y="7890"/>
                    <a:pt x="22102" y="10064"/>
                    <a:pt x="22102" y="17673"/>
                  </a:cubicBezTo>
                  <a:lnTo>
                    <a:pt x="22102" y="130935"/>
                  </a:lnTo>
                  <a:cubicBezTo>
                    <a:pt x="22102" y="138327"/>
                    <a:pt x="21676" y="140718"/>
                    <a:pt x="5268" y="140718"/>
                  </a:cubicBezTo>
                  <a:lnTo>
                    <a:pt x="154" y="140718"/>
                  </a:lnTo>
                  <a:lnTo>
                    <a:pt x="154" y="148544"/>
                  </a:lnTo>
                  <a:lnTo>
                    <a:pt x="84111" y="148544"/>
                  </a:lnTo>
                  <a:cubicBezTo>
                    <a:pt x="123320" y="148544"/>
                    <a:pt x="155922" y="116370"/>
                    <a:pt x="155922" y="75500"/>
                  </a:cubicBezTo>
                  <a:cubicBezTo>
                    <a:pt x="155922" y="34195"/>
                    <a:pt x="123746" y="64"/>
                    <a:pt x="84111" y="64"/>
                  </a:cubicBezTo>
                  <a:lnTo>
                    <a:pt x="154" y="64"/>
                  </a:lnTo>
                  <a:close/>
                  <a:moveTo>
                    <a:pt x="51722" y="140718"/>
                  </a:moveTo>
                  <a:cubicBezTo>
                    <a:pt x="41707" y="140718"/>
                    <a:pt x="41494" y="138979"/>
                    <a:pt x="41494" y="132240"/>
                  </a:cubicBezTo>
                  <a:lnTo>
                    <a:pt x="41494" y="16369"/>
                  </a:lnTo>
                  <a:cubicBezTo>
                    <a:pt x="41494" y="9630"/>
                    <a:pt x="41707" y="7890"/>
                    <a:pt x="51722" y="7890"/>
                  </a:cubicBezTo>
                  <a:lnTo>
                    <a:pt x="78145" y="7890"/>
                  </a:lnTo>
                  <a:cubicBezTo>
                    <a:pt x="96257" y="7890"/>
                    <a:pt x="112026" y="15499"/>
                    <a:pt x="121828" y="28325"/>
                  </a:cubicBezTo>
                  <a:cubicBezTo>
                    <a:pt x="130565" y="40065"/>
                    <a:pt x="133974" y="56587"/>
                    <a:pt x="133974" y="75500"/>
                  </a:cubicBezTo>
                  <a:cubicBezTo>
                    <a:pt x="133974" y="100718"/>
                    <a:pt x="127795" y="113761"/>
                    <a:pt x="120336" y="122892"/>
                  </a:cubicBezTo>
                  <a:cubicBezTo>
                    <a:pt x="110747" y="133979"/>
                    <a:pt x="95405" y="140718"/>
                    <a:pt x="78358" y="140718"/>
                  </a:cubicBezTo>
                  <a:lnTo>
                    <a:pt x="51722" y="140718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CB779FD-6BC8-F274-CF3A-C8AA6ADDC7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50351" y="4394647"/>
              <a:ext cx="192419" cy="148479"/>
            </a:xfrm>
            <a:custGeom>
              <a:avLst/>
              <a:gdLst>
                <a:gd name="connsiteX0" fmla="*/ 45548 w 192419"/>
                <a:gd name="connsiteY0" fmla="*/ 4847 h 148479"/>
                <a:gd name="connsiteX1" fmla="*/ 37451 w 192419"/>
                <a:gd name="connsiteY1" fmla="*/ 64 h 148479"/>
                <a:gd name="connsiteX2" fmla="*/ 160 w 192419"/>
                <a:gd name="connsiteY2" fmla="*/ 64 h 148479"/>
                <a:gd name="connsiteX3" fmla="*/ 160 w 192419"/>
                <a:gd name="connsiteY3" fmla="*/ 7890 h 148479"/>
                <a:gd name="connsiteX4" fmla="*/ 5274 w 192419"/>
                <a:gd name="connsiteY4" fmla="*/ 7890 h 148479"/>
                <a:gd name="connsiteX5" fmla="*/ 22108 w 192419"/>
                <a:gd name="connsiteY5" fmla="*/ 17673 h 148479"/>
                <a:gd name="connsiteX6" fmla="*/ 22108 w 192419"/>
                <a:gd name="connsiteY6" fmla="*/ 125066 h 148479"/>
                <a:gd name="connsiteX7" fmla="*/ 160 w 192419"/>
                <a:gd name="connsiteY7" fmla="*/ 140718 h 148479"/>
                <a:gd name="connsiteX8" fmla="*/ 160 w 192419"/>
                <a:gd name="connsiteY8" fmla="*/ 148544 h 148479"/>
                <a:gd name="connsiteX9" fmla="*/ 26157 w 192419"/>
                <a:gd name="connsiteY9" fmla="*/ 147675 h 148479"/>
                <a:gd name="connsiteX10" fmla="*/ 52154 w 192419"/>
                <a:gd name="connsiteY10" fmla="*/ 148544 h 148479"/>
                <a:gd name="connsiteX11" fmla="*/ 52154 w 192419"/>
                <a:gd name="connsiteY11" fmla="*/ 140718 h 148479"/>
                <a:gd name="connsiteX12" fmla="*/ 30206 w 192419"/>
                <a:gd name="connsiteY12" fmla="*/ 125066 h 148479"/>
                <a:gd name="connsiteX13" fmla="*/ 30206 w 192419"/>
                <a:gd name="connsiteY13" fmla="*/ 10499 h 148479"/>
                <a:gd name="connsiteX14" fmla="*/ 30419 w 192419"/>
                <a:gd name="connsiteY14" fmla="*/ 10282 h 148479"/>
                <a:gd name="connsiteX15" fmla="*/ 85822 w 192419"/>
                <a:gd name="connsiteY15" fmla="*/ 143544 h 148479"/>
                <a:gd name="connsiteX16" fmla="*/ 91149 w 192419"/>
                <a:gd name="connsiteY16" fmla="*/ 148544 h 148479"/>
                <a:gd name="connsiteX17" fmla="*/ 96263 w 192419"/>
                <a:gd name="connsiteY17" fmla="*/ 143979 h 148479"/>
                <a:gd name="connsiteX18" fmla="*/ 152519 w 192419"/>
                <a:gd name="connsiteY18" fmla="*/ 8108 h 148479"/>
                <a:gd name="connsiteX19" fmla="*/ 152732 w 192419"/>
                <a:gd name="connsiteY19" fmla="*/ 8325 h 148479"/>
                <a:gd name="connsiteX20" fmla="*/ 152732 w 192419"/>
                <a:gd name="connsiteY20" fmla="*/ 130935 h 148479"/>
                <a:gd name="connsiteX21" fmla="*/ 135898 w 192419"/>
                <a:gd name="connsiteY21" fmla="*/ 140718 h 148479"/>
                <a:gd name="connsiteX22" fmla="*/ 130784 w 192419"/>
                <a:gd name="connsiteY22" fmla="*/ 140718 h 148479"/>
                <a:gd name="connsiteX23" fmla="*/ 130784 w 192419"/>
                <a:gd name="connsiteY23" fmla="*/ 148544 h 148479"/>
                <a:gd name="connsiteX24" fmla="*/ 161682 w 192419"/>
                <a:gd name="connsiteY24" fmla="*/ 147675 h 148479"/>
                <a:gd name="connsiteX25" fmla="*/ 192580 w 192419"/>
                <a:gd name="connsiteY25" fmla="*/ 148544 h 148479"/>
                <a:gd name="connsiteX26" fmla="*/ 192580 w 192419"/>
                <a:gd name="connsiteY26" fmla="*/ 140718 h 148479"/>
                <a:gd name="connsiteX27" fmla="*/ 187466 w 192419"/>
                <a:gd name="connsiteY27" fmla="*/ 140718 h 148479"/>
                <a:gd name="connsiteX28" fmla="*/ 170631 w 192419"/>
                <a:gd name="connsiteY28" fmla="*/ 130935 h 148479"/>
                <a:gd name="connsiteX29" fmla="*/ 170631 w 192419"/>
                <a:gd name="connsiteY29" fmla="*/ 17673 h 148479"/>
                <a:gd name="connsiteX30" fmla="*/ 187466 w 192419"/>
                <a:gd name="connsiteY30" fmla="*/ 7890 h 148479"/>
                <a:gd name="connsiteX31" fmla="*/ 192580 w 192419"/>
                <a:gd name="connsiteY31" fmla="*/ 7890 h 148479"/>
                <a:gd name="connsiteX32" fmla="*/ 192580 w 192419"/>
                <a:gd name="connsiteY32" fmla="*/ 64 h 148479"/>
                <a:gd name="connsiteX33" fmla="*/ 155502 w 192419"/>
                <a:gd name="connsiteY33" fmla="*/ 64 h 148479"/>
                <a:gd name="connsiteX34" fmla="*/ 147618 w 192419"/>
                <a:gd name="connsiteY34" fmla="*/ 4412 h 148479"/>
                <a:gd name="connsiteX35" fmla="*/ 96477 w 192419"/>
                <a:gd name="connsiteY35" fmla="*/ 127674 h 148479"/>
                <a:gd name="connsiteX36" fmla="*/ 45548 w 192419"/>
                <a:gd name="connsiteY36" fmla="*/ 4847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419" h="148479">
                  <a:moveTo>
                    <a:pt x="45548" y="4847"/>
                  </a:moveTo>
                  <a:cubicBezTo>
                    <a:pt x="43630" y="64"/>
                    <a:pt x="41926" y="64"/>
                    <a:pt x="37451" y="64"/>
                  </a:cubicBezTo>
                  <a:lnTo>
                    <a:pt x="160" y="64"/>
                  </a:lnTo>
                  <a:lnTo>
                    <a:pt x="160" y="7890"/>
                  </a:lnTo>
                  <a:lnTo>
                    <a:pt x="5274" y="7890"/>
                  </a:lnTo>
                  <a:cubicBezTo>
                    <a:pt x="21682" y="7890"/>
                    <a:pt x="22108" y="10064"/>
                    <a:pt x="22108" y="17673"/>
                  </a:cubicBezTo>
                  <a:lnTo>
                    <a:pt x="22108" y="125066"/>
                  </a:lnTo>
                  <a:cubicBezTo>
                    <a:pt x="22108" y="130935"/>
                    <a:pt x="22108" y="140718"/>
                    <a:pt x="160" y="140718"/>
                  </a:cubicBezTo>
                  <a:lnTo>
                    <a:pt x="160" y="148544"/>
                  </a:lnTo>
                  <a:cubicBezTo>
                    <a:pt x="8897" y="147892"/>
                    <a:pt x="17420" y="147675"/>
                    <a:pt x="26157" y="147675"/>
                  </a:cubicBezTo>
                  <a:cubicBezTo>
                    <a:pt x="34894" y="147675"/>
                    <a:pt x="43417" y="147892"/>
                    <a:pt x="52154" y="148544"/>
                  </a:cubicBezTo>
                  <a:lnTo>
                    <a:pt x="52154" y="140718"/>
                  </a:lnTo>
                  <a:cubicBezTo>
                    <a:pt x="30206" y="140718"/>
                    <a:pt x="30206" y="130935"/>
                    <a:pt x="30206" y="125066"/>
                  </a:cubicBezTo>
                  <a:lnTo>
                    <a:pt x="30206" y="10499"/>
                  </a:lnTo>
                  <a:lnTo>
                    <a:pt x="30419" y="10282"/>
                  </a:lnTo>
                  <a:lnTo>
                    <a:pt x="85822" y="143544"/>
                  </a:lnTo>
                  <a:cubicBezTo>
                    <a:pt x="86888" y="146153"/>
                    <a:pt x="87953" y="148544"/>
                    <a:pt x="91149" y="148544"/>
                  </a:cubicBezTo>
                  <a:cubicBezTo>
                    <a:pt x="92641" y="148544"/>
                    <a:pt x="94559" y="147892"/>
                    <a:pt x="96263" y="143979"/>
                  </a:cubicBezTo>
                  <a:lnTo>
                    <a:pt x="152519" y="8108"/>
                  </a:lnTo>
                  <a:lnTo>
                    <a:pt x="152732" y="8325"/>
                  </a:lnTo>
                  <a:lnTo>
                    <a:pt x="152732" y="130935"/>
                  </a:lnTo>
                  <a:cubicBezTo>
                    <a:pt x="152732" y="138327"/>
                    <a:pt x="152306" y="140718"/>
                    <a:pt x="135898" y="140718"/>
                  </a:cubicBezTo>
                  <a:lnTo>
                    <a:pt x="130784" y="140718"/>
                  </a:lnTo>
                  <a:lnTo>
                    <a:pt x="130784" y="148544"/>
                  </a:lnTo>
                  <a:cubicBezTo>
                    <a:pt x="141012" y="148109"/>
                    <a:pt x="152945" y="147675"/>
                    <a:pt x="161682" y="147675"/>
                  </a:cubicBezTo>
                  <a:cubicBezTo>
                    <a:pt x="170418" y="147675"/>
                    <a:pt x="182351" y="148109"/>
                    <a:pt x="192580" y="148544"/>
                  </a:cubicBezTo>
                  <a:lnTo>
                    <a:pt x="192580" y="140718"/>
                  </a:lnTo>
                  <a:lnTo>
                    <a:pt x="187466" y="140718"/>
                  </a:lnTo>
                  <a:cubicBezTo>
                    <a:pt x="171058" y="140718"/>
                    <a:pt x="170631" y="138544"/>
                    <a:pt x="170631" y="130935"/>
                  </a:cubicBezTo>
                  <a:lnTo>
                    <a:pt x="170631" y="17673"/>
                  </a:lnTo>
                  <a:cubicBezTo>
                    <a:pt x="170631" y="10282"/>
                    <a:pt x="171058" y="7890"/>
                    <a:pt x="187466" y="7890"/>
                  </a:cubicBezTo>
                  <a:lnTo>
                    <a:pt x="192580" y="7890"/>
                  </a:lnTo>
                  <a:lnTo>
                    <a:pt x="192580" y="64"/>
                  </a:lnTo>
                  <a:lnTo>
                    <a:pt x="155502" y="64"/>
                  </a:lnTo>
                  <a:cubicBezTo>
                    <a:pt x="151240" y="64"/>
                    <a:pt x="149323" y="64"/>
                    <a:pt x="147618" y="4412"/>
                  </a:cubicBezTo>
                  <a:lnTo>
                    <a:pt x="96477" y="127674"/>
                  </a:lnTo>
                  <a:lnTo>
                    <a:pt x="45548" y="4847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065352C-CB85-7730-C6F5-EABDF22D4E4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79163" y="4483344"/>
              <a:ext cx="144048" cy="10652"/>
            </a:xfrm>
            <a:custGeom>
              <a:avLst/>
              <a:gdLst>
                <a:gd name="connsiteX0" fmla="*/ 135692 w 144048"/>
                <a:gd name="connsiteY0" fmla="*/ 10717 h 10652"/>
                <a:gd name="connsiteX1" fmla="*/ 144216 w 144048"/>
                <a:gd name="connsiteY1" fmla="*/ 5499 h 10652"/>
                <a:gd name="connsiteX2" fmla="*/ 135692 w 144048"/>
                <a:gd name="connsiteY2" fmla="*/ 64 h 10652"/>
                <a:gd name="connsiteX3" fmla="*/ 8691 w 144048"/>
                <a:gd name="connsiteY3" fmla="*/ 64 h 10652"/>
                <a:gd name="connsiteX4" fmla="*/ 167 w 144048"/>
                <a:gd name="connsiteY4" fmla="*/ 5282 h 10652"/>
                <a:gd name="connsiteX5" fmla="*/ 8691 w 144048"/>
                <a:gd name="connsiteY5" fmla="*/ 10717 h 10652"/>
                <a:gd name="connsiteX6" fmla="*/ 135692 w 144048"/>
                <a:gd name="connsiteY6" fmla="*/ 10717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8" h="10652">
                  <a:moveTo>
                    <a:pt x="135692" y="10717"/>
                  </a:moveTo>
                  <a:cubicBezTo>
                    <a:pt x="139102" y="10717"/>
                    <a:pt x="144216" y="10717"/>
                    <a:pt x="144216" y="5499"/>
                  </a:cubicBezTo>
                  <a:cubicBezTo>
                    <a:pt x="144216" y="64"/>
                    <a:pt x="139315" y="64"/>
                    <a:pt x="135692" y="64"/>
                  </a:cubicBezTo>
                  <a:lnTo>
                    <a:pt x="8691" y="64"/>
                  </a:lnTo>
                  <a:cubicBezTo>
                    <a:pt x="5282" y="64"/>
                    <a:pt x="167" y="64"/>
                    <a:pt x="167" y="5282"/>
                  </a:cubicBezTo>
                  <a:cubicBezTo>
                    <a:pt x="167" y="10717"/>
                    <a:pt x="5068" y="10717"/>
                    <a:pt x="8691" y="10717"/>
                  </a:cubicBezTo>
                  <a:lnTo>
                    <a:pt x="135692" y="10717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F737070-69F3-73B2-D6B2-0F6E269A670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61963" y="4447256"/>
              <a:ext cx="109527" cy="95870"/>
            </a:xfrm>
            <a:custGeom>
              <a:avLst/>
              <a:gdLst>
                <a:gd name="connsiteX0" fmla="*/ 38104 w 109527"/>
                <a:gd name="connsiteY0" fmla="*/ 6369 h 95870"/>
                <a:gd name="connsiteX1" fmla="*/ 38530 w 109527"/>
                <a:gd name="connsiteY1" fmla="*/ 3108 h 95870"/>
                <a:gd name="connsiteX2" fmla="*/ 35120 w 109527"/>
                <a:gd name="connsiteY2" fmla="*/ 64 h 95870"/>
                <a:gd name="connsiteX3" fmla="*/ 21269 w 109527"/>
                <a:gd name="connsiteY3" fmla="*/ 1151 h 95870"/>
                <a:gd name="connsiteX4" fmla="*/ 9336 w 109527"/>
                <a:gd name="connsiteY4" fmla="*/ 2238 h 95870"/>
                <a:gd name="connsiteX5" fmla="*/ 3370 w 109527"/>
                <a:gd name="connsiteY5" fmla="*/ 7238 h 95870"/>
                <a:gd name="connsiteX6" fmla="*/ 8910 w 109527"/>
                <a:gd name="connsiteY6" fmla="*/ 10282 h 95870"/>
                <a:gd name="connsiteX7" fmla="*/ 19139 w 109527"/>
                <a:gd name="connsiteY7" fmla="*/ 13543 h 95870"/>
                <a:gd name="connsiteX8" fmla="*/ 17221 w 109527"/>
                <a:gd name="connsiteY8" fmla="*/ 22021 h 95870"/>
                <a:gd name="connsiteX9" fmla="*/ 6566 w 109527"/>
                <a:gd name="connsiteY9" fmla="*/ 65935 h 95870"/>
                <a:gd name="connsiteX10" fmla="*/ 174 w 109527"/>
                <a:gd name="connsiteY10" fmla="*/ 92891 h 95870"/>
                <a:gd name="connsiteX11" fmla="*/ 4222 w 109527"/>
                <a:gd name="connsiteY11" fmla="*/ 95935 h 95870"/>
                <a:gd name="connsiteX12" fmla="*/ 7632 w 109527"/>
                <a:gd name="connsiteY12" fmla="*/ 95935 h 95870"/>
                <a:gd name="connsiteX13" fmla="*/ 76460 w 109527"/>
                <a:gd name="connsiteY13" fmla="*/ 62022 h 95870"/>
                <a:gd name="connsiteX14" fmla="*/ 109701 w 109527"/>
                <a:gd name="connsiteY14" fmla="*/ 7021 h 95870"/>
                <a:gd name="connsiteX15" fmla="*/ 102456 w 109527"/>
                <a:gd name="connsiteY15" fmla="*/ 64 h 95870"/>
                <a:gd name="connsiteX16" fmla="*/ 91589 w 109527"/>
                <a:gd name="connsiteY16" fmla="*/ 12238 h 95870"/>
                <a:gd name="connsiteX17" fmla="*/ 18286 w 109527"/>
                <a:gd name="connsiteY17" fmla="*/ 87239 h 95870"/>
                <a:gd name="connsiteX18" fmla="*/ 38104 w 109527"/>
                <a:gd name="connsiteY18" fmla="*/ 6369 h 9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527" h="95870">
                  <a:moveTo>
                    <a:pt x="38104" y="6369"/>
                  </a:moveTo>
                  <a:cubicBezTo>
                    <a:pt x="38317" y="5499"/>
                    <a:pt x="38530" y="4195"/>
                    <a:pt x="38530" y="3108"/>
                  </a:cubicBezTo>
                  <a:cubicBezTo>
                    <a:pt x="38530" y="2890"/>
                    <a:pt x="38530" y="64"/>
                    <a:pt x="35120" y="64"/>
                  </a:cubicBezTo>
                  <a:cubicBezTo>
                    <a:pt x="34907" y="64"/>
                    <a:pt x="22761" y="1151"/>
                    <a:pt x="21269" y="1151"/>
                  </a:cubicBezTo>
                  <a:cubicBezTo>
                    <a:pt x="17221" y="1586"/>
                    <a:pt x="13385" y="1803"/>
                    <a:pt x="9336" y="2238"/>
                  </a:cubicBezTo>
                  <a:cubicBezTo>
                    <a:pt x="5927" y="2456"/>
                    <a:pt x="3370" y="2673"/>
                    <a:pt x="3370" y="7238"/>
                  </a:cubicBezTo>
                  <a:cubicBezTo>
                    <a:pt x="3370" y="10282"/>
                    <a:pt x="6353" y="10282"/>
                    <a:pt x="8910" y="10282"/>
                  </a:cubicBezTo>
                  <a:cubicBezTo>
                    <a:pt x="19139" y="10282"/>
                    <a:pt x="19139" y="11586"/>
                    <a:pt x="19139" y="13543"/>
                  </a:cubicBezTo>
                  <a:cubicBezTo>
                    <a:pt x="19139" y="14847"/>
                    <a:pt x="18073" y="19195"/>
                    <a:pt x="17221" y="22021"/>
                  </a:cubicBezTo>
                  <a:lnTo>
                    <a:pt x="6566" y="65935"/>
                  </a:lnTo>
                  <a:cubicBezTo>
                    <a:pt x="1239" y="87674"/>
                    <a:pt x="174" y="92022"/>
                    <a:pt x="174" y="92891"/>
                  </a:cubicBezTo>
                  <a:cubicBezTo>
                    <a:pt x="174" y="95935"/>
                    <a:pt x="3370" y="95935"/>
                    <a:pt x="4222" y="95935"/>
                  </a:cubicBezTo>
                  <a:lnTo>
                    <a:pt x="7632" y="95935"/>
                  </a:lnTo>
                  <a:cubicBezTo>
                    <a:pt x="26597" y="92891"/>
                    <a:pt x="53659" y="82674"/>
                    <a:pt x="76460" y="62022"/>
                  </a:cubicBezTo>
                  <a:cubicBezTo>
                    <a:pt x="105440" y="35717"/>
                    <a:pt x="109701" y="7456"/>
                    <a:pt x="109701" y="7021"/>
                  </a:cubicBezTo>
                  <a:cubicBezTo>
                    <a:pt x="109701" y="3108"/>
                    <a:pt x="106718" y="64"/>
                    <a:pt x="102456" y="64"/>
                  </a:cubicBezTo>
                  <a:cubicBezTo>
                    <a:pt x="94998" y="64"/>
                    <a:pt x="93507" y="6151"/>
                    <a:pt x="91589" y="12238"/>
                  </a:cubicBezTo>
                  <a:cubicBezTo>
                    <a:pt x="83065" y="43108"/>
                    <a:pt x="54511" y="76370"/>
                    <a:pt x="18286" y="87239"/>
                  </a:cubicBezTo>
                  <a:lnTo>
                    <a:pt x="38104" y="6369"/>
                  </a:lnTo>
                  <a:close/>
                </a:path>
              </a:pathLst>
            </a:custGeom>
            <a:solidFill>
              <a:srgbClr val="000000"/>
            </a:solidFill>
            <a:ln w="30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89535-E2D7-A22E-E31E-207C64C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4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0.34156"/>
  <p:tag name="ORIGINALWIDTH" val=" 94.96085"/>
  <p:tag name="OUTPUTTYPE" val="SVG"/>
  <p:tag name="IGUANATEXVERSION" val="162"/>
  <p:tag name="LATEXADDIN" val="\documentclass{article}&#10;\usepackage{amsmath}&#10;\pagestyle{empty}&#10;\begin{document}&#10;&#10;&#10;$\mathcal{P}_{\mathcal{R}}(k)=A_s\left(\frac{k}{k_*}\right)^{n_s-1}$&#10;&#10;\end{document}"/>
  <p:tag name="IGUANATEXSIZE" val="28"/>
  <p:tag name="IGUANATEXCURSOR" val="14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.311333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6937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218537"/>
  <p:tag name="LATEXADDIN" val="\documentclass{article}&#10;\usepackage{amsmath}&#10;\pagestyle{empty}&#10;\begin{document}&#10;&#10;$\langle\delta(\vec{k},t)\,\delta^\ast(\vec{k}',t)\rangle\equiv(2\pi)^3\delta_D(\vec{k}-\vec{k}')P_m(k)$&#10;&#10;&#10;\end{document}"/>
  <p:tag name="IGUANATEXSIZE" val="24"/>
  <p:tag name="IGUANATEXCURSOR" val="18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2985"/>
  <p:tag name="ORIGINALWIDTH" val=" 4.078937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972572"/>
  <p:tag name="ORIGINALWIDTH" val=" 4.4072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06726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06"/>
  <p:tag name="ORIGINALWIDTH" val=" 1.163976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94"/>
  <p:tag name="ORIGINALWIDTH" val=" 3.054232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64"/>
  <p:tag name="ORIGINALWIDTH" val=" 6.976519"/>
  <p:tag name="LATEXADDIN" val="\documentclass{article}&#10;\usepackage{amsmath}&#10;\pagestyle{empty}&#10;\begin{document}&#10;&#10;$P_\Phi(k)$&#10;&#10;&#10;\end{document}"/>
  <p:tag name="IGUANATEXSIZE" val="28"/>
  <p:tag name="IGUANATEXCURSOR" val="9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2985"/>
  <p:tag name="ORIGINALWIDTH" val=" 4.078937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8"/>
  <p:tag name="ORIGINALWIDTH" val=" 2.827395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972572"/>
  <p:tag name="ORIGINALWIDTH" val=" 4.4072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06726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12434"/>
  <p:tag name="ORIGINALWIDTH" val=" 1.747966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06"/>
  <p:tag name="ORIGINALWIDTH" val=" 1.163976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94"/>
  <p:tag name="ORIGINALWIDTH" val=" 3.054232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218537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4038"/>
  <p:tag name="ORIGINALWIDTH" val=" 4.609955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64009"/>
  <p:tag name="ORIGINALWIDTH" val=" 6.635728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105"/>
  <p:tag name="ORIGINALWIDTH" val=" 3.969488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77"/>
  <p:tag name="ORIGINALWIDTH" val=" 5.372244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12"/>
  <p:tag name="ORIGINALWIDTH" val=" 3.203445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2985"/>
  <p:tag name="ORIGINALWIDTH" val=" 4.07893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23"/>
  <p:tag name="ORIGINALWIDTH" val=" 5.72444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972572"/>
  <p:tag name="ORIGINALWIDTH" val=" 4.40725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.266873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06726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908"/>
  <p:tag name="ORIGINALWIDTH" val=" 6.078609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972572"/>
  <p:tag name="ORIGINALWIDTH" val=" 4.40725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06726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12434"/>
  <p:tag name="ORIGINALWIDTH" val=" 1.747966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7.10331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77"/>
  <p:tag name="ORIGINALWIDTH" val=" 6.392979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06726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6"/>
  <p:tag name="ORIGINALWIDTH" val=" 4.426266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08071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90517"/>
  <p:tag name="ORIGINALWIDTH" val=" 4.214173"/>
  <p:tag name="LATEXADDIN" val="\documentclass{article}&#10;\usepackage{amsmath}&#10;\usepackage{amssymb}&#10;\pagestyle{empty}&#10;\begin{document}&#10;&#10;$\xi(|\vec{x}-\vec{x}'|,t)\equiv\langle\delta(\vec{x},t)\delta(\vec{x}',t)\rangle=\int\mathcal{D}\delta\,\mathbb{P}[\delta]\,\delta(\vec{x},t)\,\delta(\vec{x}',t)$&#10;&#10;&#10;\end{document}"/>
  <p:tag name="IGUANATEXSIZE" val="24"/>
  <p:tag name="IGUANATEXCURSOR" val="6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.3984908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459"/>
  <p:tag name="ORIGINALWIDTH" val=" 6.087172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94554"/>
  <p:tag name="ORIGINALWIDTH" val=" 1.750426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.266873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.3984908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22"/>
  <p:tag name="ORIGINALWIDTH" val=" 1.165617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8497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0892"/>
  <p:tag name="ORIGINALWIDTH" val=" 6.645078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221653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101"/>
  <p:tag name="ORIGINALWIDTH" val=" 5.384908"/>
  <p:tag name="LATEXADDIN" val="\documentclass{article}&#10;\usepackage{amsmath}&#10;\pagestyle{empty}&#10;\begin{document}&#10;&#10;&#10;$n_s=0.9649\pm0.0042$&#10;&#10;\end{document}"/>
  <p:tag name="IGUANATEXSIZE" val="24"/>
  <p:tag name="IGUANATEXCURSOR" val="10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22"/>
  <p:tag name="ORIGINALWIDTH" val=" 1.165617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8497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94554"/>
  <p:tag name="ORIGINALWIDTH" val=" 1.750426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22"/>
  <p:tag name="ORIGINALWIDTH" val=" 1.165617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8497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71"/>
  <p:tag name="ORIGINALWIDTH" val=" 2.774901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221653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19"/>
  <p:tag name="ORIGINALWIDTH" val=" 6.625131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32005"/>
  <p:tag name="ORIGINALWIDTH" val=" 5.509317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912"/>
  <p:tag name="ORIGINALWIDTH" val=" 7.422146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9495"/>
  <p:tag name="ORIGINALWIDTH" val=" 5.80820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1.364862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1.364862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101"/>
  <p:tag name="ORIGINALWIDTH" val=" 6.606922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22"/>
  <p:tag name="ORIGINALWIDTH" val=" 1.165617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8497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66666"/>
  <p:tag name="ORIGINALWIDTH" val=" 4.084678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17421"/>
  <p:tag name="ORIGINALWIDTH" val=" 4.413419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82743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961384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94554"/>
  <p:tag name="ORIGINALWIDTH" val=" 1.750426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22"/>
  <p:tag name="ORIGINALWIDTH" val=" 1.165617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8497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4"/>
  <p:tag name="ORIGINALWIDTH" val=" 2.311319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0.82284"/>
  <p:tag name="ORIGINALWIDTH" val=" 164.3571"/>
  <p:tag name="OUTPUTTYPE" val="SVG"/>
  <p:tag name="IGUANATEXVERSION" val="162"/>
  <p:tag name="LATEXADDIN" val="\documentclass{article}&#10;\usepackage{amsmath}&#10;\pagestyle{empty}&#10;\begin{document}&#10;&#10;&#10;$P_m(k,t)\propto &#10;    \begin{cases} &#10;        k^{n_s} &amp; k &lt; k_{\mathrm{eq}} \\&#10;        k^{n_s-4}\ln^2\left(\frac{k}{k_\mathrm{eq}}\right) &amp; k &gt; k_{\mathrm{eq}}&#10;    \end{cases}$&#10;&#10;\end{document}"/>
  <p:tag name="IGUANATEXSIZE" val="18"/>
  <p:tag name="IGUANATEXCURSOR" val="156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17355"/>
  <p:tag name="ORIGINALWIDTH" val=" 30.53176"/>
  <p:tag name="OUTPUTTYPE" val="SVG"/>
  <p:tag name="IGUANATEXVERSION" val="162"/>
  <p:tag name="LATEXADDIN" val="\documentclass{article}&#10;\usepackage{amsmath}&#10;\pagestyle{empty}&#10;\begin{document}&#10;&#10;$k\simeq k_\mathrm{eq}$&#10;&#10;&#10;\end{document}"/>
  <p:tag name="IGUANATEXSIZE" val="24"/>
  <p:tag name="IGUANATEXCURSOR" val="9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64"/>
  <p:tag name="ORIGINALWIDTH" val=" 4.442552"/>
  <p:tag name="LATEXADDIN" val="\documentclass{article}&#10;\usepackage{amsmath}&#10;\pagestyle{empty}&#10;\begin{document}&#10;&#10;$k\simeq k_\mathrm{eq}$&#10;&#10;&#10;\end{document}"/>
  <p:tag name="IGUANATEXSIZE" val="24"/>
  <p:tag name="IGUANATEXCURSOR" val="9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57382"/>
  <p:tag name="ORIGINALWIDTH" val=" 6.54124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64"/>
  <p:tag name="ORIGINALWIDTH" val=" 4.442552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24862"/>
  <p:tag name="ORIGINALWIDTH" val=" 116.4123"/>
  <p:tag name="OUTPUTTYPE" val="SVG"/>
  <p:tag name="IGUANATEXVERSION" val="162"/>
  <p:tag name="LATEXADDIN" val="\documentclass{article}&#10;\usepackage{amsmath}&#10;\pagestyle{empty}&#10;\begin{document}&#10;&#10;$\ln(10^{10}A_s)=3.044\pm0.014$&#10;&#10;&#10;\end{document}"/>
  <p:tag name="IGUANATEXSIZE" val="24"/>
  <p:tag name="IGUANATEXCURSOR" val="11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09"/>
  <p:tag name="ORIGINALWIDTH" val=" 1.053117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0558"/>
  <p:tag name="ORIGINALWIDTH" val=" 2.945013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17684"/>
  <p:tag name="ORIGINALWIDTH" val=" 3.672703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9606"/>
  <p:tag name="ORIGINALWIDTH" val=" 7.113298"/>
  <p:tag name="LATEXADDIN" val="\documentclass{article}&#10;\usepackage{amsmath}&#10;\pagestyle{empty}&#10;\begin{document}&#10;&#10;&#10;$P_m(k,t)\propto &#10;    \begin{cases} &#10;        k^{n_s} &amp; k &lt; k_{\mathrm{eq}} \\&#10;        k^{n_s-4}\ln^2\left(\frac{k}{k_\mathrm{eq}}\right) &amp; k &gt; k_{\mathrm{eq}}&#10;    \end{cases}$&#10;&#10;\end{document}"/>
  <p:tag name="IGUANATEXSIZE" val="18"/>
  <p:tag name="IGUANATEXCURSOR" val="156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9816"/>
  <p:tag name="ORIGINALWIDTH" val=" 6.401968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82284"/>
  <p:tag name="ORIGINALWIDTH" val=" 2.31133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54768"/>
  <p:tag name="ORIGINALWIDTH" val=" 1.165617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95013"/>
  <p:tag name="ORIGINALWIDTH" val=" 3.05848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82284"/>
  <p:tag name="ORIGINALWIDTH" val=" 2.31133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76641"/>
  <p:tag name="ORIGINALWIDTH" val=" 6.635083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231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63696"/>
  <p:tag name="ORIGINALWIDTH" val=" 5.150656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9816"/>
  <p:tag name="ORIGINALWIDTH" val=" 4.26098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3832"/>
  <p:tag name="ORIGINALWIDTH" val=" 2.206693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31715"/>
  <p:tag name="ORIGINALWIDTH" val=" 6.087139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4418"/>
  <p:tag name="ORIGINALWIDTH" val=" 2.991776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92651"/>
  <p:tag name="ORIGINALWIDTH" val=" 3.730971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2313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9816"/>
  <p:tag name="ORIGINALWIDTH" val=" 4.26098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3832"/>
  <p:tag name="ORIGINALWIDTH" val=" 2.206693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389327"/>
  <p:tag name="ORIGINALWIDTH" val=" 4.714305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62467"/>
  <p:tag name="ORIGINALWIDTH" val=" 3.417148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8311"/>
  <p:tag name="ORIGINALWIDTH" val=" 2.21168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7935"/>
  <p:tag name="ORIGINALWIDTH" val=" 5.011199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3263"/>
  <p:tag name="ORIGINALWIDTH" val=" 3.082415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77822"/>
  <p:tag name="ORIGINALWIDTH" val=" 3.785783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69991"/>
  <p:tag name="ORIGINALWIDTH" val=" 3.431103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52318"/>
  <p:tag name="ORIGINALWIDTH" val=" 11.34064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5479"/>
  <p:tag name="ORIGINALWIDTH" val=" 4.401312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69991"/>
  <p:tag name="ORIGINALWIDTH" val=" 3.431103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67979"/>
  <p:tag name="ORIGINALWIDTH" val=" 2.400963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2564"/>
  <p:tag name="ORIGINALWIDTH" val=" 2.993745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77822"/>
  <p:tag name="ORIGINALWIDTH" val=" 3.785783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31715"/>
  <p:tag name="ORIGINALWIDTH" val=" 6.08713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17"/>
  <p:tag name="ORIGINALWIDTH" val=" 4.513036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4418"/>
  <p:tag name="ORIGINALWIDTH" val=" 2.991776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92651"/>
  <p:tag name="ORIGINALWIDTH" val=" 3.730971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31982"/>
  <p:tag name="ORIGINALWIDTH" val=" 190.631"/>
  <p:tag name="OUTPUTTYPE" val="SVG"/>
  <p:tag name="IGUANATEXVERSION" val="162"/>
  <p:tag name="LATEXADDIN" val="\documentclass{article}&#10;\usepackage{amsmath}&#10;\pagestyle{empty}&#10;\begin{document}&#10;&#10;$\sigma^2(M,z)=\frac{1}{2\pi^2}\int_0^\infty k^2\,P_m(k,z)\,W^2(k,M)\,\mathrm{d}k$&#10;&#10;&#10;\end{document}"/>
  <p:tag name="IGUANATEXSIZE" val="24"/>
  <p:tag name="IGUANATEXCURSOR" val="16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2313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9.13655"/>
  <p:tag name="ORIGINALWIDTH" val=" 145.9936"/>
  <p:tag name="OUTPUTTYPE" val="SVG"/>
  <p:tag name="IGUANATEXVERSION" val="162"/>
  <p:tag name="LATEXADDIN" val="\documentclass{article}&#10;\usepackage{amsmath}&#10;\pagestyle{empty}&#10;\begin{document}&#10;&#10;$\frac{\mathrm{d}\bar{n}}{\mathrm{d}M}=-\sqrt{\frac{2}{\pi}}\,\nu\,\mathrm{exp}\left[-\frac{\nu^2}{2}\right]\frac{\bar{\rho}}{M^2}\frac{\mathrm{d}\ln\sigma}{\mathrm{d}\ln M}$&#10;&#10;&#10;\end{document}"/>
  <p:tag name="IGUANATEXSIZE" val="24"/>
  <p:tag name="IGUANATEXCURSOR" val="11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9.13655"/>
  <p:tag name="ORIGINALWIDTH" val=" 243.2103"/>
  <p:tag name="OUTPUTTYPE" val="SVG"/>
  <p:tag name="IGUANATEXVERSION" val="162"/>
  <p:tag name="LATEXADDIN" val="\documentclass{article}&#10;\usepackage{amsmath}&#10;\pagestyle{empty}&#10;\begin{document}&#10;&#10;$\frac{\mathrm{d}\bar{n}}{\mathrm{d}M}=-A\,\sqrt{\frac{2}{\pi}}\left[1+(a\,\nu^2)^{-p}\right]\sqrt{a\,\nu^2}\:\mathrm{exp}\left[-\frac{a\,\nu^2}{2}\right]\frac{\bar{\rho}}{M^2}\frac{\mathrm{d}\ln\sigma}{\mathrm{d}\ln M}$&#10;&#10;&#10;\end{document}"/>
  <p:tag name="IGUANATEXSIZE" val="24"/>
  <p:tag name="IGUANATEXCURSOR" val="30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31004"/>
  <p:tag name="LATEXADDIN" val="\documentclass{article}&#10;\usepackage{amsmath}&#10;\pagestyle{empty}&#10;\begin{document}&#10;&#10;$\frac{\mathrm{d}\bar{n}}{\mathrm{d}M}=-A\,\sqrt{\frac{2}{\pi}}\left[1+(a\,\nu^2)^{-p}\right]\sqrt{a\,\nu^2}\:\mathrm{exp}\left[-\frac{a\,\nu^2}{2}\right]\frac{\bar{\rho}}{M^2}\frac{\mathrm{d}\ln\sigma}{\mathrm{d}\ln M}$&#10;&#10;&#10;\end{document}"/>
  <p:tag name="IGUANATEXSIZE" val="24"/>
  <p:tag name="IGUANATEXCURSOR" val="30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6017"/>
  <p:tag name="ORIGINALWIDTH" val=" 2.77559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6247"/>
  <p:tag name="ORIGINALWIDTH" val=" 4.260991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2.74527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31004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34121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28379"/>
  <p:tag name="ORIGINALWIDTH" val=" 6.625131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918"/>
  <p:tag name="ORIGINALWIDTH" val=" 6.087172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54"/>
  <p:tag name="ORIGINALWIDTH" val=" 6.626804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30446"/>
  <p:tag name="ORIGINALWIDTH" val=" 6.8343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7992"/>
  <p:tag name="ORIGINALWIDTH" val=" 9.065977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7.300065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82415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4.909055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4.17733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44291"/>
  <p:tag name="ORIGINALWIDTH" val=" 1.912795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1549"/>
  <p:tag name="ORIGINALWIDTH" val=" 3.287664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1549"/>
  <p:tag name="ORIGINALWIDTH" val=" 6.625131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37772"/>
  <p:tag name="ORIGINALWIDTH" val=" 2.311319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82743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1115"/>
  <p:tag name="ORIGINALWIDTH" val=" 4.56286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6942"/>
  <p:tag name="ORIGINALWIDTH" val=" 4.692388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8241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37772"/>
  <p:tag name="ORIGINALWIDTH" val=" 2.311319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559383"/>
  <p:tag name="ORIGINALWIDTH" val=" 4.714304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2894"/>
  <p:tag name="ORIGINALWIDTH" val=" 3.891404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44291"/>
  <p:tag name="ORIGINALWIDTH" val=" 1.912795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37772"/>
  <p:tag name="ORIGINALWIDTH" val=" 7.770833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6.95144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1115"/>
  <p:tag name="ORIGINALWIDTH" val=" 4.56286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09"/>
  <p:tag name="ORIGINALWIDTH" val=" 1.053117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6942"/>
  <p:tag name="ORIGINALWIDTH" val=" 4.692388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82415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386"/>
  <p:tag name="ORIGINALWIDTH" val=" 3.855512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72802"/>
  <p:tag name="ORIGINALWIDTH" val=" 5.021161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0229"/>
  <p:tag name="ORIGINALWIDTH" val=" 4.911549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6955"/>
  <p:tag name="ORIGINALWIDTH" val=" 2.261516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918"/>
  <p:tag name="ORIGINALWIDTH" val=" 6.087172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6247"/>
  <p:tag name="ORIGINALWIDTH" val=" 3.55666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584547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55774"/>
  <p:tag name="ORIGINALWIDTH" val=" 2.480676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82743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4.0293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82415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6955"/>
  <p:tag name="ORIGINALWIDTH" val=" 2.261516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6017"/>
  <p:tag name="ORIGINALWIDTH" val=" 2.77559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8169"/>
  <p:tag name="ORIGINALWIDTH" val=" 3.563615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2.23333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3412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55774"/>
  <p:tag name="ORIGINALWIDTH" val=" 2.480676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31004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1502"/>
  <p:tag name="ORIGINALWIDTH" val=" 1.569094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82743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737959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4.037828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22.12218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31004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1502"/>
  <p:tag name="ORIGINALWIDTH" val=" 1.569094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737959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34121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43865"/>
  <p:tag name="LATEXADDIN" val="\documentclass{article}&#10;\usepackage{amsmath}&#10;\pagestyle{empty}&#10;\begin{document}&#10;&#10;$\frac{\mathrm{d}\bar{n}}{\mathrm{d}M}=-\sqrt{\frac{2}{\pi}}\,\nu\,\mathrm{exp}\left[-\frac{\nu^2}{2}\right]\frac{\bar{\rho}}{M^2}\frac{\mathrm{d}\ln\sigma}{\mathrm{d}\ln M}$&#10;&#10;&#10;\end{document}"/>
  <p:tag name="IGUANATEXSIZE" val="24"/>
  <p:tag name="IGUANATEXCURSOR" val="11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6017"/>
  <p:tag name="ORIGINALWIDTH" val=" 2.785138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6247"/>
  <p:tag name="ORIGINALWIDTH" val=" 4.275689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568439"/>
  <p:tag name="ORIGINALWIDTH" val=" 90.00137"/>
  <p:tag name="OUTPUTTYPE" val="SVG"/>
  <p:tag name="IGUANATEXVERSION" val="162"/>
  <p:tag name="LATEXADDIN" val="\documentclass{article}&#10;\usepackage{amsmath}&#10;\pagestyle{empty}&#10;\begin{document}&#10;&#10;&#10;$n_s=0.9649\pm0.0042$&#10;&#10;\end{document}"/>
  <p:tag name="IGUANATEXSIZE" val="24"/>
  <p:tag name="IGUANATEXCURSOR" val="10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5479"/>
  <p:tag name="ORIGINALWIDTH" val=" 4.401312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2.78924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43865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59743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28379"/>
  <p:tag name="ORIGINALWIDTH" val=" 6.647998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918"/>
  <p:tag name="ORIGINALWIDTH" val=" 6.108136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7992"/>
  <p:tag name="ORIGINALWIDTH" val=" 9.097243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7.325262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9304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4.925984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4.19173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54"/>
  <p:tag name="ORIGINALWIDTH" val=" 3.96414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6942"/>
  <p:tag name="ORIGINALWIDTH" val=" 4.708563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386"/>
  <p:tag name="ORIGINALWIDTH" val=" 3.868832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72802"/>
  <p:tag name="ORIGINALWIDTH" val=" 5.038451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0229"/>
  <p:tag name="ORIGINALWIDTH" val=" 4.92851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6955"/>
  <p:tag name="ORIGINALWIDTH" val=" 2.269291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918"/>
  <p:tag name="ORIGINALWIDTH" val=" 6.108136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596916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55774"/>
  <p:tag name="ORIGINALWIDTH" val=" 2.489239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8.376017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23556"/>
  <p:tag name="ORIGINALWIDTH" val=" 3.093045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9977"/>
  <p:tag name="ORIGINALWIDTH" val=" 2.21168"/>
  <p:tag name="LATEXADDIN" val="\documentclass{article}&#10;\usepackage{amsmath}&#10;\pagestyle{empty}&#10;\begin{document}&#10;&#10;$\ln(10^{10}A_s)=3.044\pm0.014$&#10;&#10;&#10;\end{document}"/>
  <p:tag name="IGUANATEXSIZE" val="24"/>
  <p:tag name="IGUANATEXCURSOR" val="11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66955"/>
  <p:tag name="ORIGINALWIDTH" val=" 2.269291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6017"/>
  <p:tag name="ORIGINALWIDTH" val=" 2.785138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8169"/>
  <p:tag name="ORIGINALWIDTH" val=" 3.575918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12.27552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59743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55774"/>
  <p:tag name="ORIGINALWIDTH" val=" 2.489239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4386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1502"/>
  <p:tag name="ORIGINALWIDTH" val=" 1.574508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750853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4.05177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03313"/>
  <p:tag name="ORIGINALWIDTH" val=" 5.011188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5059"/>
  <p:tag name="ORIGINALWIDTH" val=" 22.19846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141"/>
  <p:tag name="ORIGINALWIDTH" val=" 3.743865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1502"/>
  <p:tag name="ORIGINALWIDTH" val=" 1.574508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03609"/>
  <p:tag name="ORIGINALWIDTH" val=" 3.750853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1581"/>
  <p:tag name="ORIGINALWIDTH" val=" 7.459743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77"/>
  <p:tag name="ORIGINALWIDTH" val=" 5.277133"/>
  <p:tag name="LATEXADDIN" val="\documentclass{article}&#10;\usepackage{amsmath}&#10;\pagestyle{empty}&#10;\begin{document}&#10;&#10;$\sigma^2(M,z)=\frac{1}{2\pi^2}\int_0^\infty k^2\,P_m(k,z)\,W^2(k,M)\,\mathrm{d}k$&#10;&#10;&#10;\end{document}"/>
  <p:tag name="IGUANATEXSIZE" val="24"/>
  <p:tag name="IGUANATEXCURSOR" val="16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3.08645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9.995604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06"/>
  <p:tag name="ORIGINALWIDTH" val=" 1.167126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77"/>
  <p:tag name="ORIGINALWIDTH" val=" 2.311319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58"/>
  <p:tag name="ORIGINALWIDTH" val=" 4.229659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33825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2.541798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8"/>
  <p:tag name="ORIGINALWIDTH" val=" 12.78524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3.0864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4.182775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17552"/>
  <p:tag name="ORIGINALWIDTH" val=" 2.483924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06847"/>
  <p:tag name="ORIGINALWIDTH" val=" 5.516535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77"/>
  <p:tag name="ORIGINALWIDTH" val=" 6.871227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497"/>
  <p:tag name="ORIGINALWIDTH" val=" 3.287664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12"/>
  <p:tag name="ORIGINALWIDTH" val=" 3.240092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18963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3.08645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7.122604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77"/>
  <p:tag name="ORIGINALWIDTH" val=" 6.410367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18963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06"/>
  <p:tag name="ORIGINALWIDTH" val=" 1.167126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58"/>
  <p:tag name="ORIGINALWIDTH" val=" 4.229659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6"/>
  <p:tag name="ORIGINALWIDTH" val=" 4.194258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9.905839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3.0864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18963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06"/>
  <p:tag name="ORIGINALWIDTH" val=" 1.167126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9.995604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"/>
  <p:tag name="ORIGINALWIDTH" val=" 2.314337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917979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54"/>
  <p:tag name="ORIGINALWIDTH" val=" 4.518963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24278"/>
  <p:tag name="ORIGINALWIDTH" val=" 43.64488"/>
  <p:tag name="OUTPUTTYPE" val="SVG"/>
  <p:tag name="IGUANATEXVERSION" val="162"/>
  <p:tag name="LATEXADDIN" val="\documentclass{article}&#10;\usepackage{amsmath}&#10;\pagestyle{empty}&#10;\begin{document}&#10;&#10;&#10;$8\,h^{-1}\,\mathrm{Mpc}$&#10;&#10;\end{document}"/>
  <p:tag name="IGUANATEXSIZE" val="24"/>
  <p:tag name="IGUANATEXCURSOR" val="10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0144"/>
  <p:tag name="ORIGINALWIDTH" val=" 2.538451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27769"/>
  <p:tag name="ORIGINALWIDTH" val=" 8.676299"/>
  <p:tag name="OUTPUTTYPE" val="SVG"/>
  <p:tag name="IGUANATEXVERSION" val="162"/>
  <p:tag name="LATEXADDIN" val="\documentclass{article}&#10;\usepackage{amsmath}&#10;\pagestyle{empty}&#10;\begin{document}&#10;&#10;$\sigma_8$&#10;&#10;&#10;\end{document}"/>
  <p:tag name="IGUANATEXSIZE" val="30"/>
  <p:tag name="IGUANATEXCURSOR" val="9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527362"/>
  <p:tag name="ORIGINALWIDTH" val=" 80.20058"/>
  <p:tag name="OUTPUTTYPE" val="SVG"/>
  <p:tag name="IGUANATEXVERSION" val="162"/>
  <p:tag name="LATEXADDIN" val="\documentclass{article}&#10;\usepackage{amsmath}&#10;\pagestyle{empty}&#10;\begin{document}&#10;&#10;&#10;$\sigma_8=0.811\pm0.006$&#10;&#10;\end{document}"/>
  <p:tag name="IGUANATEXSIZE" val="24"/>
  <p:tag name="IGUANATEXCURSOR" val="106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76"/>
  <p:tag name="ORIGINALWIDTH" val=" 5.27021"/>
  <p:tag name="LATEXADDIN" val="\documentclass{article}&#10;\usepackage{amsmath}&#10;\pagestyle{empty}&#10;\begin{document}&#10;&#10;&#10;$\sigma_8=0.811\pm0.006$&#10;&#10;\end{document}"/>
  <p:tag name="IGUANATEXSIZE" val="24"/>
  <p:tag name="IGUANATEXCURSOR" val="106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1916"/>
  <p:tag name="ORIGINALWIDTH" val=" 3.20794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101"/>
  <p:tag name="ORIGINALWIDTH" val=" 6.625131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94258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09"/>
  <p:tag name="ORIGINALWIDTH" val=" 1.05603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34481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54"/>
  <p:tag name="ORIGINALWIDTH" val=" 3.287664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54"/>
  <p:tag name="ORIGINALWIDTH" val=" 3.28766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28"/>
  <p:tag name="ORIGINALWIDTH" val=" 3.23586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54"/>
  <p:tag name="ORIGINALWIDTH" val=" 6.645078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94258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09"/>
  <p:tag name="ORIGINALWIDTH" val=" 1.056037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94258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94258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71"/>
  <p:tag name="ORIGINALWIDTH" val=" 4.134481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5.138478"/>
  <p:tag name="LATEXADDIN" val="\documentclass{article}&#10;\usepackage{amsmath}&#10;\pagestyle{empty}&#10;\begin{document}&#10;&#10;$\sigma_8$&#10;&#10;&#10;\end{document}"/>
  <p:tag name="IGUANATEXSIZE" val="30"/>
  <p:tag name="IGUANATEXCURSOR" val="9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05"/>
  <p:tag name="ORIGINALWIDTH" val=" 3.127769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82907"/>
  <p:tag name="ORIGINALWIDTH" val=" 4.157972"/>
  <p:tag name="LATEXADDIN" val="\documentclass{article}&#10;\usepackage{amsmath}&#10;\pagestyle{empty}&#10;\begin{document}&#10;&#10;&#10;$8\,h^{-1}\,\mathrm{Mpc}$&#10;&#10;\end{document}"/>
  <p:tag name="IGUANATEXSIZE" val="24"/>
  <p:tag name="IGUANATEXCURSOR" val="10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64"/>
  <p:tag name="ORIGINALWIDTH" val=" 4.919422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899"/>
  <p:tag name="ORIGINALWIDTH" val=" 6.83435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331693"/>
  <p:tag name="ORIGINALWIDTH" val=" 4.741076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52887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5"/>
  <p:tag name="ORIGINALWIDTH" val=" 8.436188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821"/>
  <p:tag name="ORIGINALWIDTH" val=" 4.939468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3"/>
  <p:tag name="ORIGINALWIDTH" val=" 3.817322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6.38494"/>
  <p:tag name="ORIGINALWIDTH" val=" 225.0234"/>
  <p:tag name="OUTPUTTYPE" val="SVG"/>
  <p:tag name="IGUANATEXVERSION" val="162"/>
  <p:tag name="LATEXADDIN" val="\documentclass{article}&#10;\usepackage{amsmath}&#10;\pagestyle{empty}&#10;\begin{document}&#10;&#10;&#10;$\sigma_{\mathrm{DM}-\mathrm{neu}}\simeq\frac{g^4}{4\pi\,m_{\mathrm{DM}}^2}\simeq3\times10^{-33}\left(\frac{g}{0.1}\right)^4\left(\frac{m_{\mathrm{DM}}}{\mathrm{GeV}}\right)^{-2}\mathrm{cm}^{2}$&#10;&#10;\end{document}"/>
  <p:tag name="IGUANATEXSIZE" val="24"/>
  <p:tag name="IGUANATEXCURSOR" val="11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5.07326"/>
  <p:tag name="ORIGINALWIDTH" val=" 173.1764"/>
  <p:tag name="OUTPUTTYPE" val="SVG"/>
  <p:tag name="IGUANATEXVERSION" val="162"/>
  <p:tag name="LATEXADDIN" val="\documentclass{article}&#10;\usepackage{amsmath}&#10;\pagestyle{empty}&#10;\begin{document}&#10;&#10;&#10;$u_{\mathrm{DM}-\nu}\equiv u_{\mathrm{DM}-\mathrm{h}}\equiv \frac{\sigma_{\mathrm{DM}-\mathrm{neu}}}{\sigma_T}\,\left[\frac{m_{\mathrm{DM}}}{100\,\mathrm{GeV}}\right]^{-1}$&#10;&#10;\end{document}"/>
  <p:tag name="IGUANATEXSIZE" val="24"/>
  <p:tag name="IGUANATEXCURSOR" val="14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59961"/>
  <p:tag name="ORIGINALWIDTH" val=" 121.7119"/>
  <p:tag name="OUTPUTTYPE" val="SVG"/>
  <p:tag name="IGUANATEXVERSION" val="162"/>
  <p:tag name="LATEXADDIN" val="\documentclass{article}&#10;\usepackage{amsmath}&#10;\pagestyle{empty}&#10;\begin{document}&#10;&#10;$C_{\mathrm{DM}-\mathrm{h}}=a\,u_{\mathrm{DM}-\mathrm{h}}\frac{\sigma_T\,\rho_{\mathrm{DM}}}{100\,\mathrm{GeV}}\frac{q^2}{\epsilon^2}$&#10;&#10;&#10;\end{document}"/>
  <p:tag name="IGUANATEXSIZE" val="24"/>
  <p:tag name="IGUANATEXCURSOR" val="21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112434"/>
  <p:tag name="ORIGINALWIDTH" val=" 23.64964"/>
  <p:tag name="OUTPUTTYPE" val="SVG"/>
  <p:tag name="IGUANATEXVERSION" val="162"/>
  <p:tag name="LATEXADDIN" val="\documentclass{article}&#10;\usepackage{amsmath}&#10;\pagestyle{empty}&#10;\begin{document}&#10;&#10;$q\ll\epsilon$&#10;&#10;&#10;\end{document}"/>
  <p:tag name="IGUANATEXSIZE" val="24"/>
  <p:tag name="IGUANATEXCURSOR" val="9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49091"/>
  <p:tag name="ORIGINALWIDTH" val=" 100.9967"/>
  <p:tag name="OUTPUTTYPE" val="SVG"/>
  <p:tag name="IGUANATEXVERSION" val="162"/>
  <p:tag name="LATEXADDIN" val="\documentclass{article}&#10;\usepackage{amsmath}&#10;\pagestyle{empty}&#10;\begin{document}&#10;$\mu'_{\mathrm{DM}-\nu}\equiv a\,n_{\mathrm{DM}}\,\sigma_{\mathrm{DM}-\nu}$&#10;&#10;&#10;&#10;\end{document}"/>
  <p:tag name="IGUANATEXSIZE" val="24"/>
  <p:tag name="IGUANATEXCURSOR" val="15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3.96665"/>
  <p:tag name="OUTPUTTYPE" val="SVG"/>
  <p:tag name="IGUANATEXVERSION" val="162"/>
  <p:tag name="LATEXADDIN" val="\documentclass{article}&#10;\usepackage{amsmath}&#10;\pagestyle{empty}&#10;\begin{document}&#10;&#10;$P_\Phi(k)$&#10;&#10;&#10;\end{document}"/>
  <p:tag name="IGUANATEXSIZE" val="28"/>
  <p:tag name="IGUANATEXCURSOR" val="9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2231"/>
  <p:tag name="ORIGINALWIDTH" val=" 2.782546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96"/>
  <p:tag name="ORIGINALWIDTH" val=" 5.41309"/>
  <p:tag name="LATEXADDIN" val="\documentclass{article}&#10;\usepackage{amsmath}&#10;\pagestyle{empty}&#10;\begin{document}&#10;$\mu'_{\mathrm{DM}-\nu}\equiv a\,n_{\mathrm{DM}}\,\sigma_{\mathrm{DM}-\nu}$&#10;&#10;&#10;&#10;\end{document}"/>
  <p:tag name="IGUANATEXSIZE" val="24"/>
  <p:tag name="IGUANATEXCURSOR" val="15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94554"/>
  <p:tag name="ORIGINALWIDTH" val=" 1.754757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5.110498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6.312959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94751"/>
  <p:tag name="ORIGINALWIDTH" val=" 4.725984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41"/>
  <p:tag name="ORIGINALWIDTH" val=" 3.593405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0892"/>
  <p:tag name="ORIGINALWIDTH" val=" 6.661515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4.57418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17"/>
  <p:tag name="ORIGINALWIDTH" val=" 5.41309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5.110498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77"/>
  <p:tag name="ORIGINALWIDTH" val=" 2.311319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6.312959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03543"/>
  <p:tag name="ORIGINALWIDTH" val=" 5.283267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5.110498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1358"/>
  <p:tag name="ORIGINALWIDTH" val=" 6.312959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94751"/>
  <p:tag name="ORIGINALWIDTH" val=" 4.725984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41"/>
  <p:tag name="ORIGINALWIDTH" val=" 3.593405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8812"/>
  <p:tag name="ORIGINALWIDTH" val=" 4.104593"/>
  <p:tag name="LATEXADDIN" val="\documentclass{article}&#10;\usepackage{amsmath}&#10;\pagestyle{empty}&#10;\begin{document}&#10;&#10;$q\ll\epsilon$&#10;&#10;&#10;\end{document}"/>
  <p:tag name="IGUANATEXSIZE" val="24"/>
  <p:tag name="IGUANATEXCURSOR" val="9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6128"/>
  <p:tag name="ORIGINALWIDTH" val=" 8.856758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011"/>
  <p:tag name="ORIGINALWIDTH" val=" 3.27769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72145"/>
  <p:tag name="ORIGINALWIDTH" val=" 7.087959"/>
  <p:tag name="LATEXADDIN" val="\documentclass{article}&#10;\usepackage{amsmath}&#10;\pagestyle{empty}&#10;\begin{document}&#10;&#10;$C_{\mathrm{DM}-\mathrm{h}}=a\,u_{\mathrm{DM}-\mathrm{h}}\frac{\sigma_T\,\rho_{\mathrm{DM}}}{100\,\mathrm{GeV}}\frac{q^2}{\epsilon^2}$&#10;&#10;&#10;\end{document}"/>
  <p:tag name="IGUANATEXSIZE" val="24"/>
  <p:tag name="IGUANATEXCURSOR" val="21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25262"/>
  <p:tag name="ORIGINALWIDTH" val=" 6.625131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8163"/>
  <p:tag name="ORIGINALWIDTH" val=" 5.1083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8163"/>
  <p:tag name="ORIGINALWIDTH" val=" 6.310269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78018"/>
  <p:tag name="ORIGINALWIDTH" val=" 4.72395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26247"/>
  <p:tag name="ORIGINALWIDTH" val=" 3.745636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72867"/>
  <p:tag name="ORIGINALWIDTH" val=" 6.638714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3635"/>
  <p:tag name="ORIGINALWIDTH" val=" 4.572211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3635"/>
  <p:tag name="ORIGINALWIDTH" val=" 5.131266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8163"/>
  <p:tag name="ORIGINALWIDTH" val=" 5.1083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8163"/>
  <p:tag name="ORIGINALWIDTH" val=" 6.310269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78018"/>
  <p:tag name="ORIGINALWIDTH" val=" 4.72395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6"/>
  <p:tag name="ORIGINALWIDTH" val=" 4.134481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26247"/>
  <p:tag name="ORIGINALWIDTH" val=" 3.745636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3038"/>
  <p:tag name="ORIGINALWIDTH" val=" 4.046128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22408"/>
  <p:tag name="ORIGINALWIDTH" val=" 4.197867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9409"/>
  <p:tag name="ORIGINALWIDTH" val=" 3.570932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62992"/>
  <p:tag name="ORIGINALWIDTH" val=" 4.098032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62992"/>
  <p:tag name="ORIGINALWIDTH" val=" 5.041437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55774"/>
  <p:tag name="ORIGINALWIDTH" val=" 29.02838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332"/>
  <p:tag name="ORIGINALWIDTH" val=" 2.543668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5282"/>
  <p:tag name="ORIGINALWIDTH" val=" 3.242487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5282"/>
  <p:tag name="ORIGINALWIDTH" val=" 3.242487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08038"/>
  <p:tag name="ORIGINALWIDTH" val=" 1.056037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32119"/>
  <p:tag name="ORIGINALWIDTH" val=" 5.255053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36844"/>
  <p:tag name="ORIGINALWIDTH" val=" 2.9979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90157"/>
  <p:tag name="ORIGINALWIDTH" val=" 5.450722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07447"/>
  <p:tag name="ORIGINALWIDTH" val=" 3.144652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6771"/>
  <p:tag name="ORIGINALWIDTH" val=" 2.485761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55774"/>
  <p:tag name="ORIGINALWIDTH" val=" 7.805905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3038"/>
  <p:tag name="ORIGINALWIDTH" val=" 2.501739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6771"/>
  <p:tag name="ORIGINALWIDTH" val=" 2.485761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58"/>
  <p:tag name="ORIGINALWIDTH" val=" 5.120768"/>
  <p:tag name="LATEXADDIN" val="\documentclass{article}&#10;\usepackage{amsmath}&#10;\pagestyle{empty}&#10;\begin{document}&#10;&#10;&#10;$u_{\mathrm{DM}-\nu}\equiv u_{\mathrm{DM}-\mathrm{h}}\equiv \frac{\sigma_{\mathrm{DM}-\mathrm{neu}}}{\sigma_T}\,\left[\frac{m_{\mathrm{DM}}}{100\,\mathrm{GeV}}\right]^{-1}$&#10;&#10;\end{document}"/>
  <p:tag name="IGUANATEXSIZE" val="24"/>
  <p:tag name="IGUANATEXCURSOR" val="142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23"/>
  <p:tag name="ORIGINALWIDTH" val=" 5.097867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6"/>
  <p:tag name="ORIGINALWIDTH" val=" 4.194258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23"/>
  <p:tag name="ORIGINALWIDTH" val=" 6.297375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95"/>
  <p:tag name="ORIGINALWIDTH" val=" 4.714304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584547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64009"/>
  <p:tag name="ORIGINALWIDTH" val=" 6.645078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58"/>
  <p:tag name="ORIGINALWIDTH" val=" 5.120768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23"/>
  <p:tag name="ORIGINALWIDTH" val=" 5.097867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23"/>
  <p:tag name="ORIGINALWIDTH" val=" 6.297375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95"/>
  <p:tag name="ORIGINALWIDTH" val=" 4.714304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39829"/>
  <p:tag name="ORIGINALWIDTH" val=" 3.737959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64009"/>
  <p:tag name="ORIGINALWIDTH" val=" 6.645078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38123"/>
  <p:tag name="ORIGINALWIDTH" val=" 4.413419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4.037828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02231"/>
  <p:tag name="ORIGINALWIDTH" val=" 4.08963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02231"/>
  <p:tag name="ORIGINALWIDTH" val=" 5.031102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8937"/>
  <p:tag name="ORIGINALWIDTH" val=" 3.800722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739"/>
  <p:tag name="ORIGINALWIDTH" val=" 2.993766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86417"/>
  <p:tag name="ORIGINALWIDTH" val=" 2.400984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29"/>
  <p:tag name="ORIGINALWIDTH" val=" 2.993766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8"/>
  <p:tag name="ORIGINALWIDTH" val=" 31.952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4.037828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62369"/>
  <p:tag name="ORIGINALWIDTH" val=" 4.18927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38123"/>
  <p:tag name="ORIGINALWIDTH" val=" 4.413419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4518"/>
  <p:tag name="ORIGINALWIDTH" val=" 1.912795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77"/>
  <p:tag name="ORIGINALWIDTH" val=" 6.401968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02231"/>
  <p:tag name="ORIGINALWIDTH" val=" 4.089632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02231"/>
  <p:tag name="ORIGINALWIDTH" val=" 5.031102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8"/>
  <p:tag name="ORIGINALWIDTH" val=" 28.96903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2.538451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12"/>
  <p:tag name="ORIGINALWIDTH" val=" 3.23586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12"/>
  <p:tag name="ORIGINALWIDTH" val=" 3.23586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206"/>
  <p:tag name="ORIGINALWIDTH" val=" 5.244324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2"/>
  <p:tag name="ORIGINALWIDTH" val=" 2.991765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497"/>
  <p:tag name="ORIGINALWIDTH" val=" 6.645078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2592"/>
  <p:tag name="ORIGINALWIDTH" val=" 5.4396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4518"/>
  <p:tag name="ORIGINALWIDTH" val=" 1.912795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95"/>
  <p:tag name="ORIGINALWIDTH" val=" 4.714304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"/>
  <p:tag name="ORIGINALWIDTH" val=" 2.538451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7395"/>
  <p:tag name="ORIGINALWIDTH" val=" 5.264403"/>
  <p:tag name="LATEXADDIN" val="\documentclass{article}&#10;\usepackage{amsmath}&#10;\pagestyle{empty}&#10;\begin{document}&#10;&#10;&#10;$\sigma_{\mathrm{DM}-\mathrm{neu}}\simeq\frac{g^4}{4\pi\,m_{\mathrm{DM}}^2}\simeq3\times10^{-33}\left(\frac{g}{0.1}\right)^4\left(\frac{m_{\mathrm{DM}}}{\mathrm{GeV}}\right)^{-2}\mathrm{cm}^{2}$&#10;&#10;\end{document}"/>
  <p:tag name="IGUANATEXSIZE" val="24"/>
  <p:tag name="IGUANATEXCURSOR" val="11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3032"/>
  <p:tag name="ORIGINALWIDTH" val=" 5.092224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3032"/>
  <p:tag name="ORIGINALWIDTH" val=" 6.290387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316601"/>
  <p:tag name="ORIGINALWIDTH" val=" 4.709088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85007"/>
  <p:tag name="ORIGINALWIDTH" val=" 3.733825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86515"/>
  <p:tag name="ORIGINALWIDTH" val=" 2.98845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6"/>
  <p:tag name="ORIGINALWIDTH" val=" 4.194258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269"/>
  <p:tag name="ORIGINALWIDTH" val=" 3.733825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38582"/>
  <p:tag name="ORIGINALWIDTH" val=" 6.63773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5814"/>
  <p:tag name="ORIGINALWIDTH" val=" 3.434285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3163"/>
  <p:tag name="ORIGINALWIDTH" val=" 2.756594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67454"/>
  <p:tag name="ORIGINALWIDTH" val=" 28.70135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06"/>
  <p:tag name="ORIGINALWIDTH" val=" 3.413386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85007"/>
  <p:tag name="ORIGINALWIDTH" val=" 4.172703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269"/>
  <p:tag name="ORIGINALWIDTH" val=" 6.394882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998"/>
  <p:tag name="ORIGINALWIDTH" val=" 2.477953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02165"/>
  <p:tag name="ORIGINALWIDTH" val=" 4.085138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5.81918"/>
  <p:tag name="OUTPUTTYPE" val="SVG"/>
  <p:tag name="IGUANATEXVERSION" val="162"/>
  <p:tag name="LATEXADDIN" val="\documentclass{article}&#10;\usepackage{amsmath}&#10;\pagestyle{empty}&#10;\begin{document}&#10;&#10;$P_m(k)$&#10;&#10;&#10;\end{document}"/>
  <p:tag name="IGUANATEXSIZE" val="28"/>
  <p:tag name="IGUANATEXCURSOR" val="8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08038"/>
  <p:tag name="ORIGINALWIDTH" val=" 1.056037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02165"/>
  <p:tag name="ORIGINALWIDTH" val=" 5.025558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38582"/>
  <p:tag name="ORIGINALWIDTH" val=" 6.63773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5269"/>
  <p:tag name="ORIGINALWIDTH" val=" 4.129921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60728"/>
  <p:tag name="ORIGINALWIDTH" val=" 4.806627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3996"/>
  <p:tag name="ORIGINALWIDTH" val=" 3.284022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5269"/>
  <p:tag name="ORIGINALWIDTH" val=" 4.1896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316601"/>
  <p:tag name="ORIGINALWIDTH" val=" 4.709088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979"/>
  <p:tag name="ORIGINALWIDTH" val=" 3.204396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979"/>
  <p:tag name="ORIGINALWIDTH" val=" 3.204396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59386"/>
  <p:tag name="ORIGINALWIDTH" val=" 2.597342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6"/>
  <p:tag name="ORIGINALWIDTH" val=" 4.194258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5814"/>
  <p:tag name="ORIGINALWIDTH" val=" 3.434285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67454"/>
  <p:tag name="ORIGINALWIDTH" val=" 10.29718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979"/>
  <p:tag name="ORIGINALWIDTH" val=" 3.232283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7783792"/>
  <p:tag name="ORIGINALWIDTH" val=" .8010827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94422"/>
  <p:tag name="ORIGINALWIDTH" val=" 2.535663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59386"/>
  <p:tag name="ORIGINALWIDTH" val=" 2.597342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06"/>
  <p:tag name="ORIGINALWIDTH" val=" 3.413386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59386"/>
  <p:tag name="ORIGINALWIDTH" val=" 2.597342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269"/>
  <p:tag name="ORIGINALWIDTH" val=" 6.394882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02165"/>
  <p:tag name="ORIGINALWIDTH" val=" 4.085138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497"/>
  <p:tag name="ORIGINALWIDTH" val=" 3.287664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02165"/>
  <p:tag name="ORIGINALWIDTH" val=" 5.025558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67454"/>
  <p:tag name="ORIGINALWIDTH" val=" 18.47175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3766"/>
  <p:tag name="ORIGINALWIDTH" val=" 5.238517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86515"/>
  <p:tag name="ORIGINALWIDTH" val=" 2.988451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8399"/>
  <p:tag name="ORIGINALWIDTH" val=" 5.433563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59386"/>
  <p:tag name="ORIGINALWIDTH" val=" 2.59734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316601"/>
  <p:tag name="ORIGINALWIDTH" val=" 4.709088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94422"/>
  <p:tag name="ORIGINALWIDTH" val=" 3.079003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38353"/>
  <p:tag name="ORIGINALWIDTH" val=" 3.791535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7395"/>
  <p:tag name="ORIGINALWIDTH" val=" 7.77221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38123"/>
  <p:tag name="ORIGINALWIDTH" val=" 4.413419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94422"/>
  <p:tag name="ORIGINALWIDTH" val=" 3.079003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7.99976"/>
  <p:tag name="ORIGINALWIDTH" val=" 322.7485"/>
  <p:tag name="OUTPUTTYPE" val="SVG"/>
  <p:tag name="IGUANATEXVERSION" val="162"/>
  <p:tag name="LATEXADDIN" val="\documentclass{article}&#10;\usepackage{amsmath}&#10;\pagestyle{empty}&#10;\begin{document}&#10;&#10;&#10;\begin{equation*}&#10;\begin{split}&#10;    \delta_\nu'&amp;=-\frac{4}{3}\theta_\nu-\frac{2}{3}h'\\&#10;    \theta_\nu'&amp;=k^2\left(\frac{1}{4}\delta_\nu-\sigma_\nu\right)-\mu'_{\mathrm{DM}-\nu}(\theta_\nu-\theta_{\mathrm{DM}})\\&#10;    F'_{\nu\,2}&amp;=2\sigma'_\nu=-\frac{3}{5}k\,F_{\nu\,3}+\frac{4}{15}h'+\frac{8}{5}\eta'-\alpha_2\,\mu'_{\mathrm{DM}-\nu}\,\sigma_\nu\\&#10;    F'_{\nu\ell}&amp;=\frac{k}{2\ell+1}\left[\ell F_{\nu(\ell-1)}-(\ell+1)F_{\nu(\ell+1)}\right]-\alpha_\ell\,\mu'_{\mathrm{DM}-\nu}\,F_{\nu\ell}\qquad\quad \mathrm{per}\quad\ell\geq3&#10;\end{split}&#10;\end{equation*}&#10;&#10;\end{document}"/>
  <p:tag name="IGUANATEXSIZE" val="24"/>
  <p:tag name="IGUANATEXCURSOR" val="593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0092"/>
  <p:tag name="ORIGINALWIDTH" val=" 4.087828"/>
  <p:tag name="LATEXADDIN" val="\documentclass{article}&#10;\usepackage{amsmath}&#10;\pagestyle{empty}&#10;\begin{document}&#10;&#10;&#10;\begin{equation*}&#10;\begin{split}&#10;    \delta_\nu'&amp;=-\frac{4}{3}\theta_\nu-\frac{2}{3}h'\\&#10;    \theta_\nu'&amp;=k^2\left(\frac{1}{4}\delta_\nu-\sigma_\nu\right)-\mu'_{\mathrm{DM}-\nu}(\theta_\nu-\theta_{\mathrm{DM}})\\&#10;    F'_{\nu\,2}&amp;=2\sigma'_\nu=-\frac{3}{5}k\,F_{\nu\,3}+\frac{4}{15}h'+\frac{8}{5}\eta'-\alpha_2\,\mu'_{\mathrm{DM}-\nu}\,\sigma_\nu\\&#10;    F'_{\nu\ell}&amp;=\frac{k}{2\ell+1}\left[\ell F_{\nu(\ell-1)}-(\ell+1)F_{\nu(\ell+1)}\right]-\alpha_\ell\,\mu'_{\mathrm{DM}-\nu}\,F_{\nu\ell}\qquad\quad \mathrm{per}\quad\ell\geq3&#10;\end{split}&#10;\end{equation*}&#10;&#10;\end{document}"/>
  <p:tag name="IGUANATEXSIZE" val="24"/>
  <p:tag name="IGUANATEXCURSOR" val="593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43274"/>
  <p:tag name="ORIGINALWIDTH" val=" 6.63028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9461"/>
  <p:tag name="ORIGINALWIDTH" val=" 4.416863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4.98517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4.137664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9387"/>
  <p:tag name="ORIGINALWIDTH" val=" 7.093391"/>
  <p:tag name="LATEXADDIN" val="\documentclass{article}&#10;\usepackage{amsmath}&#10;\pagestyle{empty}&#10;\begin{document}&#10;&#10;&#10;$\mathcal{P}_{\mathcal{R}}(k)=A_s\left(\frac{k}{k_*}\right)^{n_s-1}$&#10;&#10;\end{document}"/>
  <p:tag name="IGUANATEXSIZE" val="28"/>
  <p:tag name="IGUANATEXCURSOR" val="14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70012"/>
  <p:tag name="ORIGINALWIDTH" val=" 4.117749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978149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4.98517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4.137664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9843"/>
  <p:tag name="ORIGINALWIDTH" val=" 4.895439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70012"/>
  <p:tag name="ORIGINALWIDTH" val=" 4.117749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3892"/>
  <p:tag name="ORIGINALWIDTH" val=" 6.388021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43274"/>
  <p:tag name="ORIGINALWIDTH" val=" 6.630282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9843"/>
  <p:tag name="ORIGINALWIDTH" val=" 4.516568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495"/>
  <p:tag name="ORIGINALWIDTH" val=" 3.08481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4.02356"/>
  <p:tag name="ORIGINALWIDTH" val=" 4.90538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29019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4.98517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9461"/>
  <p:tag name="ORIGINALWIDTH" val=" 4.416863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0092"/>
  <p:tag name="ORIGINALWIDTH" val=" 4.087828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5"/>
  <p:tag name="ORIGINALWIDTH" val=" 2.31130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6181"/>
  <p:tag name="ORIGINALWIDTH" val=" 5.274311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4.02356"/>
  <p:tag name="ORIGINALWIDTH" val=" 4.90538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9206"/>
  <p:tag name="ORIGINALWIDTH" val=" 5.403904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5.101804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6.302231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34711"/>
  <p:tag name="ORIGINALWIDTH" val=" 4.717946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11445"/>
  <p:tag name="ORIGINALWIDTH" val=" 4.513049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1398"/>
  <p:tag name="ORIGINALWIDTH" val=" 2.313091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70012"/>
  <p:tag name="ORIGINALWIDTH" val=" 4.117749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70012"/>
  <p:tag name="ORIGINALWIDTH" val=" 4.117749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5.101804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6.302231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1398"/>
  <p:tag name="ORIGINALWIDTH" val=" 2.313091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5"/>
  <p:tag name="ORIGINALWIDTH" val=" 2.311333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495"/>
  <p:tag name="ORIGINALWIDTH" val=" 3.08481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43274"/>
  <p:tag name="ORIGINALWIDTH" val=" 6.630282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978149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6181"/>
  <p:tag name="ORIGINALWIDTH" val=" 5.274311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43274"/>
  <p:tag name="ORIGINALWIDTH" val=" 6.63028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60377"/>
  <p:tag name="ORIGINALWIDTH" val=" 6.625141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4.137664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4.98517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3.978149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9843"/>
  <p:tag name="ORIGINALWIDTH" val=" 4.516568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94685"/>
  <p:tag name="ORIGINALWIDTH" val=" 3.210433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6.630282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9461"/>
  <p:tag name="ORIGINALWIDTH" val=" 4.416863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9.97037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64"/>
  <p:tag name="ORIGINALWIDTH" val=" 7.113302"/>
  <p:tag name="LATEXADDIN" val="\documentclass{article}&#10;\usepackage{amsmath}&#10;\pagestyle{empty}&#10;\begin{document}&#10;&#10;$P_m(k)$&#10;&#10;&#10;\end{document}"/>
  <p:tag name="IGUANATEXSIZE" val="28"/>
  <p:tag name="IGUANATEXCURSOR" val="8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22413"/>
  <p:tag name="ORIGINALWIDTH" val=" 6.834365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29019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3.978149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9843"/>
  <p:tag name="ORIGINALWIDTH" val=" 4.895439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6.630282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4.137664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4.98517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3.978149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9206"/>
  <p:tag name="ORIGINALWIDTH" val=" 4.65613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05"/>
  <p:tag name="ORIGINALWIDTH" val=" 2.782565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6319"/>
  <p:tag name="ORIGINALWIDTH" val=" 5.59334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495"/>
  <p:tag name="ORIGINALWIDTH" val=" 3.08481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9206"/>
  <p:tag name="ORIGINALWIDTH" val=" 5.403904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5.101804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6.302231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34711"/>
  <p:tag name="ORIGINALWIDTH" val=" 4.717946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6181"/>
  <p:tag name="ORIGINALWIDTH" val=" 5.27431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14682"/>
  <p:tag name="ORIGINALWIDTH" val=" 3.785799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8996"/>
  <p:tag name="ORIGINALWIDTH" val=" 2.903346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43274"/>
  <p:tag name="ORIGINALWIDTH" val=" 6.630282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9843"/>
  <p:tag name="ORIGINALWIDTH" val=" 4.516568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249"/>
  <p:tag name="ORIGINALWIDTH" val=" 26.31059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978149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002"/>
  <p:tag name="ORIGINALWIDTH" val=" 3.858497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70951"/>
  <p:tag name="ORIGINALWIDTH" val=" 3.431131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6.630282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29019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0676"/>
  <p:tag name="ORIGINALWIDTH" val=" 1.914304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002"/>
  <p:tag name="ORIGINALWIDTH" val=" 3.858497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02756"/>
  <p:tag name="ORIGINALWIDTH" val=" 1.8146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8996"/>
  <p:tag name="ORIGINALWIDTH" val=" 2.903346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34711"/>
  <p:tag name="ORIGINALWIDTH" val=" 4.717946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495"/>
  <p:tag name="ORIGINALWIDTH" val=" 2.5404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59"/>
  <p:tag name="ORIGINALWIDTH" val=" 8.400253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02756"/>
  <p:tag name="ORIGINALWIDTH" val=" 1.807611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1398"/>
  <p:tag name="ORIGINALWIDTH" val=" 2.313091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002"/>
  <p:tag name="ORIGINALWIDTH" val=" 3.858497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6.630282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9291"/>
  <p:tag name="ORIGINALWIDTH" val=" 3.29019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1398"/>
  <p:tag name="ORIGINALWIDTH" val=" 2.313091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02756"/>
  <p:tag name="ORIGINALWIDTH" val=" 1.8146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70951"/>
  <p:tag name="ORIGINALWIDTH" val=" 3.431131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8996"/>
  <p:tag name="ORIGINALWIDTH" val=" 2.903346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66207"/>
  <p:tag name="ORIGINALWIDTH" val=" 5.136713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495"/>
  <p:tag name="ORIGINALWIDTH" val=" 2.54042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02756"/>
  <p:tag name="ORIGINALWIDTH" val=" 1.807611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0676"/>
  <p:tag name="ORIGINALWIDTH" val=" 1.914304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05577"/>
  <p:tag name="ORIGINALWIDTH" val=" 6.091864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6319"/>
  <p:tag name="ORIGINALWIDTH" val=" 5.59334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8996"/>
  <p:tag name="ORIGINALWIDTH" val=" 2.903346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9206"/>
  <p:tag name="ORIGINALWIDTH" val=" 5.403904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31069"/>
  <p:tag name="ORIGINALWIDTH" val=" 1.75177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3763"/>
  <p:tag name="ORIGINALWIDTH" val=" 2.28144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5.101804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7664"/>
  <p:tag name="ORIGINALWIDTH" val=" 6.302231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34711"/>
  <p:tag name="ORIGINALWIDTH" val=" 4.717946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9514"/>
  <p:tag name="ORIGINALWIDTH" val=" 7.086679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1305"/>
  <p:tag name="ORIGINALWIDTH" val=" 3.587303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8996"/>
  <p:tag name="ORIGINALWIDTH" val=" 2.903346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68897"/>
  <p:tag name="ORIGINALWIDTH" val=" 4.915354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6391"/>
  <p:tag name="ORIGINALWIDTH" val=" 3.858497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6181"/>
  <p:tag name="ORIGINALWIDTH" val=" 3.350033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14682"/>
  <p:tag name="ORIGINALWIDTH" val=" 3.785799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002"/>
  <p:tag name="ORIGINALWIDTH" val=" 3.858497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740814"/>
  <p:tag name="ORIGINALWIDTH" val=" 6.091864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96"/>
  <p:tag name="ORIGINALWIDTH" val=" 4.137664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3.3133"/>
  <p:tag name="ORIGINALWIDTH" val=" 295.9064"/>
  <p:tag name="OUTPUTTYPE" val="SVG"/>
  <p:tag name="IGUANATEXVERSION" val="162"/>
  <p:tag name="LATEXADDIN" val="\documentclass{article}&#10;\usepackage{amsmath}&#10;\pagestyle{empty}&#10;\begin{document}&#10;&#10;\begin{equation*}&#10;\begin{split}&#10;    \Psi'_0&amp;=-\frac{qk}{\epsilon}\,\Psi_1+\frac{1}{6}h'\,\frac{\mathrm{d}\ln f_0}{\mathrm{d}\ln q}\\&#10;    \Psi'_1&amp;=\frac{qk}{3\epsilon}\,(\Psi_0-2\,\Psi_2)-C_{\mathrm{DM}-\mathrm{h}}\frac{\theta_{\mathrm{DM}}\,\epsilon}{3kf_0}\frac{\mathrm{d}f_0}{\mathrm{d}q}-C_{\mathrm{DM}-\mathrm{h}}\Psi_1\\&#10;    \Psi'_2&amp;=\frac{qk}{5\epsilon}\,(2\Psi_1-3\Psi_3)-\left(\frac{1}{15}h'+\frac{2}{5}\eta'\right)\frac{\mathrm{d}\ln f_0}{\mathrm{d}\ln q}-\frac{9}{10}C_{\mathrm{DM}-\mathrm{h}}\Psi_2\\&#10;    \Psi'_\ell&amp;=\frac{qk}{(2\ell+1)\,\epsilon}\left[\ell\,\Psi_{\ell-1}-(\ell+1)\Psi_{\ell+1}\right]-C_{\mathrm{DM}-\mathrm{h}}\Psi_\ell\qquad\quad\mathrm{per}\quad\ell\geq3&#10;    \label{HieraMassNeuInteractive}&#10;\end{split}&#10;\end{equation*}&#10;&#10;&#10;\end{document}"/>
  <p:tag name="IGUANATEXSIZE" val="24"/>
  <p:tag name="IGUANATEXCURSOR" val="75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LATEXADDIN" val="\documentclass{article}&#10;\usepackage{amsmath}&#10;\pagestyle{empty}&#10;\begin{document}&#10;&#10;\begin{equation*}&#10;\begin{split}&#10;    \Psi'_0&amp;=-\frac{qk}{\epsilon}\,\Psi_1+\frac{1}{6}h'\,\frac{\mathrm{d}\ln f_0}{\mathrm{d}\ln q}\\&#10;    \Psi'_1&amp;=\frac{qk}{3\epsilon}\,(\Psi_0-2\,\Psi_2)-C_{\mathrm{DM}-\mathrm{h}}\frac{\theta_{\mathrm{DM}}\,\epsilon}{3kf_0}\frac{\mathrm{d}f_0}{\mathrm{d}q}-C_{\mathrm{DM}-\mathrm{h}}\Psi_1\\&#10;    \Psi'_2&amp;=\frac{qk}{5\epsilon}\,(2\Psi_1-3\Psi_3)-\left(\frac{1}{15}h'+\frac{2}{5}\eta'\right)\frac{\mathrm{d}\ln f_0}{\mathrm{d}\ln q}-\frac{9}{10}C_{\mathrm{DM}-\mathrm{h}}\Psi_2\\&#10;    \Psi'_\ell&amp;=\frac{qk}{(2\ell+1)\,\epsilon}\left[\ell\,\Psi_{\ell-1}-(\ell+1)\Psi_{\ell+1}\right]-C_{\mathrm{DM}-\mathrm{h}}\Psi_\ell\qquad\quad\mathrm{per}\quad\ell\geq3&#10;    \label{HieraMassNeuInteractive}&#10;\end{split}&#10;\end{equation*}&#10;&#10;&#10;\end{document}"/>
  <p:tag name="IGUANATEXSIZE" val="24"/>
  <p:tag name="IGUANATEXCURSOR" val="75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20046"/>
  <p:tag name="ORIGINALWIDTH" val=" 6.625131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05"/>
  <p:tag name="ORIGINALWIDTH" val=" 4.260995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513058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10.30509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27769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6.625131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4.981332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891634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8473"/>
  <p:tag name="ORIGINALWIDTH" val=" 2.206721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0807"/>
  <p:tag name="ORIGINALWIDTH" val=" 2.21168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5.011188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022408"/>
  <p:tag name="ORIGINALWIDTH" val=" 4.971325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26.50476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0807"/>
  <p:tag name="ORIGINALWIDTH" val=" 2.21168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5.011188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66564"/>
  <p:tag name="ORIGINALWIDTH" val=" 6.401969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59786"/>
  <p:tag name="ORIGINALWIDTH" val=" 4.714314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20046"/>
  <p:tag name="ORIGINALWIDTH" val=" 6.625131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513058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10.30509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27769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8498"/>
  <p:tag name="ORIGINALWIDTH" val=" 2.53847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975065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3.082415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8005"/>
  <p:tag name="ORIGINALWIDTH" val=" 7.07345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32005"/>
  <p:tag name="ORIGINALWIDTH" val=" 238.7369"/>
  <p:tag name="OUTPUTTYPE" val="SVG"/>
  <p:tag name="IGUANATEXVERSION" val="162"/>
  <p:tag name="LATEXADDIN" val="\documentclass{article}&#10;\usepackage{amsmath}&#10;\usepackage{amssymb}&#10;\pagestyle{empty}&#10;\begin{document}&#10;&#10;$\xi(|\vec{x}-\vec{x}'|,t)\equiv\langle\delta(\vec{x},t)\delta(\vec{x}',t)\rangle=\int\mathcal{D}\delta\,\mathbb{P}[\delta]\,\delta(\vec{x},t)\,\delta(\vec{x}',t)$&#10;&#10;&#10;\end{document}"/>
  <p:tag name="IGUANATEXSIZE" val="24"/>
  <p:tag name="IGUANATEXCURSOR" val="65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5.097867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6.297375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0059"/>
  <p:tag name="ORIGINALWIDTH" val=" 4.714304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6568"/>
  <p:tag name="ORIGINALWIDTH" val=" 3.737959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98949"/>
  <p:tag name="ORIGINALWIDTH" val=" 4.114567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5.097867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6.297375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27769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24.04527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23304"/>
  <p:tag name="ORIGINALWIDTH" val=" 175.7121"/>
  <p:tag name="OUTPUTTYPE" val="SVG"/>
  <p:tag name="IGUANATEXVERSION" val="162"/>
  <p:tag name="LATEXADDIN" val="\documentclass{article}&#10;\usepackage{amsmath}&#10;\pagestyle{empty}&#10;\begin{document}&#10;&#10;$\langle\delta(\vec{k},t)\,\delta^\ast(\vec{k}',t)\rangle\equiv(2\pi)^3\delta_D(\vec{k}-\vec{k}')P_m(k)$&#10;&#10;&#10;\end{document}"/>
  <p:tag name="IGUANATEXSIZE" val="24"/>
  <p:tag name="IGUANATEXCURSOR" val="184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513058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022408"/>
  <p:tag name="ORIGINALWIDTH" val=" 4.971325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022408"/>
  <p:tag name="ORIGINALWIDTH" val=" 4.971325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14.88172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31979"/>
  <p:tag name="ORIGINALWIDTH" val=" 138.5828"/>
  <p:tag name="OUTPUTTYPE" val="SVG"/>
  <p:tag name="IGUANATEXVERSION" val="162"/>
  <p:tag name="LATEXADDIN" val="\documentclass{article}&#10;\usepackage{amsmath}&#10;\pagestyle{empty}&#10;\begin{document}&#10;&#10;$ P_m(k)=\frac{4\pi}{k}\int_0^\infty\mathrm{d}r\,r\,\sin(kr)\,\xi(r)$&#10;&#10;&#10;\end{document}"/>
  <p:tag name="IGUANATEXSIZE" val="30"/>
  <p:tag name="IGUANATEXCURSOR" val="14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8005"/>
  <p:tag name="ORIGINALWIDTH" val=" 7.073458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5.097867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6.297375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0059"/>
  <p:tag name="ORIGINALWIDTH" val=" 4.714304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6568"/>
  <p:tag name="ORIGINALWIDTH" val=" 3.737959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3.08241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7.138897"/>
  <p:tag name="LATEXADDIN" val="\documentclass{article}&#10;\usepackage{amsmath}&#10;\pagestyle{empty}&#10;\begin{document}&#10;&#10;$ P_m(k)=\frac{4\pi}{k}\int_0^\infty\mathrm{d}r\,r\,\sin(kr)\,\xi(r)$&#10;&#10;&#10;\end{document}"/>
  <p:tag name="IGUANATEXSIZE" val="30"/>
  <p:tag name="IGUANATEXCURSOR" val="149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20046"/>
  <p:tag name="ORIGINALWIDTH" val=" 6.625131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513058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10.30509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3.975065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27769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975065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6.425013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0794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78547"/>
  <p:tag name="ORIGINALWIDTH" val=" 4.901607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9.962664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3.975065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891634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6.625131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975065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4.981332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3.975065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23884"/>
  <p:tag name="ORIGINALWIDTH" val=" 4.652526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78547"/>
  <p:tag name="ORIGINALWIDTH" val=" 4.901607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49"/>
  <p:tag name="ORIGINALWIDTH" val=" 4.529292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0807"/>
  <p:tag name="ORIGINALWIDTH" val=" 2.21168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5.011188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022408"/>
  <p:tag name="ORIGINALWIDTH" val=" 4.971325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7179"/>
  <p:tag name="ORIGINALWIDTH" val=" 3.23586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26.50476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911549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80807"/>
  <p:tag name="ORIGINALWIDTH" val=" 2.21168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5.011188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9.962664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94258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8005"/>
  <p:tag name="ORIGINALWIDTH" val=" 7.073458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5.097867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6.297375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0059"/>
  <p:tag name="ORIGINALWIDTH" val=" 4.714304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6568"/>
  <p:tag name="ORIGINALWIDTH" val=" 3.737959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4"/>
  <p:tag name="ORIGINALWIDTH" val=" 2.311305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48977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3.082415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5079"/>
  <p:tag name="ORIGINALWIDTH" val=" 1.750426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9258"/>
  <p:tag name="ORIGINALWIDTH" val=" 2.901115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20046"/>
  <p:tag name="ORIGINALWIDTH" val=" 6.625131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104593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9862"/>
  <p:tag name="ORIGINALWIDTH" val=" 4.513058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551"/>
  <p:tag name="ORIGINALWIDTH" val=" 39.74327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0367"/>
  <p:tag name="ORIGINALWIDTH" val=" 3.429475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975065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08858"/>
  <p:tag name="ORIGINALWIDTH" val=" 3.855512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6.625131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27769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1.364862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08858"/>
  <p:tag name="ORIGINALWIDTH" val=" 3.855512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9258"/>
  <p:tag name="ORIGINALWIDTH" val=" 2.901115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4.192336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0059"/>
  <p:tag name="ORIGINALWIDTH" val=" 4.714304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08858"/>
  <p:tag name="ORIGINALWIDTH" val=" 3.855512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6.625131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3215"/>
  <p:tag name="ORIGINALWIDTH" val=" 3.287664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2.311319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9258"/>
  <p:tag name="ORIGINALWIDTH" val=" 2.901115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777"/>
  <p:tag name="ORIGINALWIDTH" val=" 8.91223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14993"/>
  <p:tag name="ORIGINALWIDTH" val=" 5.132742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8366"/>
  <p:tag name="ORIGINALWIDTH" val=" 2.538451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14731"/>
  <p:tag name="ORIGINALWIDTH" val=" 1.364862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65879"/>
  <p:tag name="ORIGINALWIDTH" val=" 6.087172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08005"/>
  <p:tag name="ORIGINALWIDTH" val=" 7.073458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5.097867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0223"/>
  <p:tag name="ORIGINALWIDTH" val=" 6.297375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0059"/>
  <p:tag name="ORIGINALWIDTH" val=" 4.714304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6568"/>
  <p:tag name="ORIGINALWIDTH" val=" 3.737959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1752"/>
  <p:tag name="ORIGINALWIDTH" val=" 6.605217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8"/>
  <p:tag name="ORIGINALWIDTH" val=" 3.443465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9258"/>
  <p:tag name="ORIGINALWIDTH" val=" 2.90111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5774"/>
  <p:tag name="ORIGINALWIDTH" val=" 4.911549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0853"/>
  <p:tag name="ORIGINALWIDTH" val=" 3.855512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82316"/>
  <p:tag name="ORIGINALWIDTH" val=" 3.347441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08858"/>
  <p:tag name="ORIGINALWIDTH" val=" 3.855512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664074"/>
  <p:tag name="ORIGINALWIDTH" val=" 6.087172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1325"/>
  <p:tag name="ORIGINALWIDTH" val=" 4.134481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24863"/>
  <p:tag name="ORIGINALWIDTH" val=" 88.00975"/>
  <p:tag name="OUTPUTTYPE" val="SVG"/>
  <p:tag name="IGUANATEXVERSION" val="162"/>
  <p:tag name="LATEXADDIN" val="\documentclass{article}&#10;\usepackage{amsmath}&#10;\pagestyle{empty}&#10;\begin{document}&#10;&#10;$k\simeq2\times10^{-1}\,h/\mathrm{Mpc}$&#10;&#10;&#10;\end{document}"/>
  <p:tag name="IGUANATEXSIZE" val="21"/>
  <p:tag name="IGUANATEXCURSOR" val="12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87"/>
  <p:tag name="ORIGINALWIDTH" val=" 4.538695"/>
  <p:tag name="LATEXADDIN" val="\documentclass{article}&#10;\usepackage{amsmath}&#10;\pagestyle{empty}&#10;\begin{document}&#10;&#10;$k\simeq2\times10^{-1}\,h/\mathrm{Mpc}$&#10;&#10;&#10;\end{document}"/>
  <p:tag name="IGUANATEXSIZE" val="21"/>
  <p:tag name="IGUANATEXCURSOR" val="12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70191"/>
  <p:tag name="ORIGINALWIDTH" val=" 6.682827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06848"/>
  <p:tag name="ORIGINALWIDTH" val=" 5.529134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521"/>
  <p:tag name="ORIGINALWIDTH" val=" 3.997675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369"/>
  <p:tag name="ORIGINALWIDTH" val=" 4.839295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521"/>
  <p:tag name="ORIGINALWIDTH" val=" 3.306337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07"/>
  <p:tag name="ORIGINALWIDTH" val=" 4.218073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261717"/>
  <p:tag name="ORIGINALWIDTH" val=" 4.741095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0135"/>
  <p:tag name="ORIGINALWIDTH" val=" 2.552868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87"/>
  <p:tag name="ORIGINALWIDTH" val=" 4.919423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87"/>
  <p:tag name="ORIGINALWIDTH" val=" 3.89745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5163"/>
  <p:tag name="ORIGINALWIDTH" val=" 8.436183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8219"/>
  <p:tag name="ORIGINALWIDTH" val=" 4.939483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6.886929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4979"/>
  <p:tag name="ORIGINALWIDTH" val=" 3.817323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24863"/>
  <p:tag name="ORIGINALWIDTH" val=" 88.00975"/>
  <p:tag name="OUTPUTTYPE" val="SVG"/>
  <p:tag name="IGUANATEXVERSION" val="162"/>
  <p:tag name="LATEXADDIN" val="\documentclass{article}&#10;\usepackage{amsmath}&#10;\pagestyle{empty}&#10;\begin{document}&#10;&#10;$k\simeq2\times10^{-1}\,h/\mathrm{Mpc}$&#10;&#10;&#10;\end{document}"/>
  <p:tag name="IGUANATEXSIZE" val="21"/>
  <p:tag name="IGUANATEXCURSOR" val="12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24862"/>
  <p:tag name="ORIGINALWIDTH" val=" 42.53087"/>
  <p:tag name="OUTPUTTYPE" val="SVG"/>
  <p:tag name="IGUANATEXVERSION" val="162"/>
  <p:tag name="LATEXADDIN" val="\documentclass{article}&#10;\usepackage{amsmath}&#10;\pagestyle{empty}&#10;\begin{document}&#10;&#10;&#10;$q^2/\epsilon^2\ll1$&#10;&#10;\end{document}"/>
  <p:tag name="IGUANATEXSIZE" val="24"/>
  <p:tag name="IGUANATEXCURSOR" val="10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8195"/>
  <p:tag name="ORIGINALWIDTH" val=" 4.152329"/>
  <p:tag name="LATEXADDIN" val="\documentclass{article}&#10;\usepackage{amsmath}&#10;\pagestyle{empty}&#10;\begin{document}&#10;&#10;&#10;$q^2/\epsilon^2\ll1$&#10;&#10;\end{document}"/>
  <p:tag name="IGUANATEXSIZE" val="24"/>
  <p:tag name="IGUANATEXCURSOR" val="10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0144"/>
  <p:tag name="ORIGINALWIDTH" val=" 3.118274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77"/>
  <p:tag name="ORIGINALWIDTH" val=" 3.920505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03313"/>
  <p:tag name="ORIGINALWIDTH" val=" 3.315814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0144"/>
  <p:tag name="ORIGINALWIDTH" val=" 3.118274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017"/>
  <p:tag name="ORIGINALWIDTH" val=" 8.959743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497"/>
  <p:tag name="ORIGINALWIDTH" val=" 3.325886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105"/>
  <p:tag name="ORIGINALWIDTH" val=" 3.24748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87"/>
  <p:tag name="ORIGINALWIDTH" val=" 4.538695"/>
  <p:tag name="LATEXADDIN" val="\documentclass{article}&#10;\usepackage{amsmath}&#10;\pagestyle{empty}&#10;\begin{document}&#10;&#10;$k\simeq2\times10^{-1}\,h/\mathrm{Mpc}$&#10;&#10;&#10;\end{document}"/>
  <p:tag name="IGUANATEXSIZE" val="21"/>
  <p:tag name="IGUANATEXCURSOR" val="120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70191"/>
  <p:tag name="ORIGINALWIDTH" val=" 6.682827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521"/>
  <p:tag name="ORIGINALWIDTH" val=" 3.997675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369"/>
  <p:tag name="ORIGINALWIDTH" val=" 4.83929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521"/>
  <p:tag name="ORIGINALWIDTH" val=" 3.306337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07"/>
  <p:tag name="ORIGINALWIDTH" val=" 4.218073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261717"/>
  <p:tag name="ORIGINALWIDTH" val=" 4.741095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0135"/>
  <p:tag name="ORIGINALWIDTH" val=" 2.552868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87"/>
  <p:tag name="ORIGINALWIDTH" val=" 4.919423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87"/>
  <p:tag name="ORIGINALWIDTH" val=" 3.89745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49"/>
  <p:tag name="ORIGINALWIDTH" val=" 4.929239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5163"/>
  <p:tag name="ORIGINALWIDTH" val=" 8.436183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8219"/>
  <p:tag name="ORIGINALWIDTH" val=" 4.939483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4979"/>
  <p:tag name="ORIGINALWIDTH" val=" 3.817323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24858"/>
  <p:tag name="ORIGINALWIDTH" val=" 88.00973"/>
  <p:tag name="OUTPUTTYPE" val="SVG"/>
  <p:tag name="IGUANATEXVERSION" val="162"/>
  <p:tag name="LATEXADDIN" val="\documentclass{article}&#10;\usepackage{amsmath}&#10;\pagestyle{empty}&#10;\begin{document}&#10;&#10;$k\approx5\times10^{-3}\,h/\mathrm{Mpc}$&#10;&#10;&#10;\end{document}"/>
  <p:tag name="IGUANATEXSIZE" val="20"/>
  <p:tag name="IGUANATEXCURSOR" val="12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7"/>
  <p:tag name="ORIGINALWIDTH" val=" 4.538701"/>
  <p:tag name="LATEXADDIN" val="\documentclass{article}&#10;\usepackage{amsmath}&#10;\pagestyle{empty}&#10;\begin{document}&#10;&#10;$k\approx5\times10^{-3}\,h/\mathrm{Mpc}$&#10;&#10;&#10;\end{document}"/>
  <p:tag name="IGUANATEXSIZE" val="20"/>
  <p:tag name="IGUANATEXCURSOR" val="121"/>
  <p:tag name="TRANSPARENCY" val="True"/>
  <p:tag name="CHOOSECOLOR" val="False"/>
  <p:tag name="COLORHEX" val="000000"/>
  <p:tag name="LATEXENGINEID" val="0"/>
  <p:tag name="TEMPFOLDER" val="C:\IguanaTemp\"/>
  <p:tag name="LATEXFORMHEIGHT" val=" 320"/>
  <p:tag name="LATEXFORMWIDTH" val=" 385"/>
  <p:tag name="LATEXFORMWRAP" val="True"/>
  <p:tag name="BITMAPVECTOR" val="1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60669"/>
  <p:tag name="ORIGINALWIDTH" val=" 6.682835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7"/>
  <p:tag name="ORIGINALWIDTH" val=" 3.997677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3701"/>
  <p:tag name="ORIGINALWIDTH" val=" 4.839292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3504"/>
  <p:tag name="ORIGINALWIDTH" val=" 3.306339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42717"/>
  <p:tag name="ORIGINALWIDTH" val=" 4.218071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6937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261811"/>
  <p:tag name="ORIGINALWIDTH" val=" 4.741102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267"/>
  <p:tag name="ORIGINALWIDTH" val=" 3.226181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437"/>
  <p:tag name="ORIGINALWIDTH" val=" 4.919449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509764"/>
  <p:tag name="ORIGINALWIDTH" val=" 3.89748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5158"/>
  <p:tag name="ORIGINALWIDTH" val=" 8.436181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8189"/>
  <p:tag name="ORIGINALWIDTH" val=" 4.939449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4961"/>
  <p:tag name="ORIGINALWIDTH" val=" 3.817323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6"/>
  <p:tag name="ORIGINALWIDTH" val=" 4.513049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6937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3.269501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4987"/>
  <p:tag name="ORIGINALWIDTH" val=" 2.139659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5.029212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49"/>
  <p:tag name="ORIGINALWIDTH" val=" 4.529292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6937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9863"/>
  <p:tag name="ORIGINALWIDTH" val=" 4.229344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25"/>
  <p:tag name="ORIGINALWIDTH" val=" 2.319633"/>
  <p:tag name="EMFCHILD" val="True"/>
</p:tagLst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07c000-91e9-4476-a9a4-d240572b3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6917BCE483D347869A06649A1B41F1" ma:contentTypeVersion="9" ma:contentTypeDescription="Creare un nuovo documento." ma:contentTypeScope="" ma:versionID="e2212ee53934989f2a1d2deb68c2c336">
  <xsd:schema xmlns:xsd="http://www.w3.org/2001/XMLSchema" xmlns:xs="http://www.w3.org/2001/XMLSchema" xmlns:p="http://schemas.microsoft.com/office/2006/metadata/properties" xmlns:ns3="e807c000-91e9-4476-a9a4-d240572b37e9" xmlns:ns4="54760a13-17fc-4759-8959-03b45b85b39a" targetNamespace="http://schemas.microsoft.com/office/2006/metadata/properties" ma:root="true" ma:fieldsID="9867689309216c01cef5bb7d99d377f5" ns3:_="" ns4:_="">
    <xsd:import namespace="e807c000-91e9-4476-a9a4-d240572b37e9"/>
    <xsd:import namespace="54760a13-17fc-4759-8959-03b45b85b3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7c000-91e9-4476-a9a4-d240572b3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0a13-17fc-4759-8959-03b45b85b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F5D4A-8C67-4100-8202-787E21EC3749}">
  <ds:schemaRefs>
    <ds:schemaRef ds:uri="http://schemas.microsoft.com/office/2006/documentManagement/types"/>
    <ds:schemaRef ds:uri="54760a13-17fc-4759-8959-03b45b85b39a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807c000-91e9-4476-a9a4-d240572b37e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4C3217-53E7-4DA1-8E1B-EDBE4B503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629DD-E406-4B42-9BCE-8AEEB7158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7c000-91e9-4476-a9a4-d240572b37e9"/>
    <ds:schemaRef ds:uri="54760a13-17fc-4759-8959-03b45b85b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986</Words>
  <Application>Microsoft Office PowerPoint</Application>
  <PresentationFormat>Widescreen</PresentationFormat>
  <Paragraphs>121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Cambria Math</vt:lpstr>
      <vt:lpstr>Gill Sans Nova</vt:lpstr>
      <vt:lpstr>Univers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Enea Alunno</dc:creator>
  <cp:lastModifiedBy>Davide Enea Alunno</cp:lastModifiedBy>
  <cp:revision>1</cp:revision>
  <dcterms:created xsi:type="dcterms:W3CDTF">2026-02-24T07:39:07Z</dcterms:created>
  <dcterms:modified xsi:type="dcterms:W3CDTF">2026-02-26T09:34:49Z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0x0101000D6917BCE483D347869A06649A1B41F1</vt:lpwstr>
  </property>
</Properties>
</file>